
<file path=[Content_Types].xml><?xml version="1.0" encoding="utf-8"?>
<Types xmlns="http://schemas.openxmlformats.org/package/2006/content-types">
  <Default Extension="jpeg" ContentType="image/jpeg"/>
  <Default Extension="png" ContentType="image/png"/>
  <Default Extension="rels" ContentType="application/vnd.openxmlformats-package.relationships+xml"/>
  <Default Extension="xml" ContentType="application/xml"/>
  <Override PartName="/ppt/presentation.xml" ContentType="application/vnd.openxmlformats-officedocument.presentationml.presentation.main+xml"/>
  <Override PartName="/ppt/slideMasters/slideMaster1.xml" ContentType="application/vnd.openxmlformats-officedocument.presentationml.slideMaster+xml"/>
  <Override PartName="/ppt/slideMasters/slideMaster2.xml" ContentType="application/vnd.openxmlformats-officedocument.presentationml.slideMaster+xml"/>
  <Override PartName="/ppt/slideMasters/slideMaster3.xml" ContentType="application/vnd.openxmlformats-officedocument.presentationml.slideMaster+xml"/>
  <Override PartName="/ppt/slideMasters/slideMaster4.xml" ContentType="application/vnd.openxmlformats-officedocument.presentationml.slideMaster+xml"/>
  <Override PartName="/ppt/slideMasters/slideMaster5.xml" ContentType="application/vnd.openxmlformats-officedocument.presentationml.slideMaster+xml"/>
  <Override PartName="/ppt/slideMasters/slideMaster6.xml" ContentType="application/vnd.openxmlformats-officedocument.presentationml.slideMaster+xml"/>
  <Override PartName="/ppt/slideMasters/slideMaster7.xml" ContentType="application/vnd.openxmlformats-officedocument.presentationml.slideMaster+xml"/>
  <Override PartName="/ppt/slideMasters/slideMaster8.xml" ContentType="application/vnd.openxmlformats-officedocument.presentationml.slideMaster+xml"/>
  <Override PartName="/ppt/slides/slide1.xml" ContentType="application/vnd.openxmlformats-officedocument.presentationml.slide+xml"/>
  <Override PartName="/ppt/slides/slide2.xml" ContentType="application/vnd.openxmlformats-officedocument.presentationml.slide+xml"/>
  <Override PartName="/ppt/slides/slide3.xml" ContentType="application/vnd.openxmlformats-officedocument.presentationml.slide+xml"/>
  <Override PartName="/ppt/slides/slide4.xml" ContentType="application/vnd.openxmlformats-officedocument.presentationml.slide+xml"/>
  <Override PartName="/ppt/slides/slide5.xml" ContentType="application/vnd.openxmlformats-officedocument.presentationml.slide+xml"/>
  <Override PartName="/ppt/slides/slide6.xml" ContentType="application/vnd.openxmlformats-officedocument.presentationml.slide+xml"/>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slides/slide10.xml" ContentType="application/vnd.openxmlformats-officedocument.presentationml.slide+xml"/>
  <Override PartName="/ppt/slides/slide11.xml" ContentType="application/vnd.openxmlformats-officedocument.presentationml.slide+xml"/>
  <Override PartName="/ppt/slides/slide12.xml" ContentType="application/vnd.openxmlformats-officedocument.presentationml.slide+xml"/>
  <Override PartName="/ppt/slides/slide13.xml" ContentType="application/vnd.openxmlformats-officedocument.presentationml.slide+xml"/>
  <Override PartName="/ppt/slides/slide14.xml" ContentType="application/vnd.openxmlformats-officedocument.presentationml.slide+xml"/>
  <Override PartName="/ppt/slides/slide15.xml" ContentType="application/vnd.openxmlformats-officedocument.presentationml.slide+xml"/>
  <Override PartName="/ppt/slides/slide16.xml" ContentType="application/vnd.openxmlformats-officedocument.presentationml.slide+xml"/>
  <Override PartName="/ppt/slides/slide17.xml" ContentType="application/vnd.openxmlformats-officedocument.presentationml.slide+xml"/>
  <Override PartName="/ppt/slides/slide18.xml" ContentType="application/vnd.openxmlformats-officedocument.presentationml.slide+xml"/>
  <Override PartName="/ppt/slides/slide19.xml" ContentType="application/vnd.openxmlformats-officedocument.presentationml.slide+xml"/>
  <Override PartName="/ppt/slides/slide20.xml" ContentType="application/vnd.openxmlformats-officedocument.presentationml.slide+xml"/>
  <Override PartName="/ppt/slides/slide21.xml" ContentType="application/vnd.openxmlformats-officedocument.presentationml.slide+xml"/>
  <Override PartName="/ppt/slides/slide22.xml" ContentType="application/vnd.openxmlformats-officedocument.presentationml.slide+xml"/>
  <Override PartName="/ppt/slides/slide23.xml" ContentType="application/vnd.openxmlformats-officedocument.presentationml.slide+xml"/>
  <Override PartName="/ppt/slides/slide24.xml" ContentType="application/vnd.openxmlformats-officedocument.presentationml.slide+xml"/>
  <Override PartName="/ppt/slides/slide25.xml" ContentType="application/vnd.openxmlformats-officedocument.presentationml.slide+xml"/>
  <Override PartName="/ppt/slides/slide26.xml" ContentType="application/vnd.openxmlformats-officedocument.presentationml.slide+xml"/>
  <Override PartName="/ppt/slides/slide27.xml" ContentType="application/vnd.openxmlformats-officedocument.presentationml.slide+xml"/>
  <Override PartName="/ppt/slides/slide28.xml" ContentType="application/vnd.openxmlformats-officedocument.presentationml.slide+xml"/>
  <Override PartName="/ppt/slides/slide29.xml" ContentType="application/vnd.openxmlformats-officedocument.presentationml.slide+xml"/>
  <Override PartName="/ppt/slides/slide30.xml" ContentType="application/vnd.openxmlformats-officedocument.presentationml.slide+xml"/>
  <Override PartName="/ppt/slides/slide31.xml" ContentType="application/vnd.openxmlformats-officedocument.presentationml.slide+xml"/>
  <Override PartName="/ppt/slides/slide32.xml" ContentType="application/vnd.openxmlformats-officedocument.presentationml.slide+xml"/>
  <Override PartName="/ppt/slides/slide33.xml" ContentType="application/vnd.openxmlformats-officedocument.presentationml.slide+xml"/>
  <Override PartName="/ppt/slides/slide34.xml" ContentType="application/vnd.openxmlformats-officedocument.presentationml.slide+xml"/>
  <Override PartName="/ppt/slides/slide35.xml" ContentType="application/vnd.openxmlformats-officedocument.presentationml.slide+xml"/>
  <Override PartName="/ppt/slides/slide36.xml" ContentType="application/vnd.openxmlformats-officedocument.presentationml.slide+xml"/>
  <Override PartName="/ppt/slides/slide37.xml" ContentType="application/vnd.openxmlformats-officedocument.presentationml.slide+xml"/>
  <Override PartName="/ppt/slides/slide38.xml" ContentType="application/vnd.openxmlformats-officedocument.presentationml.slide+xml"/>
  <Override PartName="/ppt/slides/slide39.xml" ContentType="application/vnd.openxmlformats-officedocument.presentationml.slide+xml"/>
  <Override PartName="/ppt/slides/slide40.xml" ContentType="application/vnd.openxmlformats-officedocument.presentationml.slide+xml"/>
  <Override PartName="/ppt/slides/slide41.xml" ContentType="application/vnd.openxmlformats-officedocument.presentationml.slide+xml"/>
  <Override PartName="/ppt/slides/slide42.xml" ContentType="application/vnd.openxmlformats-officedocument.presentationml.slide+xml"/>
  <Override PartName="/ppt/slides/slide43.xml" ContentType="application/vnd.openxmlformats-officedocument.presentationml.slide+xml"/>
  <Override PartName="/ppt/slides/slide44.xml" ContentType="application/vnd.openxmlformats-officedocument.presentationml.slide+xml"/>
  <Override PartName="/ppt/slides/slide45.xml" ContentType="application/vnd.openxmlformats-officedocument.presentationml.slide+xml"/>
  <Override PartName="/ppt/slides/slide46.xml" ContentType="application/vnd.openxmlformats-officedocument.presentationml.slide+xml"/>
  <Override PartName="/ppt/slides/slide47.xml" ContentType="application/vnd.openxmlformats-officedocument.presentationml.slide+xml"/>
  <Override PartName="/ppt/slides/slide48.xml" ContentType="application/vnd.openxmlformats-officedocument.presentationml.slide+xml"/>
  <Override PartName="/ppt/slides/slide49.xml" ContentType="application/vnd.openxmlformats-officedocument.presentationml.slide+xml"/>
  <Override PartName="/ppt/slides/slide50.xml" ContentType="application/vnd.openxmlformats-officedocument.presentationml.slide+xml"/>
  <Override PartName="/ppt/slides/slide51.xml" ContentType="application/vnd.openxmlformats-officedocument.presentationml.slide+xml"/>
  <Override PartName="/ppt/slides/slide52.xml" ContentType="application/vnd.openxmlformats-officedocument.presentationml.slide+xml"/>
  <Override PartName="/ppt/slides/slide53.xml" ContentType="application/vnd.openxmlformats-officedocument.presentationml.slide+xml"/>
  <Override PartName="/ppt/slides/slide54.xml" ContentType="application/vnd.openxmlformats-officedocument.presentationml.slide+xml"/>
  <Override PartName="/ppt/slides/slide55.xml" ContentType="application/vnd.openxmlformats-officedocument.presentationml.slide+xml"/>
  <Override PartName="/ppt/slides/slide56.xml" ContentType="application/vnd.openxmlformats-officedocument.presentationml.slide+xml"/>
  <Override PartName="/ppt/slides/slide57.xml" ContentType="application/vnd.openxmlformats-officedocument.presentationml.slide+xml"/>
  <Override PartName="/ppt/slides/slide58.xml" ContentType="application/vnd.openxmlformats-officedocument.presentationml.slide+xml"/>
  <Override PartName="/ppt/slides/slide59.xml" ContentType="application/vnd.openxmlformats-officedocument.presentationml.slide+xml"/>
  <Override PartName="/ppt/slides/slide60.xml" ContentType="application/vnd.openxmlformats-officedocument.presentationml.slide+xml"/>
  <Override PartName="/ppt/slides/slide61.xml" ContentType="application/vnd.openxmlformats-officedocument.presentationml.slide+xml"/>
  <Override PartName="/ppt/slides/slide62.xml" ContentType="application/vnd.openxmlformats-officedocument.presentationml.slide+xml"/>
  <Override PartName="/ppt/slides/slide63.xml" ContentType="application/vnd.openxmlformats-officedocument.presentationml.slide+xml"/>
  <Override PartName="/ppt/notesMasters/notesMaster1.xml" ContentType="application/vnd.openxmlformats-officedocument.presentationml.notesMaster+xml"/>
  <Override PartName="/ppt/presProps.xml" ContentType="application/vnd.openxmlformats-officedocument.presentationml.presProps+xml"/>
  <Override PartName="/ppt/viewProps.xml" ContentType="application/vnd.openxmlformats-officedocument.presentationml.viewProps+xml"/>
  <Override PartName="/ppt/theme/theme1.xml" ContentType="application/vnd.openxmlformats-officedocument.theme+xml"/>
  <Override PartName="/ppt/tableStyles.xml" ContentType="application/vnd.openxmlformats-officedocument.presentationml.tableStyles+xml"/>
  <Override PartName="/ppt/slideLayouts/slideLayout1.xml" ContentType="application/vnd.openxmlformats-officedocument.presentationml.slideLayout+xml"/>
  <Override PartName="/ppt/slideLayouts/slideLayout2.xml" ContentType="application/vnd.openxmlformats-officedocument.presentationml.slideLayout+xml"/>
  <Override PartName="/ppt/slideLayouts/slideLayout3.xml" ContentType="application/vnd.openxmlformats-officedocument.presentationml.slideLayout+xml"/>
  <Override PartName="/ppt/slideLayouts/slideLayout4.xml" ContentType="application/vnd.openxmlformats-officedocument.presentationml.slideLayout+xml"/>
  <Override PartName="/ppt/slideLayouts/slideLayout5.xml" ContentType="application/vnd.openxmlformats-officedocument.presentationml.slideLayout+xml"/>
  <Override PartName="/ppt/slideLayouts/slideLayout6.xml" ContentType="application/vnd.openxmlformats-officedocument.presentationml.slideLayout+xml"/>
  <Override PartName="/ppt/slideLayouts/slideLayout7.xml" ContentType="application/vnd.openxmlformats-officedocument.presentationml.slideLayout+xml"/>
  <Override PartName="/ppt/slideLayouts/slideLayout8.xml" ContentType="application/vnd.openxmlformats-officedocument.presentationml.slideLayout+xml"/>
  <Override PartName="/ppt/slideLayouts/slideLayout9.xml" ContentType="application/vnd.openxmlformats-officedocument.presentationml.slideLayout+xml"/>
  <Override PartName="/ppt/slideLayouts/slideLayout10.xml" ContentType="application/vnd.openxmlformats-officedocument.presentationml.slideLayout+xml"/>
  <Override PartName="/ppt/slideLayouts/slideLayout11.xml" ContentType="application/vnd.openxmlformats-officedocument.presentationml.slideLayout+xml"/>
  <Override PartName="/ppt/slideLayouts/slideLayout12.xml" ContentType="application/vnd.openxmlformats-officedocument.presentationml.slideLayout+xml"/>
  <Override PartName="/ppt/slideLayouts/slideLayout13.xml" ContentType="application/vnd.openxmlformats-officedocument.presentationml.slideLayout+xml"/>
  <Override PartName="/ppt/slideLayouts/slideLayout14.xml" ContentType="application/vnd.openxmlformats-officedocument.presentationml.slideLayout+xml"/>
  <Override PartName="/ppt/slideLayouts/slideLayout15.xml" ContentType="application/vnd.openxmlformats-officedocument.presentationml.slideLayout+xml"/>
  <Override PartName="/ppt/slideLayouts/slideLayout16.xml" ContentType="application/vnd.openxmlformats-officedocument.presentationml.slideLayout+xml"/>
  <Override PartName="/ppt/slideLayouts/slideLayout17.xml" ContentType="application/vnd.openxmlformats-officedocument.presentationml.slideLayout+xml"/>
  <Override PartName="/ppt/slideLayouts/slideLayout18.xml" ContentType="application/vnd.openxmlformats-officedocument.presentationml.slideLayout+xml"/>
  <Override PartName="/ppt/slideLayouts/slideLayout19.xml" ContentType="application/vnd.openxmlformats-officedocument.presentationml.slideLayout+xml"/>
  <Override PartName="/ppt/slideLayouts/slideLayout20.xml" ContentType="application/vnd.openxmlformats-officedocument.presentationml.slideLayout+xml"/>
  <Override PartName="/ppt/slideLayouts/slideLayout21.xml" ContentType="application/vnd.openxmlformats-officedocument.presentationml.slideLayout+xml"/>
  <Override PartName="/ppt/slideLayouts/slideLayout22.xml" ContentType="application/vnd.openxmlformats-officedocument.presentationml.slideLayout+xml"/>
  <Override PartName="/ppt/slideLayouts/slideLayout23.xml" ContentType="application/vnd.openxmlformats-officedocument.presentationml.slideLayout+xml"/>
  <Override PartName="/ppt/slideLayouts/slideLayout24.xml" ContentType="application/vnd.openxmlformats-officedocument.presentationml.slideLayout+xml"/>
  <Override PartName="/ppt/slideLayouts/slideLayout25.xml" ContentType="application/vnd.openxmlformats-officedocument.presentationml.slideLayout+xml"/>
  <Override PartName="/ppt/slideLayouts/slideLayout26.xml" ContentType="application/vnd.openxmlformats-officedocument.presentationml.slideLayout+xml"/>
  <Override PartName="/ppt/slideLayouts/slideLayout27.xml" ContentType="application/vnd.openxmlformats-officedocument.presentationml.slideLayout+xml"/>
  <Override PartName="/ppt/slideLayouts/slideLayout28.xml" ContentType="application/vnd.openxmlformats-officedocument.presentationml.slideLayout+xml"/>
  <Override PartName="/ppt/slideLayouts/slideLayout29.xml" ContentType="application/vnd.openxmlformats-officedocument.presentationml.slideLayout+xml"/>
  <Override PartName="/ppt/slideLayouts/slideLayout30.xml" ContentType="application/vnd.openxmlformats-officedocument.presentationml.slideLayout+xml"/>
  <Override PartName="/ppt/slideLayouts/slideLayout31.xml" ContentType="application/vnd.openxmlformats-officedocument.presentationml.slideLayout+xml"/>
  <Override PartName="/ppt/slideLayouts/slideLayout32.xml" ContentType="application/vnd.openxmlformats-officedocument.presentationml.slideLayout+xml"/>
  <Override PartName="/ppt/slideLayouts/slideLayout33.xml" ContentType="application/vnd.openxmlformats-officedocument.presentationml.slideLayout+xml"/>
  <Override PartName="/ppt/slideLayouts/slideLayout34.xml" ContentType="application/vnd.openxmlformats-officedocument.presentationml.slideLayout+xml"/>
  <Override PartName="/ppt/slideLayouts/slideLayout35.xml" ContentType="application/vnd.openxmlformats-officedocument.presentationml.slideLayout+xml"/>
  <Override PartName="/ppt/slideLayouts/slideLayout36.xml" ContentType="application/vnd.openxmlformats-officedocument.presentationml.slideLayout+xml"/>
  <Override PartName="/ppt/slideLayouts/slideLayout37.xml" ContentType="application/vnd.openxmlformats-officedocument.presentationml.slideLayout+xml"/>
  <Override PartName="/ppt/slideLayouts/slideLayout38.xml" ContentType="application/vnd.openxmlformats-officedocument.presentationml.slideLayout+xml"/>
  <Override PartName="/ppt/slideLayouts/slideLayout39.xml" ContentType="application/vnd.openxmlformats-officedocument.presentationml.slideLayout+xml"/>
  <Override PartName="/ppt/theme/theme2.xml" ContentType="application/vnd.openxmlformats-officedocument.theme+xml"/>
  <Override PartName="/ppt/slideLayouts/slideLayout40.xml" ContentType="application/vnd.openxmlformats-officedocument.presentationml.slideLayout+xml"/>
  <Override PartName="/ppt/slideLayouts/slideLayout41.xml" ContentType="application/vnd.openxmlformats-officedocument.presentationml.slideLayout+xml"/>
  <Override PartName="/ppt/slideLayouts/slideLayout42.xml" ContentType="application/vnd.openxmlformats-officedocument.presentationml.slideLayout+xml"/>
  <Override PartName="/ppt/slideLayouts/slideLayout43.xml" ContentType="application/vnd.openxmlformats-officedocument.presentationml.slideLayout+xml"/>
  <Override PartName="/ppt/slideLayouts/slideLayout44.xml" ContentType="application/vnd.openxmlformats-officedocument.presentationml.slideLayout+xml"/>
  <Override PartName="/ppt/slideLayouts/slideLayout45.xml" ContentType="application/vnd.openxmlformats-officedocument.presentationml.slideLayout+xml"/>
  <Override PartName="/ppt/slideLayouts/slideLayout46.xml" ContentType="application/vnd.openxmlformats-officedocument.presentationml.slideLayout+xml"/>
  <Override PartName="/ppt/slideLayouts/slideLayout47.xml" ContentType="application/vnd.openxmlformats-officedocument.presentationml.slideLayout+xml"/>
  <Override PartName="/ppt/slideLayouts/slideLayout48.xml" ContentType="application/vnd.openxmlformats-officedocument.presentationml.slideLayout+xml"/>
  <Override PartName="/ppt/slideLayouts/slideLayout49.xml" ContentType="application/vnd.openxmlformats-officedocument.presentationml.slideLayout+xml"/>
  <Override PartName="/ppt/slideLayouts/slideLayout50.xml" ContentType="application/vnd.openxmlformats-officedocument.presentationml.slideLayout+xml"/>
  <Override PartName="/ppt/slideLayouts/slideLayout51.xml" ContentType="application/vnd.openxmlformats-officedocument.presentationml.slideLayout+xml"/>
  <Override PartName="/ppt/slideLayouts/slideLayout52.xml" ContentType="application/vnd.openxmlformats-officedocument.presentationml.slideLayout+xml"/>
  <Override PartName="/ppt/slideLayouts/slideLayout53.xml" ContentType="application/vnd.openxmlformats-officedocument.presentationml.slideLayout+xml"/>
  <Override PartName="/ppt/slideLayouts/slideLayout54.xml" ContentType="application/vnd.openxmlformats-officedocument.presentationml.slideLayout+xml"/>
  <Override PartName="/ppt/slideLayouts/slideLayout55.xml" ContentType="application/vnd.openxmlformats-officedocument.presentationml.slideLayout+xml"/>
  <Override PartName="/ppt/slideLayouts/slideLayout56.xml" ContentType="application/vnd.openxmlformats-officedocument.presentationml.slideLayout+xml"/>
  <Override PartName="/ppt/slideLayouts/slideLayout57.xml" ContentType="application/vnd.openxmlformats-officedocument.presentationml.slideLayout+xml"/>
  <Override PartName="/ppt/slideLayouts/slideLayout58.xml" ContentType="application/vnd.openxmlformats-officedocument.presentationml.slideLayout+xml"/>
  <Override PartName="/ppt/slideLayouts/slideLayout59.xml" ContentType="application/vnd.openxmlformats-officedocument.presentationml.slideLayout+xml"/>
  <Override PartName="/ppt/slideLayouts/slideLayout60.xml" ContentType="application/vnd.openxmlformats-officedocument.presentationml.slideLayout+xml"/>
  <Override PartName="/ppt/slideLayouts/slideLayout61.xml" ContentType="application/vnd.openxmlformats-officedocument.presentationml.slideLayout+xml"/>
  <Override PartName="/ppt/slideLayouts/slideLayout62.xml" ContentType="application/vnd.openxmlformats-officedocument.presentationml.slideLayout+xml"/>
  <Override PartName="/ppt/slideLayouts/slideLayout63.xml" ContentType="application/vnd.openxmlformats-officedocument.presentationml.slideLayout+xml"/>
  <Override PartName="/ppt/slideLayouts/slideLayout64.xml" ContentType="application/vnd.openxmlformats-officedocument.presentationml.slideLayout+xml"/>
  <Override PartName="/ppt/slideLayouts/slideLayout65.xml" ContentType="application/vnd.openxmlformats-officedocument.presentationml.slideLayout+xml"/>
  <Override PartName="/ppt/slideLayouts/slideLayout66.xml" ContentType="application/vnd.openxmlformats-officedocument.presentationml.slideLayout+xml"/>
  <Override PartName="/ppt/slideLayouts/slideLayout67.xml" ContentType="application/vnd.openxmlformats-officedocument.presentationml.slideLayout+xml"/>
  <Override PartName="/ppt/slideLayouts/slideLayout68.xml" ContentType="application/vnd.openxmlformats-officedocument.presentationml.slideLayout+xml"/>
  <Override PartName="/ppt/slideLayouts/slideLayout69.xml" ContentType="application/vnd.openxmlformats-officedocument.presentationml.slideLayout+xml"/>
  <Override PartName="/ppt/slideLayouts/slideLayout70.xml" ContentType="application/vnd.openxmlformats-officedocument.presentationml.slideLayout+xml"/>
  <Override PartName="/ppt/theme/theme3.xml" ContentType="application/vnd.openxmlformats-officedocument.theme+xml"/>
  <Override PartName="/ppt/slideLayouts/slideLayout71.xml" ContentType="application/vnd.openxmlformats-officedocument.presentationml.slideLayout+xml"/>
  <Override PartName="/ppt/slideLayouts/slideLayout72.xml" ContentType="application/vnd.openxmlformats-officedocument.presentationml.slideLayout+xml"/>
  <Override PartName="/ppt/slideLayouts/slideLayout73.xml" ContentType="application/vnd.openxmlformats-officedocument.presentationml.slideLayout+xml"/>
  <Override PartName="/ppt/slideLayouts/slideLayout74.xml" ContentType="application/vnd.openxmlformats-officedocument.presentationml.slideLayout+xml"/>
  <Override PartName="/ppt/slideLayouts/slideLayout75.xml" ContentType="application/vnd.openxmlformats-officedocument.presentationml.slideLayout+xml"/>
  <Override PartName="/ppt/slideLayouts/slideLayout76.xml" ContentType="application/vnd.openxmlformats-officedocument.presentationml.slideLayout+xml"/>
  <Override PartName="/ppt/slideLayouts/slideLayout77.xml" ContentType="application/vnd.openxmlformats-officedocument.presentationml.slideLayout+xml"/>
  <Override PartName="/ppt/slideLayouts/slideLayout78.xml" ContentType="application/vnd.openxmlformats-officedocument.presentationml.slideLayout+xml"/>
  <Override PartName="/ppt/slideLayouts/slideLayout79.xml" ContentType="application/vnd.openxmlformats-officedocument.presentationml.slideLayout+xml"/>
  <Override PartName="/ppt/slideLayouts/slideLayout80.xml" ContentType="application/vnd.openxmlformats-officedocument.presentationml.slideLayout+xml"/>
  <Override PartName="/ppt/slideLayouts/slideLayout81.xml" ContentType="application/vnd.openxmlformats-officedocument.presentationml.slideLayout+xml"/>
  <Override PartName="/ppt/slideLayouts/slideLayout82.xml" ContentType="application/vnd.openxmlformats-officedocument.presentationml.slideLayout+xml"/>
  <Override PartName="/ppt/theme/theme4.xml" ContentType="application/vnd.openxmlformats-officedocument.theme+xml"/>
  <Override PartName="/ppt/slideLayouts/slideLayout83.xml" ContentType="application/vnd.openxmlformats-officedocument.presentationml.slideLayout+xml"/>
  <Override PartName="/ppt/slideLayouts/slideLayout84.xml" ContentType="application/vnd.openxmlformats-officedocument.presentationml.slideLayout+xml"/>
  <Override PartName="/ppt/slideLayouts/slideLayout85.xml" ContentType="application/vnd.openxmlformats-officedocument.presentationml.slideLayout+xml"/>
  <Override PartName="/ppt/slideLayouts/slideLayout86.xml" ContentType="application/vnd.openxmlformats-officedocument.presentationml.slideLayout+xml"/>
  <Override PartName="/ppt/slideLayouts/slideLayout87.xml" ContentType="application/vnd.openxmlformats-officedocument.presentationml.slideLayout+xml"/>
  <Override PartName="/ppt/slideLayouts/slideLayout88.xml" ContentType="application/vnd.openxmlformats-officedocument.presentationml.slideLayout+xml"/>
  <Override PartName="/ppt/slideLayouts/slideLayout89.xml" ContentType="application/vnd.openxmlformats-officedocument.presentationml.slideLayout+xml"/>
  <Override PartName="/ppt/theme/theme5.xml" ContentType="application/vnd.openxmlformats-officedocument.theme+xml"/>
  <Override PartName="/ppt/slideLayouts/slideLayout90.xml" ContentType="application/vnd.openxmlformats-officedocument.presentationml.slideLayout+xml"/>
  <Override PartName="/ppt/slideLayouts/slideLayout91.xml" ContentType="application/vnd.openxmlformats-officedocument.presentationml.slideLayout+xml"/>
  <Override PartName="/ppt/slideLayouts/slideLayout92.xml" ContentType="application/vnd.openxmlformats-officedocument.presentationml.slideLayout+xml"/>
  <Override PartName="/ppt/slideLayouts/slideLayout93.xml" ContentType="application/vnd.openxmlformats-officedocument.presentationml.slideLayout+xml"/>
  <Override PartName="/ppt/slideLayouts/slideLayout94.xml" ContentType="application/vnd.openxmlformats-officedocument.presentationml.slideLayout+xml"/>
  <Override PartName="/ppt/slideLayouts/slideLayout95.xml" ContentType="application/vnd.openxmlformats-officedocument.presentationml.slideLayout+xml"/>
  <Override PartName="/ppt/slideLayouts/slideLayout96.xml" ContentType="application/vnd.openxmlformats-officedocument.presentationml.slideLayout+xml"/>
  <Override PartName="/ppt/slideLayouts/slideLayout97.xml" ContentType="application/vnd.openxmlformats-officedocument.presentationml.slideLayout+xml"/>
  <Override PartName="/ppt/slideLayouts/slideLayout98.xml" ContentType="application/vnd.openxmlformats-officedocument.presentationml.slideLayout+xml"/>
  <Override PartName="/ppt/slideLayouts/slideLayout99.xml" ContentType="application/vnd.openxmlformats-officedocument.presentationml.slideLayout+xml"/>
  <Override PartName="/ppt/slideLayouts/slideLayout100.xml" ContentType="application/vnd.openxmlformats-officedocument.presentationml.slideLayout+xml"/>
  <Override PartName="/ppt/slideLayouts/slideLayout101.xml" ContentType="application/vnd.openxmlformats-officedocument.presentationml.slideLayout+xml"/>
  <Override PartName="/ppt/slideLayouts/slideLayout102.xml" ContentType="application/vnd.openxmlformats-officedocument.presentationml.slideLayout+xml"/>
  <Override PartName="/ppt/theme/theme6.xml" ContentType="application/vnd.openxmlformats-officedocument.theme+xml"/>
  <Override PartName="/ppt/slideLayouts/slideLayout103.xml" ContentType="application/vnd.openxmlformats-officedocument.presentationml.slideLayout+xml"/>
  <Override PartName="/ppt/slideLayouts/slideLayout104.xml" ContentType="application/vnd.openxmlformats-officedocument.presentationml.slideLayout+xml"/>
  <Override PartName="/ppt/slideLayouts/slideLayout105.xml" ContentType="application/vnd.openxmlformats-officedocument.presentationml.slideLayout+xml"/>
  <Override PartName="/ppt/slideLayouts/slideLayout106.xml" ContentType="application/vnd.openxmlformats-officedocument.presentationml.slideLayout+xml"/>
  <Override PartName="/ppt/slideLayouts/slideLayout107.xml" ContentType="application/vnd.openxmlformats-officedocument.presentationml.slideLayout+xml"/>
  <Override PartName="/ppt/slideLayouts/slideLayout108.xml" ContentType="application/vnd.openxmlformats-officedocument.presentationml.slideLayout+xml"/>
  <Override PartName="/ppt/slideLayouts/slideLayout109.xml" ContentType="application/vnd.openxmlformats-officedocument.presentationml.slideLayout+xml"/>
  <Override PartName="/ppt/slideLayouts/slideLayout110.xml" ContentType="application/vnd.openxmlformats-officedocument.presentationml.slideLayout+xml"/>
  <Override PartName="/ppt/slideLayouts/slideLayout111.xml" ContentType="application/vnd.openxmlformats-officedocument.presentationml.slideLayout+xml"/>
  <Override PartName="/ppt/slideLayouts/slideLayout112.xml" ContentType="application/vnd.openxmlformats-officedocument.presentationml.slideLayout+xml"/>
  <Override PartName="/ppt/slideLayouts/slideLayout113.xml" ContentType="application/vnd.openxmlformats-officedocument.presentationml.slideLayout+xml"/>
  <Override PartName="/ppt/theme/theme7.xml" ContentType="application/vnd.openxmlformats-officedocument.theme+xml"/>
  <Override PartName="/ppt/slideLayouts/slideLayout114.xml" ContentType="application/vnd.openxmlformats-officedocument.presentationml.slideLayout+xml"/>
  <Override PartName="/ppt/theme/theme8.xml" ContentType="application/vnd.openxmlformats-officedocument.theme+xml"/>
  <Override PartName="/ppt/theme/theme9.xml" ContentType="application/vnd.openxmlformats-officedocument.theme+xml"/>
  <Override PartName="/ppt/notesSlides/notesSlide1.xml" ContentType="application/vnd.openxmlformats-officedocument.presentationml.notesSlide+xml"/>
  <Override PartName="/ppt/notesSlides/notesSlide2.xml" ContentType="application/vnd.openxmlformats-officedocument.presentationml.notesSlide+xml"/>
  <Override PartName="/ppt/notesSlides/notesSlide3.xml" ContentType="application/vnd.openxmlformats-officedocument.presentationml.notesSlide+xml"/>
  <Override PartName="/ppt/notesSlides/notesSlide4.xml" ContentType="application/vnd.openxmlformats-officedocument.presentationml.notesSlide+xml"/>
  <Override PartName="/ppt/notesSlides/notesSlide5.xml" ContentType="application/vnd.openxmlformats-officedocument.presentationml.notesSlide+xml"/>
  <Override PartName="/ppt/notesSlides/notesSlide6.xml" ContentType="application/vnd.openxmlformats-officedocument.presentationml.notesSlide+xml"/>
  <Override PartName="/ppt/notesSlides/notesSlide7.xml" ContentType="application/vnd.openxmlformats-officedocument.presentationml.notesSlide+xml"/>
  <Override PartName="/ppt/notesSlides/notesSlide8.xml" ContentType="application/vnd.openxmlformats-officedocument.presentationml.notesSlide+xml"/>
  <Override PartName="/ppt/notesSlides/notesSlide9.xml" ContentType="application/vnd.openxmlformats-officedocument.presentationml.notesSlide+xml"/>
  <Override PartName="/ppt/notesSlides/notesSlide10.xml" ContentType="application/vnd.openxmlformats-officedocument.presentationml.notesSlide+xml"/>
  <Override PartName="/docProps/core.xml" ContentType="application/vnd.openxmlformats-package.core-properties+xml"/>
  <Override PartName="/docProps/app.xml" ContentType="application/vnd.openxmlformats-officedocument.extended-properties+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saveSubsetFonts="1">
  <p:sldMasterIdLst>
    <p:sldMasterId id="2147483662" r:id="rId1"/>
    <p:sldMasterId id="2147483673" r:id="rId2"/>
    <p:sldMasterId id="2147483709" r:id="rId3"/>
    <p:sldMasterId id="2147483741" r:id="rId4"/>
    <p:sldMasterId id="2147483754" r:id="rId5"/>
    <p:sldMasterId id="2147483762" r:id="rId6"/>
    <p:sldMasterId id="2147483776" r:id="rId7"/>
    <p:sldMasterId id="2147483791" r:id="rId8"/>
  </p:sldMasterIdLst>
  <p:notesMasterIdLst>
    <p:notesMasterId r:id="rId72"/>
  </p:notesMasterIdLst>
  <p:sldIdLst>
    <p:sldId id="475" r:id="rId9"/>
    <p:sldId id="312" r:id="rId10"/>
    <p:sldId id="1560" r:id="rId11"/>
    <p:sldId id="1561" r:id="rId12"/>
    <p:sldId id="1638" r:id="rId13"/>
    <p:sldId id="1700" r:id="rId14"/>
    <p:sldId id="1701" r:id="rId15"/>
    <p:sldId id="1702" r:id="rId16"/>
    <p:sldId id="605" r:id="rId17"/>
    <p:sldId id="1564" r:id="rId18"/>
    <p:sldId id="1699" r:id="rId19"/>
    <p:sldId id="1635" r:id="rId20"/>
    <p:sldId id="1636" r:id="rId21"/>
    <p:sldId id="1642" r:id="rId22"/>
    <p:sldId id="341" r:id="rId23"/>
    <p:sldId id="349" r:id="rId24"/>
    <p:sldId id="1674" r:id="rId25"/>
    <p:sldId id="1654" r:id="rId26"/>
    <p:sldId id="1703" r:id="rId27"/>
    <p:sldId id="331" r:id="rId28"/>
    <p:sldId id="1672" r:id="rId29"/>
    <p:sldId id="1673" r:id="rId30"/>
    <p:sldId id="485" r:id="rId31"/>
    <p:sldId id="332" r:id="rId32"/>
    <p:sldId id="366" r:id="rId33"/>
    <p:sldId id="367" r:id="rId34"/>
    <p:sldId id="1577" r:id="rId35"/>
    <p:sldId id="381" r:id="rId36"/>
    <p:sldId id="382" r:id="rId37"/>
    <p:sldId id="384" r:id="rId38"/>
    <p:sldId id="383" r:id="rId39"/>
    <p:sldId id="423" r:id="rId40"/>
    <p:sldId id="1697" r:id="rId41"/>
    <p:sldId id="333" r:id="rId42"/>
    <p:sldId id="491" r:id="rId43"/>
    <p:sldId id="492" r:id="rId44"/>
    <p:sldId id="1687" r:id="rId45"/>
    <p:sldId id="513" r:id="rId46"/>
    <p:sldId id="1690" r:id="rId47"/>
    <p:sldId id="514" r:id="rId48"/>
    <p:sldId id="1695" r:id="rId49"/>
    <p:sldId id="416" r:id="rId50"/>
    <p:sldId id="334" r:id="rId51"/>
    <p:sldId id="1691" r:id="rId52"/>
    <p:sldId id="547" r:id="rId53"/>
    <p:sldId id="1694" r:id="rId54"/>
    <p:sldId id="1698" r:id="rId55"/>
    <p:sldId id="396" r:id="rId56"/>
    <p:sldId id="337" r:id="rId57"/>
    <p:sldId id="422" r:id="rId58"/>
    <p:sldId id="380" r:id="rId59"/>
    <p:sldId id="414" r:id="rId60"/>
    <p:sldId id="1609" r:id="rId61"/>
    <p:sldId id="1610" r:id="rId62"/>
    <p:sldId id="1611" r:id="rId63"/>
    <p:sldId id="1612" r:id="rId64"/>
    <p:sldId id="1613" r:id="rId65"/>
    <p:sldId id="1614" r:id="rId66"/>
    <p:sldId id="1706" r:id="rId67"/>
    <p:sldId id="1625" r:id="rId68"/>
    <p:sldId id="1628" r:id="rId69"/>
    <p:sldId id="1629" r:id="rId70"/>
    <p:sldId id="1705" r:id="rId71"/>
  </p:sldIdLst>
  <p:sldSz cx="12192000" cy="6858000"/>
  <p:notesSz cx="6858000" cy="9144000"/>
  <p:defaultText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extLst>
    <p:ext uri="{EFAFB233-063F-42B5-8137-9DF3F51BA10A}">
      <p15:sldGuideLst xmlns:p15="http://schemas.microsoft.com/office/powerpoint/2012/main"/>
    </p:ext>
  </p:extLst>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0070C0"/>
    <a:srgbClr val="000000"/>
    <a:srgbClr val="ED7D31"/>
  </p:clrMru>
  <p:extLst>
    <p:ext uri="{E76CE94A-603C-4142-B9EB-6D1370010A27}">
      <p14:discardImageEditData xmlns:p14="http://schemas.microsoft.com/office/powerpoint/2010/main" val="0"/>
    </p:ext>
    <p:ext uri="{D31A062A-798A-4329-ABDD-BBA856620510}">
      <p14:defaultImageDpi xmlns:p14="http://schemas.microsoft.com/office/powerpoint/2010/main" val="32767"/>
    </p:ext>
    <p:ext uri="{FD5EFAAD-0ECE-453E-9831-46B23BE46B34}">
      <p15:chartTrackingRefBased xmlns:p15="http://schemas.microsoft.com/office/powerpoint/2012/main" val="1"/>
    </p:ext>
  </p:extLst>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p:restoredLeft sz="17137" autoAdjust="0"/>
    <p:restoredTop sz="94660"/>
  </p:normalViewPr>
  <p:slideViewPr>
    <p:cSldViewPr snapToGrid="0">
      <p:cViewPr varScale="1">
        <p:scale>
          <a:sx n="63" d="100"/>
          <a:sy n="63" d="100"/>
        </p:scale>
        <p:origin x="224" y="32"/>
      </p:cViewPr>
      <p:guideLst/>
    </p:cSldViewPr>
  </p:slideViewPr>
  <p:notesTextViewPr>
    <p:cViewPr>
      <p:scale>
        <a:sx n="1" d="1"/>
        <a:sy n="1" d="1"/>
      </p:scale>
      <p:origin x="0" y="0"/>
    </p:cViewPr>
  </p:notesTextViewPr>
  <p:gridSpacing cx="72008" cy="72008"/>
</p:viewPr>
</file>

<file path=ppt/_rels/presentation.xml.rels><?xml version="1.0" encoding="UTF-8" standalone="yes"?>
<Relationships xmlns="http://schemas.openxmlformats.org/package/2006/relationships"><Relationship Id="rId13" Type="http://schemas.openxmlformats.org/officeDocument/2006/relationships/slide" Target="slides/slide5.xml"/><Relationship Id="rId18" Type="http://schemas.openxmlformats.org/officeDocument/2006/relationships/slide" Target="slides/slide10.xml"/><Relationship Id="rId26" Type="http://schemas.openxmlformats.org/officeDocument/2006/relationships/slide" Target="slides/slide18.xml"/><Relationship Id="rId39" Type="http://schemas.openxmlformats.org/officeDocument/2006/relationships/slide" Target="slides/slide31.xml"/><Relationship Id="rId21" Type="http://schemas.openxmlformats.org/officeDocument/2006/relationships/slide" Target="slides/slide13.xml"/><Relationship Id="rId34" Type="http://schemas.openxmlformats.org/officeDocument/2006/relationships/slide" Target="slides/slide26.xml"/><Relationship Id="rId42" Type="http://schemas.openxmlformats.org/officeDocument/2006/relationships/slide" Target="slides/slide34.xml"/><Relationship Id="rId47" Type="http://schemas.openxmlformats.org/officeDocument/2006/relationships/slide" Target="slides/slide39.xml"/><Relationship Id="rId50" Type="http://schemas.openxmlformats.org/officeDocument/2006/relationships/slide" Target="slides/slide42.xml"/><Relationship Id="rId55" Type="http://schemas.openxmlformats.org/officeDocument/2006/relationships/slide" Target="slides/slide47.xml"/><Relationship Id="rId63" Type="http://schemas.openxmlformats.org/officeDocument/2006/relationships/slide" Target="slides/slide55.xml"/><Relationship Id="rId68" Type="http://schemas.openxmlformats.org/officeDocument/2006/relationships/slide" Target="slides/slide60.xml"/><Relationship Id="rId76" Type="http://schemas.openxmlformats.org/officeDocument/2006/relationships/tableStyles" Target="tableStyles.xml"/><Relationship Id="rId7" Type="http://schemas.openxmlformats.org/officeDocument/2006/relationships/slideMaster" Target="slideMasters/slideMaster7.xml"/><Relationship Id="rId71" Type="http://schemas.openxmlformats.org/officeDocument/2006/relationships/slide" Target="slides/slide63.xml"/><Relationship Id="rId2" Type="http://schemas.openxmlformats.org/officeDocument/2006/relationships/slideMaster" Target="slideMasters/slideMaster2.xml"/><Relationship Id="rId16" Type="http://schemas.openxmlformats.org/officeDocument/2006/relationships/slide" Target="slides/slide8.xml"/><Relationship Id="rId29" Type="http://schemas.openxmlformats.org/officeDocument/2006/relationships/slide" Target="slides/slide21.xml"/><Relationship Id="rId11" Type="http://schemas.openxmlformats.org/officeDocument/2006/relationships/slide" Target="slides/slide3.xml"/><Relationship Id="rId24" Type="http://schemas.openxmlformats.org/officeDocument/2006/relationships/slide" Target="slides/slide16.xml"/><Relationship Id="rId32" Type="http://schemas.openxmlformats.org/officeDocument/2006/relationships/slide" Target="slides/slide24.xml"/><Relationship Id="rId37" Type="http://schemas.openxmlformats.org/officeDocument/2006/relationships/slide" Target="slides/slide29.xml"/><Relationship Id="rId40" Type="http://schemas.openxmlformats.org/officeDocument/2006/relationships/slide" Target="slides/slide32.xml"/><Relationship Id="rId45" Type="http://schemas.openxmlformats.org/officeDocument/2006/relationships/slide" Target="slides/slide37.xml"/><Relationship Id="rId53" Type="http://schemas.openxmlformats.org/officeDocument/2006/relationships/slide" Target="slides/slide45.xml"/><Relationship Id="rId58" Type="http://schemas.openxmlformats.org/officeDocument/2006/relationships/slide" Target="slides/slide50.xml"/><Relationship Id="rId66" Type="http://schemas.openxmlformats.org/officeDocument/2006/relationships/slide" Target="slides/slide58.xml"/><Relationship Id="rId74" Type="http://schemas.openxmlformats.org/officeDocument/2006/relationships/viewProps" Target="viewProps.xml"/><Relationship Id="rId5" Type="http://schemas.openxmlformats.org/officeDocument/2006/relationships/slideMaster" Target="slideMasters/slideMaster5.xml"/><Relationship Id="rId15" Type="http://schemas.openxmlformats.org/officeDocument/2006/relationships/slide" Target="slides/slide7.xml"/><Relationship Id="rId23" Type="http://schemas.openxmlformats.org/officeDocument/2006/relationships/slide" Target="slides/slide15.xml"/><Relationship Id="rId28" Type="http://schemas.openxmlformats.org/officeDocument/2006/relationships/slide" Target="slides/slide20.xml"/><Relationship Id="rId36" Type="http://schemas.openxmlformats.org/officeDocument/2006/relationships/slide" Target="slides/slide28.xml"/><Relationship Id="rId49" Type="http://schemas.openxmlformats.org/officeDocument/2006/relationships/slide" Target="slides/slide41.xml"/><Relationship Id="rId57" Type="http://schemas.openxmlformats.org/officeDocument/2006/relationships/slide" Target="slides/slide49.xml"/><Relationship Id="rId61" Type="http://schemas.openxmlformats.org/officeDocument/2006/relationships/slide" Target="slides/slide53.xml"/><Relationship Id="rId10" Type="http://schemas.openxmlformats.org/officeDocument/2006/relationships/slide" Target="slides/slide2.xml"/><Relationship Id="rId19" Type="http://schemas.openxmlformats.org/officeDocument/2006/relationships/slide" Target="slides/slide11.xml"/><Relationship Id="rId31" Type="http://schemas.openxmlformats.org/officeDocument/2006/relationships/slide" Target="slides/slide23.xml"/><Relationship Id="rId44" Type="http://schemas.openxmlformats.org/officeDocument/2006/relationships/slide" Target="slides/slide36.xml"/><Relationship Id="rId52" Type="http://schemas.openxmlformats.org/officeDocument/2006/relationships/slide" Target="slides/slide44.xml"/><Relationship Id="rId60" Type="http://schemas.openxmlformats.org/officeDocument/2006/relationships/slide" Target="slides/slide52.xml"/><Relationship Id="rId65" Type="http://schemas.openxmlformats.org/officeDocument/2006/relationships/slide" Target="slides/slide57.xml"/><Relationship Id="rId73" Type="http://schemas.openxmlformats.org/officeDocument/2006/relationships/presProps" Target="presProps.xml"/><Relationship Id="rId4" Type="http://schemas.openxmlformats.org/officeDocument/2006/relationships/slideMaster" Target="slideMasters/slideMaster4.xml"/><Relationship Id="rId9" Type="http://schemas.openxmlformats.org/officeDocument/2006/relationships/slide" Target="slides/slide1.xml"/><Relationship Id="rId14" Type="http://schemas.openxmlformats.org/officeDocument/2006/relationships/slide" Target="slides/slide6.xml"/><Relationship Id="rId22" Type="http://schemas.openxmlformats.org/officeDocument/2006/relationships/slide" Target="slides/slide14.xml"/><Relationship Id="rId27" Type="http://schemas.openxmlformats.org/officeDocument/2006/relationships/slide" Target="slides/slide19.xml"/><Relationship Id="rId30" Type="http://schemas.openxmlformats.org/officeDocument/2006/relationships/slide" Target="slides/slide22.xml"/><Relationship Id="rId35" Type="http://schemas.openxmlformats.org/officeDocument/2006/relationships/slide" Target="slides/slide27.xml"/><Relationship Id="rId43" Type="http://schemas.openxmlformats.org/officeDocument/2006/relationships/slide" Target="slides/slide35.xml"/><Relationship Id="rId48" Type="http://schemas.openxmlformats.org/officeDocument/2006/relationships/slide" Target="slides/slide40.xml"/><Relationship Id="rId56" Type="http://schemas.openxmlformats.org/officeDocument/2006/relationships/slide" Target="slides/slide48.xml"/><Relationship Id="rId64" Type="http://schemas.openxmlformats.org/officeDocument/2006/relationships/slide" Target="slides/slide56.xml"/><Relationship Id="rId69" Type="http://schemas.openxmlformats.org/officeDocument/2006/relationships/slide" Target="slides/slide61.xml"/><Relationship Id="rId8" Type="http://schemas.openxmlformats.org/officeDocument/2006/relationships/slideMaster" Target="slideMasters/slideMaster8.xml"/><Relationship Id="rId51" Type="http://schemas.openxmlformats.org/officeDocument/2006/relationships/slide" Target="slides/slide43.xml"/><Relationship Id="rId72" Type="http://schemas.openxmlformats.org/officeDocument/2006/relationships/notesMaster" Target="notesMasters/notesMaster1.xml"/><Relationship Id="rId3" Type="http://schemas.openxmlformats.org/officeDocument/2006/relationships/slideMaster" Target="slideMasters/slideMaster3.xml"/><Relationship Id="rId12" Type="http://schemas.openxmlformats.org/officeDocument/2006/relationships/slide" Target="slides/slide4.xml"/><Relationship Id="rId17" Type="http://schemas.openxmlformats.org/officeDocument/2006/relationships/slide" Target="slides/slide9.xml"/><Relationship Id="rId25" Type="http://schemas.openxmlformats.org/officeDocument/2006/relationships/slide" Target="slides/slide17.xml"/><Relationship Id="rId33" Type="http://schemas.openxmlformats.org/officeDocument/2006/relationships/slide" Target="slides/slide25.xml"/><Relationship Id="rId38" Type="http://schemas.openxmlformats.org/officeDocument/2006/relationships/slide" Target="slides/slide30.xml"/><Relationship Id="rId46" Type="http://schemas.openxmlformats.org/officeDocument/2006/relationships/slide" Target="slides/slide38.xml"/><Relationship Id="rId59" Type="http://schemas.openxmlformats.org/officeDocument/2006/relationships/slide" Target="slides/slide51.xml"/><Relationship Id="rId67" Type="http://schemas.openxmlformats.org/officeDocument/2006/relationships/slide" Target="slides/slide59.xml"/><Relationship Id="rId20" Type="http://schemas.openxmlformats.org/officeDocument/2006/relationships/slide" Target="slides/slide12.xml"/><Relationship Id="rId41" Type="http://schemas.openxmlformats.org/officeDocument/2006/relationships/slide" Target="slides/slide33.xml"/><Relationship Id="rId54" Type="http://schemas.openxmlformats.org/officeDocument/2006/relationships/slide" Target="slides/slide46.xml"/><Relationship Id="rId62" Type="http://schemas.openxmlformats.org/officeDocument/2006/relationships/slide" Target="slides/slide54.xml"/><Relationship Id="rId70" Type="http://schemas.openxmlformats.org/officeDocument/2006/relationships/slide" Target="slides/slide62.xml"/><Relationship Id="rId75" Type="http://schemas.openxmlformats.org/officeDocument/2006/relationships/theme" Target="theme/theme1.xml"/><Relationship Id="rId1" Type="http://schemas.openxmlformats.org/officeDocument/2006/relationships/slideMaster" Target="slideMasters/slideMaster1.xml"/><Relationship Id="rId6" Type="http://schemas.openxmlformats.org/officeDocument/2006/relationships/slideMaster" Target="slideMasters/slideMaster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9.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Header Placeholder 1"/>
          <p:cNvSpPr>
            <a:spLocks noGrp="1"/>
          </p:cNvSpPr>
          <p:nvPr>
            <p:ph type="hdr" sz="quarter"/>
          </p:nvPr>
        </p:nvSpPr>
        <p:spPr>
          <a:xfrm>
            <a:off x="0" y="0"/>
            <a:ext cx="2971800" cy="458788"/>
          </a:xfrm>
          <a:prstGeom prst="rect">
            <a:avLst/>
          </a:prstGeom>
        </p:spPr>
        <p:txBody>
          <a:bodyPr vert="horz" lIns="91440" tIns="45720" rIns="91440" bIns="45720" rtlCol="0"/>
          <a:lstStyle>
            <a:lvl1pPr algn="l">
              <a:defRPr sz="1200"/>
            </a:lvl1pPr>
          </a:lstStyle>
          <a:p>
            <a:endParaRPr lang="zh-CN" altLang="en-US"/>
          </a:p>
        </p:txBody>
      </p:sp>
      <p:sp>
        <p:nvSpPr>
          <p:cNvPr id="3" name="Date Placeholder 2"/>
          <p:cNvSpPr>
            <a:spLocks noGrp="1"/>
          </p:cNvSpPr>
          <p:nvPr>
            <p:ph type="dt" idx="1"/>
          </p:nvPr>
        </p:nvSpPr>
        <p:spPr>
          <a:xfrm>
            <a:off x="3884613" y="0"/>
            <a:ext cx="2971800" cy="458788"/>
          </a:xfrm>
          <a:prstGeom prst="rect">
            <a:avLst/>
          </a:prstGeom>
        </p:spPr>
        <p:txBody>
          <a:bodyPr vert="horz" lIns="91440" tIns="45720" rIns="91440" bIns="45720" rtlCol="0"/>
          <a:lstStyle>
            <a:lvl1pPr algn="r">
              <a:defRPr sz="1200"/>
            </a:lvl1pPr>
          </a:lstStyle>
          <a:p>
            <a:fld id="{43D7C6E5-EF8D-4396-8574-C8E846484DBF}" type="datetimeFigureOut">
              <a:rPr lang="zh-CN" altLang="en-US" smtClean="0"/>
              <a:t>2019/11/12</a:t>
            </a:fld>
            <a:endParaRPr lang="zh-CN" altLang="en-US"/>
          </a:p>
        </p:txBody>
      </p:sp>
      <p:sp>
        <p:nvSpPr>
          <p:cNvPr id="4" name="Slide Image Placeholder 3"/>
          <p:cNvSpPr>
            <a:spLocks noGrp="1" noRot="1" noChangeAspect="1"/>
          </p:cNvSpPr>
          <p:nvPr>
            <p:ph type="sldImg" idx="2"/>
          </p:nvPr>
        </p:nvSpPr>
        <p:spPr>
          <a:xfrm>
            <a:off x="685800" y="1143000"/>
            <a:ext cx="5486400" cy="3086100"/>
          </a:xfrm>
          <a:prstGeom prst="rect">
            <a:avLst/>
          </a:prstGeom>
          <a:noFill/>
          <a:ln w="12700">
            <a:solidFill>
              <a:prstClr val="black"/>
            </a:solidFill>
          </a:ln>
        </p:spPr>
        <p:txBody>
          <a:bodyPr vert="horz" lIns="91440" tIns="45720" rIns="91440" bIns="45720" rtlCol="0" anchor="ctr"/>
          <a:lstStyle/>
          <a:p>
            <a:endParaRPr lang="zh-CN" altLang="en-US"/>
          </a:p>
        </p:txBody>
      </p:sp>
      <p:sp>
        <p:nvSpPr>
          <p:cNvPr id="5" name="Notes Placeholder 4"/>
          <p:cNvSpPr>
            <a:spLocks noGrp="1"/>
          </p:cNvSpPr>
          <p:nvPr>
            <p:ph type="body" sz="quarter" idx="3"/>
          </p:nvPr>
        </p:nvSpPr>
        <p:spPr>
          <a:xfrm>
            <a:off x="685800" y="4400550"/>
            <a:ext cx="5486400" cy="3600450"/>
          </a:xfrm>
          <a:prstGeom prst="rect">
            <a:avLst/>
          </a:prstGeom>
        </p:spPr>
        <p:txBody>
          <a:bodyPr vert="horz" lIns="91440" tIns="45720" rIns="91440" bIns="45720" rtlCol="0"/>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6" name="Footer Placeholder 5"/>
          <p:cNvSpPr>
            <a:spLocks noGrp="1"/>
          </p:cNvSpPr>
          <p:nvPr>
            <p:ph type="ftr" sz="quarter" idx="4"/>
          </p:nvPr>
        </p:nvSpPr>
        <p:spPr>
          <a:xfrm>
            <a:off x="0" y="8685213"/>
            <a:ext cx="2971800" cy="458787"/>
          </a:xfrm>
          <a:prstGeom prst="rect">
            <a:avLst/>
          </a:prstGeom>
        </p:spPr>
        <p:txBody>
          <a:bodyPr vert="horz" lIns="91440" tIns="45720" rIns="91440" bIns="45720" rtlCol="0" anchor="b"/>
          <a:lstStyle>
            <a:lvl1pPr algn="l">
              <a:defRPr sz="1200"/>
            </a:lvl1pPr>
          </a:lstStyle>
          <a:p>
            <a:endParaRPr lang="zh-CN" altLang="en-US"/>
          </a:p>
        </p:txBody>
      </p:sp>
      <p:sp>
        <p:nvSpPr>
          <p:cNvPr id="7" name="Slide Number Placeholder 6"/>
          <p:cNvSpPr>
            <a:spLocks noGrp="1"/>
          </p:cNvSpPr>
          <p:nvPr>
            <p:ph type="sldNum" sz="quarter" idx="5"/>
          </p:nvPr>
        </p:nvSpPr>
        <p:spPr>
          <a:xfrm>
            <a:off x="3884613" y="8685213"/>
            <a:ext cx="2971800" cy="458787"/>
          </a:xfrm>
          <a:prstGeom prst="rect">
            <a:avLst/>
          </a:prstGeom>
        </p:spPr>
        <p:txBody>
          <a:bodyPr vert="horz" lIns="91440" tIns="45720" rIns="91440" bIns="45720" rtlCol="0" anchor="b"/>
          <a:lstStyle>
            <a:lvl1pPr algn="r">
              <a:defRPr sz="1200"/>
            </a:lvl1pPr>
          </a:lstStyle>
          <a:p>
            <a:fld id="{40DA88B6-3BF1-4749-BFE4-FDD8D553613A}" type="slidenum">
              <a:rPr lang="zh-CN" altLang="en-US" smtClean="0"/>
              <a:t>‹#›</a:t>
            </a:fld>
            <a:endParaRPr lang="zh-CN" altLang="en-US"/>
          </a:p>
        </p:txBody>
      </p:sp>
    </p:spTree>
    <p:extLst>
      <p:ext uri="{BB962C8B-B14F-4D97-AF65-F5344CB8AC3E}">
        <p14:creationId xmlns:p14="http://schemas.microsoft.com/office/powerpoint/2010/main" val="183315587"/>
      </p:ext>
    </p:extLst>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9.xml"/><Relationship Id="rId1" Type="http://schemas.openxmlformats.org/officeDocument/2006/relationships/notesMaster" Target="../notesMasters/notesMaster1.xml"/></Relationships>
</file>

<file path=ppt/notesSlides/_rels/notesSlide2.xml.rels><?xml version="1.0" encoding="UTF-8" standalone="yes"?>
<Relationships xmlns="http://schemas.openxmlformats.org/package/2006/relationships"><Relationship Id="rId2" Type="http://schemas.openxmlformats.org/officeDocument/2006/relationships/slide" Target="../slides/slide24.xml"/><Relationship Id="rId1" Type="http://schemas.openxmlformats.org/officeDocument/2006/relationships/notesMaster" Target="../notesMasters/notesMaster1.xml"/></Relationships>
</file>

<file path=ppt/notesSlides/_rels/notesSlide3.xml.rels><?xml version="1.0" encoding="UTF-8" standalone="yes"?>
<Relationships xmlns="http://schemas.openxmlformats.org/package/2006/relationships"><Relationship Id="rId2" Type="http://schemas.openxmlformats.org/officeDocument/2006/relationships/slide" Target="../slides/slide25.xml"/><Relationship Id="rId1" Type="http://schemas.openxmlformats.org/officeDocument/2006/relationships/notesMaster" Target="../notesMasters/notesMaster1.xml"/></Relationships>
</file>

<file path=ppt/notesSlides/_rels/notesSlide4.xml.rels><?xml version="1.0" encoding="UTF-8" standalone="yes"?>
<Relationships xmlns="http://schemas.openxmlformats.org/package/2006/relationships"><Relationship Id="rId2" Type="http://schemas.openxmlformats.org/officeDocument/2006/relationships/slide" Target="../slides/slide26.xml"/><Relationship Id="rId1" Type="http://schemas.openxmlformats.org/officeDocument/2006/relationships/notesMaster" Target="../notesMasters/notesMaster1.xml"/></Relationships>
</file>

<file path=ppt/notesSlides/_rels/notesSlide5.xml.rels><?xml version="1.0" encoding="UTF-8" standalone="yes"?>
<Relationships xmlns="http://schemas.openxmlformats.org/package/2006/relationships"><Relationship Id="rId2" Type="http://schemas.openxmlformats.org/officeDocument/2006/relationships/slide" Target="../slides/slide29.xml"/><Relationship Id="rId1" Type="http://schemas.openxmlformats.org/officeDocument/2006/relationships/notesMaster" Target="../notesMasters/notesMaster1.xml"/></Relationships>
</file>

<file path=ppt/notesSlides/_rels/notesSlide6.xml.rels><?xml version="1.0" encoding="UTF-8" standalone="yes"?>
<Relationships xmlns="http://schemas.openxmlformats.org/package/2006/relationships"><Relationship Id="rId2" Type="http://schemas.openxmlformats.org/officeDocument/2006/relationships/slide" Target="../slides/slide30.xml"/><Relationship Id="rId1" Type="http://schemas.openxmlformats.org/officeDocument/2006/relationships/notesMaster" Target="../notesMasters/notesMaster1.xml"/></Relationships>
</file>

<file path=ppt/notesSlides/_rels/notesSlide7.xml.rels><?xml version="1.0" encoding="UTF-8" standalone="yes"?>
<Relationships xmlns="http://schemas.openxmlformats.org/package/2006/relationships"><Relationship Id="rId2" Type="http://schemas.openxmlformats.org/officeDocument/2006/relationships/slide" Target="../slides/slide31.xml"/><Relationship Id="rId1" Type="http://schemas.openxmlformats.org/officeDocument/2006/relationships/notesMaster" Target="../notesMasters/notesMaster1.xml"/></Relationships>
</file>

<file path=ppt/notesSlides/_rels/notesSlide8.xml.rels><?xml version="1.0" encoding="UTF-8" standalone="yes"?>
<Relationships xmlns="http://schemas.openxmlformats.org/package/2006/relationships"><Relationship Id="rId2" Type="http://schemas.openxmlformats.org/officeDocument/2006/relationships/slide" Target="../slides/slide42.xml"/><Relationship Id="rId1" Type="http://schemas.openxmlformats.org/officeDocument/2006/relationships/notesMaster" Target="../notesMasters/notesMaster1.xml"/></Relationships>
</file>

<file path=ppt/notesSlides/_rels/notesSlide9.xml.rels><?xml version="1.0" encoding="UTF-8" standalone="yes"?>
<Relationships xmlns="http://schemas.openxmlformats.org/package/2006/relationships"><Relationship Id="rId2" Type="http://schemas.openxmlformats.org/officeDocument/2006/relationships/slide" Target="../slides/slide51.xml"/><Relationship Id="rId1" Type="http://schemas.openxmlformats.org/officeDocument/2006/relationships/notesMaster" Target="../notesMasters/notesMaster1.xml"/></Relationships>
</file>

<file path=ppt/notesSlides/_rels/notesSlide10.xml.rels><?xml version="1.0" encoding="UTF-8" standalone="yes"?>
<Relationships xmlns="http://schemas.openxmlformats.org/package/2006/relationships"><Relationship Id="rId2" Type="http://schemas.openxmlformats.org/officeDocument/2006/relationships/slide" Target="../slides/slide52.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8242" name="Slide Image Placeholder 1">
            <a:extLst>
              <a:ext uri="{FF2B5EF4-FFF2-40B4-BE49-F238E27FC236}">
                <a16:creationId xmlns:a16="http://schemas.microsoft.com/office/drawing/2014/main" id="{530388CC-0D1C-49ED-B39F-09CD7BB07119}"/>
              </a:ext>
            </a:extLst>
          </p:cNvPr>
          <p:cNvSpPr>
            <a:spLocks noGrp="1" noRot="1" noChangeAspect="1" noChangeArrowheads="1" noTextEdit="1"/>
          </p:cNvSpPr>
          <p:nvPr>
            <p:ph type="sldImg"/>
          </p:nvPr>
        </p:nvSpPr>
        <p:spPr>
          <a:ln/>
        </p:spPr>
      </p:sp>
      <p:sp>
        <p:nvSpPr>
          <p:cNvPr id="138243" name="Notes Placeholder 2">
            <a:extLst>
              <a:ext uri="{FF2B5EF4-FFF2-40B4-BE49-F238E27FC236}">
                <a16:creationId xmlns:a16="http://schemas.microsoft.com/office/drawing/2014/main" id="{96723B25-04C5-4C29-95DA-11773B19FC39}"/>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a:p>
        </p:txBody>
      </p:sp>
      <p:sp>
        <p:nvSpPr>
          <p:cNvPr id="138244" name="Slide Number Placeholder 3">
            <a:extLst>
              <a:ext uri="{FF2B5EF4-FFF2-40B4-BE49-F238E27FC236}">
                <a16:creationId xmlns:a16="http://schemas.microsoft.com/office/drawing/2014/main" id="{13FC886F-32BC-4A2D-8602-7CEDBECEEF52}"/>
              </a:ext>
            </a:extLst>
          </p:cNvPr>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Times New Roman" panose="02020603050405020304" pitchFamily="18" charset="0"/>
              </a:defRPr>
            </a:lvl1pPr>
            <a:lvl2pPr marL="742950" indent="-285750" defTabSz="966788">
              <a:spcBef>
                <a:spcPct val="30000"/>
              </a:spcBef>
              <a:defRPr sz="1200">
                <a:solidFill>
                  <a:schemeClr val="tx1"/>
                </a:solidFill>
                <a:latin typeface="Times New Roman" panose="02020603050405020304" pitchFamily="18" charset="0"/>
              </a:defRPr>
            </a:lvl2pPr>
            <a:lvl3pPr marL="1143000" indent="-228600" defTabSz="966788">
              <a:spcBef>
                <a:spcPct val="30000"/>
              </a:spcBef>
              <a:defRPr sz="1200">
                <a:solidFill>
                  <a:schemeClr val="tx1"/>
                </a:solidFill>
                <a:latin typeface="Times New Roman" panose="02020603050405020304" pitchFamily="18" charset="0"/>
              </a:defRPr>
            </a:lvl3pPr>
            <a:lvl4pPr marL="1600200" indent="-228600" defTabSz="966788">
              <a:spcBef>
                <a:spcPct val="30000"/>
              </a:spcBef>
              <a:defRPr sz="1200">
                <a:solidFill>
                  <a:schemeClr val="tx1"/>
                </a:solidFill>
                <a:latin typeface="Times New Roman" panose="02020603050405020304" pitchFamily="18" charset="0"/>
              </a:defRPr>
            </a:lvl4pPr>
            <a:lvl5pPr marL="2057400" indent="-228600" defTabSz="966788">
              <a:spcBef>
                <a:spcPct val="30000"/>
              </a:spcBef>
              <a:defRPr sz="1200">
                <a:solidFill>
                  <a:schemeClr val="tx1"/>
                </a:solidFill>
                <a:latin typeface="Times New Roman" panose="02020603050405020304" pitchFamily="18" charset="0"/>
              </a:defRPr>
            </a:lvl5pPr>
            <a:lvl6pPr marL="2514600" indent="-228600" defTabSz="966788" eaLnBrk="0" fontAlgn="base" hangingPunct="0">
              <a:spcBef>
                <a:spcPct val="30000"/>
              </a:spcBef>
              <a:spcAft>
                <a:spcPct val="0"/>
              </a:spcAft>
              <a:defRPr sz="1200">
                <a:solidFill>
                  <a:schemeClr val="tx1"/>
                </a:solidFill>
                <a:latin typeface="Times New Roman" panose="02020603050405020304" pitchFamily="18" charset="0"/>
              </a:defRPr>
            </a:lvl6pPr>
            <a:lvl7pPr marL="2971800" indent="-228600" defTabSz="966788" eaLnBrk="0" fontAlgn="base" hangingPunct="0">
              <a:spcBef>
                <a:spcPct val="30000"/>
              </a:spcBef>
              <a:spcAft>
                <a:spcPct val="0"/>
              </a:spcAft>
              <a:defRPr sz="1200">
                <a:solidFill>
                  <a:schemeClr val="tx1"/>
                </a:solidFill>
                <a:latin typeface="Times New Roman" panose="02020603050405020304" pitchFamily="18" charset="0"/>
              </a:defRPr>
            </a:lvl7pPr>
            <a:lvl8pPr marL="3429000" indent="-228600" defTabSz="966788" eaLnBrk="0" fontAlgn="base" hangingPunct="0">
              <a:spcBef>
                <a:spcPct val="30000"/>
              </a:spcBef>
              <a:spcAft>
                <a:spcPct val="0"/>
              </a:spcAft>
              <a:defRPr sz="1200">
                <a:solidFill>
                  <a:schemeClr val="tx1"/>
                </a:solidFill>
                <a:latin typeface="Times New Roman" panose="02020603050405020304" pitchFamily="18" charset="0"/>
              </a:defRPr>
            </a:lvl8pPr>
            <a:lvl9pPr marL="3886200" indent="-228600" defTabSz="966788" eaLnBrk="0" fontAlgn="base" hangingPunct="0">
              <a:spcBef>
                <a:spcPct val="30000"/>
              </a:spcBef>
              <a:spcAft>
                <a:spcPct val="0"/>
              </a:spcAft>
              <a:defRPr sz="1200">
                <a:solidFill>
                  <a:schemeClr val="tx1"/>
                </a:solidFill>
                <a:latin typeface="Times New Roman" panose="02020603050405020304" pitchFamily="18" charset="0"/>
              </a:defRPr>
            </a:lvl9pPr>
          </a:lstStyle>
          <a:p>
            <a:pPr marL="0" marR="0" lvl="0" indent="0" algn="r" defTabSz="966788" rtl="0" eaLnBrk="1" fontAlgn="base" latinLnBrk="0" hangingPunct="1">
              <a:lnSpc>
                <a:spcPct val="100000"/>
              </a:lnSpc>
              <a:spcBef>
                <a:spcPct val="0"/>
              </a:spcBef>
              <a:spcAft>
                <a:spcPct val="0"/>
              </a:spcAft>
              <a:buClrTx/>
              <a:buSzTx/>
              <a:buFontTx/>
              <a:buNone/>
              <a:tabLst/>
              <a:defRPr/>
            </a:pPr>
            <a:fld id="{E43D1FFE-2BC6-46C2-8161-64FF429000D1}" type="slidenum">
              <a:rPr kumimoji="0" lang="zh-CN" altLang="en-US" sz="1200" b="1" i="0" u="none" strike="noStrike" kern="1200" cap="none" spc="0" normalizeH="0" baseline="0" noProof="0" smtClean="0">
                <a:ln>
                  <a:noFill/>
                </a:ln>
                <a:solidFill>
                  <a:srgbClr val="000000"/>
                </a:solidFill>
                <a:effectLst/>
                <a:uLnTx/>
                <a:uFillTx/>
                <a:latin typeface="Calibri" panose="020F0502020204030204" pitchFamily="34" charset="0"/>
                <a:ea typeface="宋体" panose="02010600030101010101" pitchFamily="2" charset="-122"/>
                <a:cs typeface="Arial" panose="020B0604020202020204" pitchFamily="34" charset="0"/>
              </a:rPr>
              <a:pPr marL="0" marR="0" lvl="0" indent="0" algn="r" defTabSz="966788" rtl="0" eaLnBrk="1" fontAlgn="base" latinLnBrk="0" hangingPunct="1">
                <a:lnSpc>
                  <a:spcPct val="100000"/>
                </a:lnSpc>
                <a:spcBef>
                  <a:spcPct val="0"/>
                </a:spcBef>
                <a:spcAft>
                  <a:spcPct val="0"/>
                </a:spcAft>
                <a:buClrTx/>
                <a:buSzTx/>
                <a:buFontTx/>
                <a:buNone/>
                <a:tabLst/>
                <a:defRPr/>
              </a:pPr>
              <a:t>9</a:t>
            </a:fld>
            <a:endParaRPr kumimoji="0" lang="zh-CN" altLang="en-US" sz="1200" b="1" i="0" u="none" strike="noStrike" kern="120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Arial" panose="020B0604020202020204" pitchFamily="34" charset="0"/>
            </a:endParaRPr>
          </a:p>
        </p:txBody>
      </p:sp>
    </p:spTree>
  </p:cSld>
  <p:clrMapOvr>
    <a:masterClrMapping/>
  </p:clrMapOvr>
</p:notes>
</file>

<file path=ppt/notesSlides/notesSlide2.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132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fld id="{F78D1F9B-4AFA-4376-B0B7-D356B8ECE869}" type="slidenum">
              <a:rPr kumimoji="0" lang="zh-CN" altLang="en-US" sz="1800" b="0" i="0" u="none" strike="noStrike" kern="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rPr>
              <a:pPr marL="0" marR="0" lvl="0" indent="0" defTabSz="914400" eaLnBrk="1" fontAlgn="auto" latinLnBrk="0" hangingPunct="1">
                <a:lnSpc>
                  <a:spcPct val="100000"/>
                </a:lnSpc>
                <a:spcBef>
                  <a:spcPts val="0"/>
                </a:spcBef>
                <a:spcAft>
                  <a:spcPts val="0"/>
                </a:spcAft>
                <a:buClrTx/>
                <a:buSzTx/>
                <a:buFontTx/>
                <a:buNone/>
                <a:tabLst/>
                <a:defRPr/>
              </a:pPr>
              <a:t>24</a:t>
            </a:fld>
            <a:endParaRPr kumimoji="0" lang="zh-CN" altLang="en-US" sz="1800" b="0" i="0" u="none" strike="noStrike" kern="0" cap="none" spc="0" normalizeH="0" baseline="0" noProof="0">
              <a:ln>
                <a:noFill/>
              </a:ln>
              <a:solidFill>
                <a:schemeClr val="tx1"/>
              </a:solidFill>
              <a:effectLst/>
              <a:uLnTx/>
              <a:uFillTx/>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818899370"/>
      </p:ext>
    </p:extLst>
  </p:cSld>
  <p:clrMapOvr>
    <a:masterClrMapping/>
  </p:clrMapOvr>
</p:notes>
</file>

<file path=ppt/notesSlides/notesSlide3.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132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fld id="{F78D1F9B-4AFA-4376-B0B7-D356B8ECE869}" type="slidenum">
              <a:rPr kumimoji="0" lang="zh-CN" altLang="en-US" sz="1800" b="0" i="0" u="none" strike="noStrike" kern="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rPr>
              <a:pPr marL="0" marR="0" lvl="0" indent="0" defTabSz="914400" eaLnBrk="1" fontAlgn="auto" latinLnBrk="0" hangingPunct="1">
                <a:lnSpc>
                  <a:spcPct val="100000"/>
                </a:lnSpc>
                <a:spcBef>
                  <a:spcPts val="0"/>
                </a:spcBef>
                <a:spcAft>
                  <a:spcPts val="0"/>
                </a:spcAft>
                <a:buClrTx/>
                <a:buSzTx/>
                <a:buFontTx/>
                <a:buNone/>
                <a:tabLst/>
                <a:defRPr/>
              </a:pPr>
              <a:t>25</a:t>
            </a:fld>
            <a:endParaRPr kumimoji="0" lang="zh-CN" altLang="en-US" sz="1800" b="0" i="0" u="none" strike="noStrike" kern="0" cap="none" spc="0" normalizeH="0" baseline="0" noProof="0">
              <a:ln>
                <a:noFill/>
              </a:ln>
              <a:solidFill>
                <a:schemeClr val="tx1"/>
              </a:solidFill>
              <a:effectLst/>
              <a:uLnTx/>
              <a:uFillTx/>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437003688"/>
      </p:ext>
    </p:extLst>
  </p:cSld>
  <p:clrMapOvr>
    <a:masterClrMapping/>
  </p:clrMapOvr>
</p:notes>
</file>

<file path=ppt/notesSlides/notesSlide4.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2098"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32099"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a:p>
        </p:txBody>
      </p:sp>
      <p:sp>
        <p:nvSpPr>
          <p:cNvPr id="132100"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fld id="{F78D1F9B-4AFA-4376-B0B7-D356B8ECE869}" type="slidenum">
              <a:rPr kumimoji="0" lang="zh-CN" altLang="en-US" sz="1800" b="0" i="0" u="none" strike="noStrike" kern="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rPr>
              <a:pPr marL="0" marR="0" lvl="0" indent="0" defTabSz="914400" eaLnBrk="1" fontAlgn="auto" latinLnBrk="0" hangingPunct="1">
                <a:lnSpc>
                  <a:spcPct val="100000"/>
                </a:lnSpc>
                <a:spcBef>
                  <a:spcPts val="0"/>
                </a:spcBef>
                <a:spcAft>
                  <a:spcPts val="0"/>
                </a:spcAft>
                <a:buClrTx/>
                <a:buSzTx/>
                <a:buFontTx/>
                <a:buNone/>
                <a:tabLst/>
                <a:defRPr/>
              </a:pPr>
              <a:t>26</a:t>
            </a:fld>
            <a:endParaRPr kumimoji="0" lang="zh-CN" altLang="en-US" sz="1800" b="0" i="0" u="none" strike="noStrike" kern="0" cap="none" spc="0" normalizeH="0" baseline="0" noProof="0">
              <a:ln>
                <a:noFill/>
              </a:ln>
              <a:solidFill>
                <a:schemeClr val="tx1"/>
              </a:solidFill>
              <a:effectLst/>
              <a:uLnTx/>
              <a:uFillTx/>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97807660"/>
      </p:ext>
    </p:extLst>
  </p:cSld>
  <p:clrMapOvr>
    <a:masterClrMapping/>
  </p:clrMapOvr>
</p:notes>
</file>

<file path=ppt/notesSlides/notesSlide5.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1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dirty="0"/>
          </a:p>
        </p:txBody>
      </p:sp>
      <p:sp>
        <p:nvSpPr>
          <p:cNvPr id="151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fld id="{DDF8AE31-F316-49A4-9680-3620F0719FF8}" type="slidenum">
              <a:rPr kumimoji="0" lang="zh-CN" altLang="en-US" sz="1800" b="0" i="0" u="none" strike="noStrike" kern="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rPr>
              <a:pPr marL="0" marR="0" lvl="0" indent="0" defTabSz="914400" eaLnBrk="1" fontAlgn="auto" latinLnBrk="0" hangingPunct="1">
                <a:lnSpc>
                  <a:spcPct val="100000"/>
                </a:lnSpc>
                <a:spcBef>
                  <a:spcPts val="0"/>
                </a:spcBef>
                <a:spcAft>
                  <a:spcPts val="0"/>
                </a:spcAft>
                <a:buClrTx/>
                <a:buSzTx/>
                <a:buFontTx/>
                <a:buNone/>
                <a:tabLst/>
                <a:defRPr/>
              </a:pPr>
              <a:t>29</a:t>
            </a:fld>
            <a:endParaRPr kumimoji="0" lang="zh-CN" altLang="en-US" sz="1800" b="0" i="0" u="none" strike="noStrike" kern="0" cap="none" spc="0" normalizeH="0" baseline="0" noProof="0">
              <a:ln>
                <a:noFill/>
              </a:ln>
              <a:solidFill>
                <a:schemeClr val="tx1"/>
              </a:solidFill>
              <a:effectLst/>
              <a:uLnTx/>
              <a:uFillTx/>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1402240650"/>
      </p:ext>
    </p:extLst>
  </p:cSld>
  <p:clrMapOvr>
    <a:masterClrMapping/>
  </p:clrMapOvr>
</p:notes>
</file>

<file path=ppt/notesSlides/notesSlide6.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1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dirty="0"/>
          </a:p>
        </p:txBody>
      </p:sp>
      <p:sp>
        <p:nvSpPr>
          <p:cNvPr id="151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fld id="{DDF8AE31-F316-49A4-9680-3620F0719FF8}" type="slidenum">
              <a:rPr kumimoji="0" lang="zh-CN" altLang="en-US" sz="1800" b="0" i="0" u="none" strike="noStrike" kern="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rPr>
              <a:pPr marL="0" marR="0" lvl="0" indent="0" defTabSz="914400" eaLnBrk="1" fontAlgn="auto" latinLnBrk="0" hangingPunct="1">
                <a:lnSpc>
                  <a:spcPct val="100000"/>
                </a:lnSpc>
                <a:spcBef>
                  <a:spcPts val="0"/>
                </a:spcBef>
                <a:spcAft>
                  <a:spcPts val="0"/>
                </a:spcAft>
                <a:buClrTx/>
                <a:buSzTx/>
                <a:buFontTx/>
                <a:buNone/>
                <a:tabLst/>
                <a:defRPr/>
              </a:pPr>
              <a:t>30</a:t>
            </a:fld>
            <a:endParaRPr kumimoji="0" lang="zh-CN" altLang="en-US" sz="1800" b="0" i="0" u="none" strike="noStrike" kern="0" cap="none" spc="0" normalizeH="0" baseline="0" noProof="0">
              <a:ln>
                <a:noFill/>
              </a:ln>
              <a:solidFill>
                <a:schemeClr val="tx1"/>
              </a:solidFill>
              <a:effectLst/>
              <a:uLnTx/>
              <a:uFillTx/>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201062074"/>
      </p:ext>
    </p:extLst>
  </p:cSld>
  <p:clrMapOvr>
    <a:masterClrMapping/>
  </p:clrMapOvr>
</p:notes>
</file>

<file path=ppt/notesSlides/notesSlide7.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1554" name="Slide Image Placeholder 1"/>
          <p:cNvSpPr>
            <a:spLocks noGrp="1" noRot="1" noChangeAspect="1" noTextEdit="1"/>
          </p:cNvSpPr>
          <p:nvPr>
            <p:ph type="sldImg"/>
          </p:nvPr>
        </p:nvSpPr>
        <p:spPr bwMode="auto">
          <a:noFill/>
          <a:ln>
            <a:solidFill>
              <a:srgbClr val="000000"/>
            </a:solidFill>
            <a:miter lim="800000"/>
            <a:headEnd/>
            <a:tailEnd/>
          </a:ln>
          <a:extLst>
            <a:ext uri="{909E8E84-426E-40DD-AFC4-6F175D3DCCD1}">
              <a14:hiddenFill xmlns:a14="http://schemas.microsoft.com/office/drawing/2010/main">
                <a:solidFill>
                  <a:srgbClr val="FFFFFF"/>
                </a:solidFill>
              </a14:hiddenFill>
            </a:ext>
          </a:extLst>
        </p:spPr>
      </p:sp>
      <p:sp>
        <p:nvSpPr>
          <p:cNvPr id="151555" name="Notes Placeholder 2"/>
          <p:cNvSpPr>
            <a:spLocks noGrp="1"/>
          </p:cNvSpPr>
          <p:nvPr>
            <p:ph type="body"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numCol="1" anchor="t" anchorCtr="0" compatLnSpc="1">
            <a:prstTxWarp prst="textNoShape">
              <a:avLst/>
            </a:prstTxWarp>
          </a:bodyPr>
          <a:lstStyle/>
          <a:p>
            <a:endParaRPr lang="zh-CN" altLang="en-US" dirty="0"/>
          </a:p>
        </p:txBody>
      </p:sp>
      <p:sp>
        <p:nvSpPr>
          <p:cNvPr id="151556" name="Slide Number Placeholder 3"/>
          <p:cNvSpPr>
            <a:spLocks noGrp="1"/>
          </p:cNvSpPr>
          <p:nvPr>
            <p:ph type="sldNum" sz="quarter" idx="5"/>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fld id="{DDF8AE31-F316-49A4-9680-3620F0719FF8}" type="slidenum">
              <a:rPr kumimoji="0" lang="zh-CN" altLang="en-US" sz="1800" b="0" i="0" u="none" strike="noStrike" kern="0" cap="none" spc="0" normalizeH="0" baseline="0" noProof="0" smtClean="0">
                <a:ln>
                  <a:noFill/>
                </a:ln>
                <a:solidFill>
                  <a:schemeClr val="tx1"/>
                </a:solidFill>
                <a:effectLst/>
                <a:uLnTx/>
                <a:uFillTx/>
                <a:latin typeface="Calibri" panose="020F0502020204030204" pitchFamily="34" charset="0"/>
                <a:ea typeface="宋体" panose="02010600030101010101" pitchFamily="2" charset="-122"/>
              </a:rPr>
              <a:pPr marL="0" marR="0" lvl="0" indent="0" defTabSz="914400" eaLnBrk="1" fontAlgn="auto" latinLnBrk="0" hangingPunct="1">
                <a:lnSpc>
                  <a:spcPct val="100000"/>
                </a:lnSpc>
                <a:spcBef>
                  <a:spcPts val="0"/>
                </a:spcBef>
                <a:spcAft>
                  <a:spcPts val="0"/>
                </a:spcAft>
                <a:buClrTx/>
                <a:buSzTx/>
                <a:buFontTx/>
                <a:buNone/>
                <a:tabLst/>
                <a:defRPr/>
              </a:pPr>
              <a:t>31</a:t>
            </a:fld>
            <a:endParaRPr kumimoji="0" lang="zh-CN" altLang="en-US" sz="1800" b="0" i="0" u="none" strike="noStrike" kern="0" cap="none" spc="0" normalizeH="0" baseline="0" noProof="0">
              <a:ln>
                <a:noFill/>
              </a:ln>
              <a:solidFill>
                <a:schemeClr val="tx1"/>
              </a:solidFill>
              <a:effectLst/>
              <a:uLnTx/>
              <a:uFillTx/>
              <a:latin typeface="Calibri" panose="020F0502020204030204" pitchFamily="34" charset="0"/>
              <a:ea typeface="宋体" panose="02010600030101010101" pitchFamily="2" charset="-122"/>
            </a:endParaRPr>
          </a:p>
        </p:txBody>
      </p:sp>
    </p:spTree>
    <p:extLst>
      <p:ext uri="{BB962C8B-B14F-4D97-AF65-F5344CB8AC3E}">
        <p14:creationId xmlns:p14="http://schemas.microsoft.com/office/powerpoint/2010/main" val="829544844"/>
      </p:ext>
    </p:extLst>
  </p:cSld>
  <p:clrMapOvr>
    <a:masterClrMapping/>
  </p:clrMapOvr>
</p:notes>
</file>

<file path=ppt/notesSlides/notesSlide8.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87394" name="Slide Image Placeholder 1">
            <a:extLst>
              <a:ext uri="{FF2B5EF4-FFF2-40B4-BE49-F238E27FC236}">
                <a16:creationId xmlns:a16="http://schemas.microsoft.com/office/drawing/2014/main" id="{0D550F81-71D3-4600-9B62-E115F1A473B8}"/>
              </a:ext>
            </a:extLst>
          </p:cNvPr>
          <p:cNvSpPr>
            <a:spLocks noGrp="1" noRot="1" noChangeAspect="1" noChangeArrowheads="1" noTextEdit="1"/>
          </p:cNvSpPr>
          <p:nvPr>
            <p:ph type="sldImg"/>
          </p:nvPr>
        </p:nvSpPr>
        <p:spPr>
          <a:ln/>
        </p:spPr>
      </p:sp>
      <p:sp>
        <p:nvSpPr>
          <p:cNvPr id="187395" name="Notes Placeholder 2">
            <a:extLst>
              <a:ext uri="{FF2B5EF4-FFF2-40B4-BE49-F238E27FC236}">
                <a16:creationId xmlns:a16="http://schemas.microsoft.com/office/drawing/2014/main" id="{BFE06A24-452F-483E-8859-C7FB0EDD2AE1}"/>
              </a:ext>
            </a:extLst>
          </p:cNvPr>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endParaRPr lang="zh-CN" altLang="en-US"/>
          </a:p>
        </p:txBody>
      </p:sp>
      <p:sp>
        <p:nvSpPr>
          <p:cNvPr id="142340" name="Slide Number Placeholder 3">
            <a:extLst>
              <a:ext uri="{FF2B5EF4-FFF2-40B4-BE49-F238E27FC236}">
                <a16:creationId xmlns:a16="http://schemas.microsoft.com/office/drawing/2014/main" id="{76881F12-703F-4FE8-AC0B-2AB91FAAF209}"/>
              </a:ext>
            </a:extLst>
          </p:cNvPr>
          <p:cNvSpPr>
            <a:spLocks noGrp="1"/>
          </p:cNvSpPr>
          <p:nvPr>
            <p:ph type="sldNum" sz="quarter" idx="5"/>
          </p:nvPr>
        </p:nvSpPr>
        <p:spPr>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algn="r" defTabSz="914400" rtl="0" eaLnBrk="1" fontAlgn="auto" latinLnBrk="0" hangingPunct="1">
              <a:lnSpc>
                <a:spcPct val="100000"/>
              </a:lnSpc>
              <a:spcBef>
                <a:spcPts val="0"/>
              </a:spcBef>
              <a:spcAft>
                <a:spcPts val="0"/>
              </a:spcAft>
              <a:buClrTx/>
              <a:buSzTx/>
              <a:buFontTx/>
              <a:buNone/>
              <a:tabLst/>
              <a:defRPr/>
            </a:pPr>
            <a:fld id="{C8F4A00A-3331-4E6E-9CE1-C9C209561A27}" type="slidenum">
              <a:rPr kumimoji="0" lang="zh-CN" altLang="en-US" sz="1800" b="0" i="0" u="none" strike="noStrike" kern="0" cap="none" spc="0" normalizeH="0" baseline="0" noProof="0" smtClean="0">
                <a:ln>
                  <a:noFill/>
                </a:ln>
                <a:solidFill>
                  <a:srgbClr val="000000"/>
                </a:solidFill>
                <a:effectLst/>
                <a:uLnTx/>
                <a:uFillTx/>
                <a:latin typeface="Calibri" panose="020F0502020204030204" pitchFamily="34" charset="0"/>
                <a:ea typeface="宋体" panose="02010600030101010101" pitchFamily="2" charset="-122"/>
                <a:cs typeface="Arial" panose="020B0604020202020204" pitchFamily="34" charset="0"/>
              </a:rPr>
              <a:pPr marL="0" marR="0" lvl="0" indent="0" algn="r" defTabSz="914400" rtl="0" eaLnBrk="1" fontAlgn="auto" latinLnBrk="0" hangingPunct="1">
                <a:lnSpc>
                  <a:spcPct val="100000"/>
                </a:lnSpc>
                <a:spcBef>
                  <a:spcPts val="0"/>
                </a:spcBef>
                <a:spcAft>
                  <a:spcPts val="0"/>
                </a:spcAft>
                <a:buClrTx/>
                <a:buSzTx/>
                <a:buFontTx/>
                <a:buNone/>
                <a:tabLst/>
                <a:defRPr/>
              </a:pPr>
              <a:t>42</a:t>
            </a:fld>
            <a:endParaRPr kumimoji="0" lang="zh-CN" altLang="en-US" sz="1800" b="0" i="0" u="none" strike="noStrike" kern="0" cap="none" spc="0" normalizeH="0" baseline="0" noProof="0">
              <a:ln>
                <a:noFill/>
              </a:ln>
              <a:solidFill>
                <a:srgbClr val="000000"/>
              </a:solidFill>
              <a:effectLst/>
              <a:uLnTx/>
              <a:uFillTx/>
              <a:latin typeface="Calibri" panose="020F0502020204030204" pitchFamily="34" charset="0"/>
              <a:ea typeface="宋体" panose="02010600030101010101" pitchFamily="2" charset="-122"/>
              <a:cs typeface="Arial" panose="020B0604020202020204" pitchFamily="34" charset="0"/>
            </a:endParaRPr>
          </a:p>
        </p:txBody>
      </p:sp>
    </p:spTree>
  </p:cSld>
  <p:clrMapOvr>
    <a:masterClrMapping/>
  </p:clrMapOvr>
</p:notes>
</file>

<file path=ppt/notesSlides/notesSlide9.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3970" name="Slide Image Placeholder 1"/>
          <p:cNvSpPr>
            <a:spLocks noGrp="1" noRot="1" noChangeAspect="1" noTextEdit="1"/>
          </p:cNvSpPr>
          <p:nvPr>
            <p:ph type="sldImg"/>
          </p:nvPr>
        </p:nvSpPr>
        <p:spPr>
          <a:ln/>
        </p:spPr>
      </p:sp>
      <p:sp>
        <p:nvSpPr>
          <p:cNvPr id="83971" name="Notes Placeholder 2"/>
          <p:cNvSpPr>
            <a:spLocks noGrp="1"/>
          </p:cNvSpPr>
          <p:nvPr>
            <p:ph type="body" idx="1"/>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p>
            <a:pPr eaLnBrk="1" hangingPunct="1">
              <a:spcBef>
                <a:spcPct val="0"/>
              </a:spcBef>
            </a:pPr>
            <a:endParaRPr lang="zh-CN" altLang="en-US">
              <a:latin typeface="Arial" panose="020B0604020202020204" pitchFamily="34" charset="0"/>
            </a:endParaRPr>
          </a:p>
        </p:txBody>
      </p:sp>
      <p:sp>
        <p:nvSpPr>
          <p:cNvPr id="83972" name="Slide Number Placeholder 3"/>
          <p:cNvSpPr>
            <a:spLocks noGrp="1"/>
          </p:cNvSpPr>
          <p:nvPr>
            <p:ph type="sldNum" sz="quarter" idx="5"/>
          </p:nvPr>
        </p:nvSpPr>
        <p:spPr>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966788">
              <a:spcBef>
                <a:spcPct val="30000"/>
              </a:spcBef>
              <a:defRPr sz="1200">
                <a:solidFill>
                  <a:schemeClr val="tx1"/>
                </a:solidFill>
                <a:latin typeface="Arial" panose="020B0604020202020204" pitchFamily="34" charset="0"/>
                <a:ea typeface="MS PGothic" panose="020B0600070205080204" pitchFamily="34" charset="-128"/>
              </a:defRPr>
            </a:lvl1pPr>
            <a:lvl2pPr marL="784225" indent="-301625" defTabSz="966788">
              <a:spcBef>
                <a:spcPct val="30000"/>
              </a:spcBef>
              <a:defRPr sz="1200">
                <a:solidFill>
                  <a:schemeClr val="tx1"/>
                </a:solidFill>
                <a:latin typeface="Arial" panose="020B0604020202020204" pitchFamily="34" charset="0"/>
                <a:ea typeface="MS PGothic" panose="020B0600070205080204" pitchFamily="34" charset="-128"/>
              </a:defRPr>
            </a:lvl2pPr>
            <a:lvl3pPr marL="1208088" indent="-241300" defTabSz="966788">
              <a:spcBef>
                <a:spcPct val="30000"/>
              </a:spcBef>
              <a:defRPr sz="1200">
                <a:solidFill>
                  <a:schemeClr val="tx1"/>
                </a:solidFill>
                <a:latin typeface="Arial" panose="020B0604020202020204" pitchFamily="34" charset="0"/>
                <a:ea typeface="MS PGothic" panose="020B0600070205080204" pitchFamily="34" charset="-128"/>
              </a:defRPr>
            </a:lvl3pPr>
            <a:lvl4pPr marL="1690688" indent="-241300" defTabSz="966788">
              <a:spcBef>
                <a:spcPct val="30000"/>
              </a:spcBef>
              <a:defRPr sz="1200">
                <a:solidFill>
                  <a:schemeClr val="tx1"/>
                </a:solidFill>
                <a:latin typeface="Arial" panose="020B0604020202020204" pitchFamily="34" charset="0"/>
                <a:ea typeface="MS PGothic" panose="020B0600070205080204" pitchFamily="34" charset="-128"/>
              </a:defRPr>
            </a:lvl4pPr>
            <a:lvl5pPr marL="2174875" indent="-241300" defTabSz="966788">
              <a:spcBef>
                <a:spcPct val="30000"/>
              </a:spcBef>
              <a:defRPr sz="1200">
                <a:solidFill>
                  <a:schemeClr val="tx1"/>
                </a:solidFill>
                <a:latin typeface="Arial" panose="020B0604020202020204" pitchFamily="34" charset="0"/>
                <a:ea typeface="MS PGothic" panose="020B0600070205080204" pitchFamily="34" charset="-128"/>
              </a:defRPr>
            </a:lvl5pPr>
            <a:lvl6pPr marL="2632075" indent="-2413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6pPr>
            <a:lvl7pPr marL="3089275" indent="-2413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7pPr>
            <a:lvl8pPr marL="3546475" indent="-2413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8pPr>
            <a:lvl9pPr marL="4003675" indent="-241300" defTabSz="966788" eaLnBrk="0" fontAlgn="base" hangingPunct="0">
              <a:spcBef>
                <a:spcPct val="30000"/>
              </a:spcBef>
              <a:spcAft>
                <a:spcPct val="0"/>
              </a:spcAft>
              <a:defRPr sz="1200">
                <a:solidFill>
                  <a:schemeClr val="tx1"/>
                </a:solidFill>
                <a:latin typeface="Arial" panose="020B0604020202020204" pitchFamily="34" charset="0"/>
                <a:ea typeface="MS PGothic" panose="020B0600070205080204" pitchFamily="34" charset="-128"/>
              </a:defRPr>
            </a:lvl9pPr>
          </a:lstStyle>
          <a:p>
            <a:pPr>
              <a:spcBef>
                <a:spcPct val="0"/>
              </a:spcBef>
            </a:pPr>
            <a:fld id="{86A77BAB-7C9F-49E7-8D95-89CAB411A465}" type="slidenum">
              <a:rPr lang="zh-CN" altLang="en-US" sz="1300">
                <a:solidFill>
                  <a:srgbClr val="000000"/>
                </a:solidFill>
                <a:latin typeface="Calibri" panose="020F0502020204030204" pitchFamily="34" charset="0"/>
              </a:rPr>
              <a:pPr>
                <a:spcBef>
                  <a:spcPct val="0"/>
                </a:spcBef>
              </a:pPr>
              <a:t>51</a:t>
            </a:fld>
            <a:endParaRPr lang="zh-CN" altLang="en-US" sz="1300">
              <a:solidFill>
                <a:srgbClr val="000000"/>
              </a:solidFill>
              <a:latin typeface="Calibri" panose="020F0502020204030204" pitchFamily="34" charset="0"/>
            </a:endParaRPr>
          </a:p>
        </p:txBody>
      </p:sp>
    </p:spTree>
    <p:extLst>
      <p:ext uri="{BB962C8B-B14F-4D97-AF65-F5344CB8AC3E}">
        <p14:creationId xmlns:p14="http://schemas.microsoft.com/office/powerpoint/2010/main" val="1389387640"/>
      </p:ext>
    </p:extLst>
  </p:cSld>
  <p:clrMapOvr>
    <a:masterClrMapping/>
  </p:clrMapOvr>
</p:notes>
</file>

<file path=ppt/notesSlides/notesSlide10.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Slide Image Placeholder 1"/>
          <p:cNvSpPr>
            <a:spLocks noGrp="1" noRot="1" noChangeAspect="1"/>
          </p:cNvSpPr>
          <p:nvPr>
            <p:ph type="sldImg"/>
          </p:nvPr>
        </p:nvSpPr>
        <p:spPr/>
      </p:sp>
      <p:sp>
        <p:nvSpPr>
          <p:cNvPr id="3" name="Notes Placeholder 2"/>
          <p:cNvSpPr>
            <a:spLocks noGrp="1"/>
          </p:cNvSpPr>
          <p:nvPr>
            <p:ph type="body" idx="1"/>
          </p:nvPr>
        </p:nvSpPr>
        <p:spPr/>
        <p:txBody>
          <a:bodyPr/>
          <a:lstStyle/>
          <a:p>
            <a:endParaRPr lang="zh-CN" altLang="en-US" dirty="0"/>
          </a:p>
        </p:txBody>
      </p:sp>
      <p:sp>
        <p:nvSpPr>
          <p:cNvPr id="4" name="Slide Number Placeholder 3"/>
          <p:cNvSpPr>
            <a:spLocks noGrp="1"/>
          </p:cNvSpPr>
          <p:nvPr>
            <p:ph type="sldNum" sz="quarter" idx="10"/>
          </p:nvPr>
        </p:nvSpPr>
        <p:spPr/>
        <p:txBody>
          <a:bodyPr/>
          <a:lstStyle/>
          <a:p>
            <a:fld id="{40DA88B6-3BF1-4749-BFE4-FDD8D553613A}" type="slidenum">
              <a:rPr lang="zh-CN" altLang="en-US" smtClean="0"/>
              <a:t>52</a:t>
            </a:fld>
            <a:endParaRPr lang="zh-CN" altLang="en-US"/>
          </a:p>
        </p:txBody>
      </p:sp>
    </p:spTree>
    <p:extLst>
      <p:ext uri="{BB962C8B-B14F-4D97-AF65-F5344CB8AC3E}">
        <p14:creationId xmlns:p14="http://schemas.microsoft.com/office/powerpoint/2010/main" val="397016761"/>
      </p:ext>
    </p:extLst>
  </p:cSld>
  <p:clrMapOvr>
    <a:masterClrMapping/>
  </p:clrMapOvr>
</p:notes>
</file>

<file path=ppt/slideLayouts/_rels/slideLayout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1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8.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2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0.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1.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3.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4.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5.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6.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7.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38.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2.xml"/></Relationships>
</file>

<file path=ppt/slideLayouts/_rels/slideLayout39.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_rels/slideLayout4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4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59.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0.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1.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2.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3.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4.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5.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6.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7.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8.xml.rels><?xml version="1.0" encoding="UTF-8" standalone="yes"?>
<Relationships xmlns="http://schemas.openxmlformats.org/package/2006/relationships"><Relationship Id="rId1" Type="http://schemas.openxmlformats.org/officeDocument/2006/relationships/slideMaster" Target="../slideMasters/slideMaster3.xml"/></Relationships>
</file>

<file path=ppt/slideLayouts/_rels/slideLayout69.xml.rels><?xml version="1.0" encoding="UTF-8" standalone="yes"?>
<Relationships xmlns="http://schemas.openxmlformats.org/package/2006/relationships"><Relationship Id="rId3" Type="http://schemas.openxmlformats.org/officeDocument/2006/relationships/image" Target="../media/image8.png"/><Relationship Id="rId2" Type="http://schemas.openxmlformats.org/officeDocument/2006/relationships/image" Target="../media/image7.jpeg"/><Relationship Id="rId1" Type="http://schemas.openxmlformats.org/officeDocument/2006/relationships/slideMaster" Target="../slideMasters/slideMaster3.xml"/></Relationships>
</file>

<file path=ppt/slideLayouts/_rels/slideLayout70.xml.rels><?xml version="1.0" encoding="UTF-8" standalone="yes"?>
<Relationships xmlns="http://schemas.openxmlformats.org/package/2006/relationships"><Relationship Id="rId2" Type="http://schemas.openxmlformats.org/officeDocument/2006/relationships/image" Target="../media/image5.png"/><Relationship Id="rId1" Type="http://schemas.openxmlformats.org/officeDocument/2006/relationships/slideMaster" Target="../slideMasters/slideMaster3.xml"/></Relationships>
</file>

<file path=ppt/slideLayouts/_rels/slideLayout7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2.xml.rels><?xml version="1.0" encoding="UTF-8" standalone="yes"?>
<Relationships xmlns="http://schemas.openxmlformats.org/package/2006/relationships"><Relationship Id="rId3" Type="http://schemas.openxmlformats.org/officeDocument/2006/relationships/image" Target="../media/image1.png"/><Relationship Id="rId2" Type="http://schemas.openxmlformats.org/officeDocument/2006/relationships/image" Target="../media/image10.png"/><Relationship Id="rId1" Type="http://schemas.openxmlformats.org/officeDocument/2006/relationships/slideMaster" Target="../slideMasters/slideMaster4.xml"/><Relationship Id="rId4" Type="http://schemas.openxmlformats.org/officeDocument/2006/relationships/image" Target="../media/image2.png"/></Relationships>
</file>

<file path=ppt/slideLayouts/_rels/slideLayout73.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4.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5.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6.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7.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8.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79.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0.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1.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2.xml.rels><?xml version="1.0" encoding="UTF-8" standalone="yes"?>
<Relationships xmlns="http://schemas.openxmlformats.org/package/2006/relationships"><Relationship Id="rId1" Type="http://schemas.openxmlformats.org/officeDocument/2006/relationships/slideMaster" Target="../slideMasters/slideMaster4.xml"/></Relationships>
</file>

<file path=ppt/slideLayouts/_rels/slideLayout83.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84.xml.rels><?xml version="1.0" encoding="UTF-8" standalone="yes"?>
<Relationships xmlns="http://schemas.openxmlformats.org/package/2006/relationships"><Relationship Id="rId3" Type="http://schemas.openxmlformats.org/officeDocument/2006/relationships/image" Target="../media/image2.png"/><Relationship Id="rId2" Type="http://schemas.openxmlformats.org/officeDocument/2006/relationships/image" Target="../media/image1.png"/><Relationship Id="rId1" Type="http://schemas.openxmlformats.org/officeDocument/2006/relationships/slideMaster" Target="../slideMasters/slideMaster5.xml"/></Relationships>
</file>

<file path=ppt/slideLayouts/_rels/slideLayout85.xml.rels><?xml version="1.0" encoding="UTF-8" standalone="yes"?>
<Relationships xmlns="http://schemas.openxmlformats.org/package/2006/relationships"><Relationship Id="rId2" Type="http://schemas.openxmlformats.org/officeDocument/2006/relationships/image" Target="../media/image11.png"/><Relationship Id="rId1" Type="http://schemas.openxmlformats.org/officeDocument/2006/relationships/slideMaster" Target="../slideMasters/slideMaster5.xml"/></Relationships>
</file>

<file path=ppt/slideLayouts/_rels/slideLayout86.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7.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8.xml.rels><?xml version="1.0" encoding="UTF-8" standalone="yes"?>
<Relationships xmlns="http://schemas.openxmlformats.org/package/2006/relationships"><Relationship Id="rId1" Type="http://schemas.openxmlformats.org/officeDocument/2006/relationships/slideMaster" Target="../slideMasters/slideMaster5.xml"/></Relationships>
</file>

<file path=ppt/slideLayouts/_rels/slideLayout89.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5.xml"/></Relationships>
</file>

<file path=ppt/slideLayouts/_rels/slideLayout9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1.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2.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3.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4.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5.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6.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7.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8.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99.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0.xml.rels><?xml version="1.0" encoding="UTF-8" standalone="yes"?>
<Relationships xmlns="http://schemas.openxmlformats.org/package/2006/relationships"><Relationship Id="rId1" Type="http://schemas.openxmlformats.org/officeDocument/2006/relationships/slideMaster" Target="../slideMasters/slideMaster6.xml"/></Relationships>
</file>

<file path=ppt/slideLayouts/_rels/slideLayout101.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102.xml.rels><?xml version="1.0" encoding="UTF-8" standalone="yes"?>
<Relationships xmlns="http://schemas.openxmlformats.org/package/2006/relationships"><Relationship Id="rId2" Type="http://schemas.openxmlformats.org/officeDocument/2006/relationships/image" Target="../media/image3.png"/><Relationship Id="rId1" Type="http://schemas.openxmlformats.org/officeDocument/2006/relationships/slideMaster" Target="../slideMasters/slideMaster6.xml"/></Relationships>
</file>

<file path=ppt/slideLayouts/_rels/slideLayout10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4.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5.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6.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7.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8.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09.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0.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1.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2.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3.xml.rels><?xml version="1.0" encoding="UTF-8" standalone="yes"?>
<Relationships xmlns="http://schemas.openxmlformats.org/package/2006/relationships"><Relationship Id="rId1" Type="http://schemas.openxmlformats.org/officeDocument/2006/relationships/slideMaster" Target="../slideMasters/slideMaster7.xml"/></Relationships>
</file>

<file path=ppt/slideLayouts/_rels/slideLayout114.xml.rels><?xml version="1.0" encoding="UTF-8" standalone="yes"?>
<Relationships xmlns="http://schemas.openxmlformats.org/package/2006/relationships"><Relationship Id="rId1" Type="http://schemas.openxmlformats.org/officeDocument/2006/relationships/slideMaster" Target="../slideMasters/slideMaster8.xml"/></Relationships>
</file>

<file path=ppt/slideLayouts/slideLayout1.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p:cNvSpPr>
            <a:spLocks noChangeArrowheads="1"/>
          </p:cNvSpPr>
          <p:nvPr userDrawn="1"/>
        </p:nvSpPr>
        <p:spPr bwMode="auto">
          <a:xfrm>
            <a:off x="-31750" y="-60325"/>
            <a:ext cx="12223751" cy="6918325"/>
          </a:xfrm>
          <a:prstGeom prst="rect">
            <a:avLst/>
          </a:prstGeom>
          <a:gradFill rotWithShape="1">
            <a:gsLst>
              <a:gs pos="0">
                <a:srgbClr val="FFFFFF"/>
              </a:gs>
              <a:gs pos="63000">
                <a:srgbClr val="FFFFFF"/>
              </a:gs>
              <a:gs pos="100000">
                <a:srgbClr val="DCE6F2"/>
              </a:gs>
            </a:gsLst>
            <a:lin ang="15240000"/>
          </a:gra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eaLnBrk="1" hangingPunct="1">
              <a:defRPr/>
            </a:pPr>
            <a:endParaRPr lang="zh-CN" altLang="en-US" sz="1800"/>
          </a:p>
        </p:txBody>
      </p:sp>
      <p:sp>
        <p:nvSpPr>
          <p:cNvPr id="4" name="Hexagon 9"/>
          <p:cNvSpPr>
            <a:spLocks noChangeArrowheads="1"/>
          </p:cNvSpPr>
          <p:nvPr userDrawn="1"/>
        </p:nvSpPr>
        <p:spPr bwMode="auto">
          <a:xfrm>
            <a:off x="57152" y="1657351"/>
            <a:ext cx="1096433" cy="822325"/>
          </a:xfrm>
          <a:prstGeom prst="hexagon">
            <a:avLst>
              <a:gd name="adj" fmla="val 25000"/>
              <a:gd name="vf" fmla="val 115470"/>
            </a:avLst>
          </a:prstGeom>
          <a:solidFill>
            <a:srgbClr val="FFFFFF">
              <a:alpha val="49019"/>
            </a:srgbClr>
          </a:soli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eaLnBrk="1" hangingPunct="1">
              <a:defRPr/>
            </a:pPr>
            <a:endParaRPr lang="zh-CN" altLang="en-US" sz="1800"/>
          </a:p>
        </p:txBody>
      </p:sp>
      <p:sp>
        <p:nvSpPr>
          <p:cNvPr id="5" name="Hexagon 10"/>
          <p:cNvSpPr>
            <a:spLocks noChangeArrowheads="1"/>
          </p:cNvSpPr>
          <p:nvPr userDrawn="1"/>
        </p:nvSpPr>
        <p:spPr bwMode="auto">
          <a:xfrm>
            <a:off x="920752" y="1236663"/>
            <a:ext cx="1096433" cy="823912"/>
          </a:xfrm>
          <a:prstGeom prst="hexagon">
            <a:avLst>
              <a:gd name="adj" fmla="val 25000"/>
              <a:gd name="vf" fmla="val 115470"/>
            </a:avLst>
          </a:prstGeom>
          <a:solidFill>
            <a:srgbClr val="FFFFFF">
              <a:alpha val="49019"/>
            </a:srgbClr>
          </a:soli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eaLnBrk="1" hangingPunct="1">
              <a:defRPr/>
            </a:pPr>
            <a:endParaRPr lang="zh-CN" altLang="en-US" sz="1800"/>
          </a:p>
        </p:txBody>
      </p:sp>
      <p:pic>
        <p:nvPicPr>
          <p:cNvPr id="6" name="Picture 11" descr="EBSCO logo.pn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145617" y="6096000"/>
            <a:ext cx="1930400"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Hexagon 12"/>
          <p:cNvSpPr>
            <a:spLocks noChangeArrowheads="1"/>
          </p:cNvSpPr>
          <p:nvPr userDrawn="1"/>
        </p:nvSpPr>
        <p:spPr bwMode="auto">
          <a:xfrm>
            <a:off x="1790701" y="1647825"/>
            <a:ext cx="1096433" cy="823913"/>
          </a:xfrm>
          <a:prstGeom prst="hexagon">
            <a:avLst>
              <a:gd name="adj" fmla="val 25000"/>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endParaRPr lang="en-US" altLang="zh-CN" sz="1800">
              <a:solidFill>
                <a:srgbClr val="FFFFFF"/>
              </a:solidFill>
              <a:latin typeface="Calibri" pitchFamily="34" charset="0"/>
            </a:endParaRPr>
          </a:p>
        </p:txBody>
      </p:sp>
      <p:sp>
        <p:nvSpPr>
          <p:cNvPr id="8" name="Hexagon 13"/>
          <p:cNvSpPr>
            <a:spLocks noChangeArrowheads="1"/>
          </p:cNvSpPr>
          <p:nvPr userDrawn="1"/>
        </p:nvSpPr>
        <p:spPr bwMode="auto">
          <a:xfrm>
            <a:off x="1784351" y="817564"/>
            <a:ext cx="1098549" cy="822325"/>
          </a:xfrm>
          <a:prstGeom prst="hexagon">
            <a:avLst>
              <a:gd name="adj" fmla="val 25048"/>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endParaRPr lang="en-US" altLang="zh-CN" sz="1800">
              <a:solidFill>
                <a:srgbClr val="FFFFFF"/>
              </a:solidFill>
              <a:latin typeface="Calibri" pitchFamily="34" charset="0"/>
            </a:endParaRPr>
          </a:p>
        </p:txBody>
      </p:sp>
      <p:sp>
        <p:nvSpPr>
          <p:cNvPr id="9" name="Hexagon 14"/>
          <p:cNvSpPr>
            <a:spLocks noChangeArrowheads="1"/>
          </p:cNvSpPr>
          <p:nvPr userDrawn="1"/>
        </p:nvSpPr>
        <p:spPr bwMode="auto">
          <a:xfrm>
            <a:off x="2660652" y="1220789"/>
            <a:ext cx="1096433" cy="822325"/>
          </a:xfrm>
          <a:prstGeom prst="hexagon">
            <a:avLst>
              <a:gd name="adj" fmla="val 25000"/>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endParaRPr lang="en-US" altLang="zh-CN" sz="1800">
              <a:solidFill>
                <a:srgbClr val="FFFFFF"/>
              </a:solidFill>
              <a:latin typeface="Calibri" pitchFamily="34" charset="0"/>
            </a:endParaRPr>
          </a:p>
        </p:txBody>
      </p:sp>
      <p:sp>
        <p:nvSpPr>
          <p:cNvPr id="2" name="Title 1"/>
          <p:cNvSpPr>
            <a:spLocks noGrp="1"/>
          </p:cNvSpPr>
          <p:nvPr>
            <p:ph type="ctrTitle"/>
          </p:nvPr>
        </p:nvSpPr>
        <p:spPr>
          <a:xfrm>
            <a:off x="0" y="2667001"/>
            <a:ext cx="12192000" cy="784225"/>
          </a:xfrm>
        </p:spPr>
        <p:txBody>
          <a:bodyPr/>
          <a:lstStyle>
            <a:lvl1pPr>
              <a:defRPr sz="4800"/>
            </a:lvl1pPr>
          </a:lstStyle>
          <a:p>
            <a:r>
              <a:rPr lang="en-US" dirty="0"/>
              <a:t>Click to edit Master title style</a:t>
            </a:r>
          </a:p>
        </p:txBody>
      </p:sp>
    </p:spTree>
    <p:extLst>
      <p:ext uri="{BB962C8B-B14F-4D97-AF65-F5344CB8AC3E}">
        <p14:creationId xmlns:p14="http://schemas.microsoft.com/office/powerpoint/2010/main" val="829679759"/>
      </p:ext>
    </p:extLst>
  </p:cSld>
  <p:clrMapOvr>
    <a:masterClrMapping/>
  </p:clrMapOvr>
  <p:transition>
    <p:fade/>
  </p:transition>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5" descr="Screen shot 2013-02-04 at 12.56.36 PM.png"/>
          <p:cNvPicPr>
            <a:picLocks noChangeAspect="1"/>
          </p:cNvPicPr>
          <p:nvPr userDrawn="1"/>
        </p:nvPicPr>
        <p:blipFill>
          <a:blip r:embed="rId2">
            <a:extLst>
              <a:ext uri="{28A0092B-C50C-407E-A947-70E740481C1C}">
                <a14:useLocalDpi xmlns:a14="http://schemas.microsoft.com/office/drawing/2010/main" val="0"/>
              </a:ext>
            </a:extLst>
          </a:blip>
          <a:srcRect l="7448" r="8180" b="40030"/>
          <a:stretch>
            <a:fillRect/>
          </a:stretch>
        </p:blipFill>
        <p:spPr bwMode="auto">
          <a:xfrm>
            <a:off x="0" y="6270625"/>
            <a:ext cx="12192000"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descr="EBSCO_PMS294.png"/>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34951" y="6513513"/>
            <a:ext cx="844549" cy="22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0"/>
          <p:cNvSpPr txBox="1">
            <a:spLocks noChangeArrowheads="1"/>
          </p:cNvSpPr>
          <p:nvPr userDrawn="1"/>
        </p:nvSpPr>
        <p:spPr bwMode="auto">
          <a:xfrm>
            <a:off x="1079500" y="6470651"/>
            <a:ext cx="1200585" cy="276999"/>
          </a:xfrm>
          <a:prstGeom prst="rect">
            <a:avLst/>
          </a:prstGeom>
          <a:noFill/>
          <a:ln>
            <a:noFill/>
          </a:ln>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r>
              <a:rPr lang="en-US" altLang="zh-CN" sz="1200">
                <a:solidFill>
                  <a:srgbClr val="376092"/>
                </a:solidFill>
              </a:rPr>
              <a:t>www.ebsco.com</a:t>
            </a:r>
          </a:p>
        </p:txBody>
      </p:sp>
      <p:sp>
        <p:nvSpPr>
          <p:cNvPr id="2" name="Title 1"/>
          <p:cNvSpPr>
            <a:spLocks noGrp="1"/>
          </p:cNvSpPr>
          <p:nvPr>
            <p:ph type="title"/>
          </p:nvPr>
        </p:nvSpPr>
        <p:spPr>
          <a:xfrm>
            <a:off x="0" y="914400"/>
            <a:ext cx="12192000" cy="762000"/>
          </a:xfrm>
        </p:spPr>
        <p:txBody>
          <a:bodyPr/>
          <a:lstStyle/>
          <a:p>
            <a:r>
              <a:rPr lang="en-US" dirty="0"/>
              <a:t>Click to edit Master title style</a:t>
            </a:r>
          </a:p>
        </p:txBody>
      </p:sp>
      <p:sp>
        <p:nvSpPr>
          <p:cNvPr id="3" name="Content Placeholder 2"/>
          <p:cNvSpPr>
            <a:spLocks noGrp="1"/>
          </p:cNvSpPr>
          <p:nvPr>
            <p:ph idx="1"/>
          </p:nvPr>
        </p:nvSpPr>
        <p:spPr>
          <a:xfrm>
            <a:off x="609600" y="1828801"/>
            <a:ext cx="10972800" cy="4525963"/>
          </a:xfrm>
          <a:prstGeom prst="rect">
            <a:avLst/>
          </a:prstGeom>
        </p:spPr>
        <p:txBody>
          <a:bodyPr/>
          <a:lstStyle>
            <a:lvl1pPr marL="282575" indent="-282575">
              <a:defRPr>
                <a:latin typeface="Georgia" pitchFamily="18" charset="0"/>
              </a:defRPr>
            </a:lvl1pPr>
            <a:lvl2pPr>
              <a:defRPr>
                <a:latin typeface="Georgia" pitchFamily="18" charset="0"/>
              </a:defRPr>
            </a:lvl2pPr>
            <a:lvl3pPr>
              <a:defRPr>
                <a:latin typeface="Georgia" pitchFamily="18" charset="0"/>
              </a:defRPr>
            </a:lvl3pPr>
            <a:lvl4pPr>
              <a:defRPr>
                <a:latin typeface="Georgia" pitchFamily="18" charset="0"/>
              </a:defRPr>
            </a:lvl4pPr>
            <a:lvl5pPr>
              <a:defRPr>
                <a:latin typeface="Georgia"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2869662650"/>
      </p:ext>
    </p:extLst>
  </p:cSld>
  <p:clrMapOvr>
    <a:masterClrMapping/>
  </p:clrMapOvr>
  <p:transition>
    <p:fade/>
  </p:transition>
</p:sldLayout>
</file>

<file path=ppt/slideLayouts/slideLayout3.xml><?xml version="1.0" encoding="utf-8"?>
<p:sldLayout xmlns:a="http://schemas.openxmlformats.org/drawingml/2006/main" xmlns:r="http://schemas.openxmlformats.org/officeDocument/2006/relationships" xmlns:p="http://schemas.openxmlformats.org/presentationml/2006/main" userDrawn="1">
  <p:cSld name="1_Title Slide">
    <p:spTree>
      <p:nvGrpSpPr>
        <p:cNvPr id="1" name=""/>
        <p:cNvGrpSpPr/>
        <p:nvPr/>
      </p:nvGrpSpPr>
      <p:grpSpPr>
        <a:xfrm>
          <a:off x="0" y="0"/>
          <a:ext cx="0" cy="0"/>
          <a:chOff x="0" y="0"/>
          <a:chExt cx="0" cy="0"/>
        </a:xfrm>
      </p:grpSpPr>
      <p:sp>
        <p:nvSpPr>
          <p:cNvPr id="3" name="Rectangle 2"/>
          <p:cNvSpPr>
            <a:spLocks noChangeArrowheads="1"/>
          </p:cNvSpPr>
          <p:nvPr userDrawn="1"/>
        </p:nvSpPr>
        <p:spPr bwMode="auto">
          <a:xfrm>
            <a:off x="-31750" y="-60325"/>
            <a:ext cx="12223751" cy="6918325"/>
          </a:xfrm>
          <a:prstGeom prst="rect">
            <a:avLst/>
          </a:prstGeom>
          <a:gradFill rotWithShape="1">
            <a:gsLst>
              <a:gs pos="0">
                <a:srgbClr val="FFFFFF"/>
              </a:gs>
              <a:gs pos="63000">
                <a:srgbClr val="FFFFFF"/>
              </a:gs>
              <a:gs pos="100000">
                <a:srgbClr val="DCE6F2"/>
              </a:gs>
            </a:gsLst>
            <a:lin ang="15240000"/>
          </a:gra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eaLnBrk="1" hangingPunct="1">
              <a:defRPr/>
            </a:pPr>
            <a:endParaRPr lang="zh-CN" altLang="en-US" sz="1800"/>
          </a:p>
        </p:txBody>
      </p:sp>
      <p:sp>
        <p:nvSpPr>
          <p:cNvPr id="4" name="Hexagon 9"/>
          <p:cNvSpPr>
            <a:spLocks noChangeArrowheads="1"/>
          </p:cNvSpPr>
          <p:nvPr userDrawn="1"/>
        </p:nvSpPr>
        <p:spPr bwMode="auto">
          <a:xfrm>
            <a:off x="57152" y="1657351"/>
            <a:ext cx="1096433" cy="822325"/>
          </a:xfrm>
          <a:prstGeom prst="hexagon">
            <a:avLst>
              <a:gd name="adj" fmla="val 25000"/>
              <a:gd name="vf" fmla="val 115470"/>
            </a:avLst>
          </a:prstGeom>
          <a:solidFill>
            <a:srgbClr val="FFFFFF">
              <a:alpha val="49019"/>
            </a:srgbClr>
          </a:soli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eaLnBrk="1" hangingPunct="1">
              <a:defRPr/>
            </a:pPr>
            <a:endParaRPr lang="zh-CN" altLang="en-US" sz="1800"/>
          </a:p>
        </p:txBody>
      </p:sp>
      <p:sp>
        <p:nvSpPr>
          <p:cNvPr id="5" name="Hexagon 10"/>
          <p:cNvSpPr>
            <a:spLocks noChangeArrowheads="1"/>
          </p:cNvSpPr>
          <p:nvPr userDrawn="1"/>
        </p:nvSpPr>
        <p:spPr bwMode="auto">
          <a:xfrm>
            <a:off x="920752" y="1236663"/>
            <a:ext cx="1096433" cy="823912"/>
          </a:xfrm>
          <a:prstGeom prst="hexagon">
            <a:avLst>
              <a:gd name="adj" fmla="val 25000"/>
              <a:gd name="vf" fmla="val 115470"/>
            </a:avLst>
          </a:prstGeom>
          <a:solidFill>
            <a:srgbClr val="FFFFFF">
              <a:alpha val="49019"/>
            </a:srgbClr>
          </a:soli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eaLnBrk="1" hangingPunct="1">
              <a:defRPr/>
            </a:pPr>
            <a:endParaRPr lang="zh-CN" altLang="en-US" sz="1800"/>
          </a:p>
        </p:txBody>
      </p:sp>
      <p:pic>
        <p:nvPicPr>
          <p:cNvPr id="6" name="Picture 11" descr="EBSCO logo.png"/>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145617" y="6096000"/>
            <a:ext cx="1930400"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Hexagon 12"/>
          <p:cNvSpPr>
            <a:spLocks noChangeArrowheads="1"/>
          </p:cNvSpPr>
          <p:nvPr userDrawn="1"/>
        </p:nvSpPr>
        <p:spPr bwMode="auto">
          <a:xfrm>
            <a:off x="1790701" y="1647825"/>
            <a:ext cx="1096433" cy="823913"/>
          </a:xfrm>
          <a:prstGeom prst="hexagon">
            <a:avLst>
              <a:gd name="adj" fmla="val 25000"/>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endParaRPr lang="en-US" altLang="zh-CN" sz="1800">
              <a:solidFill>
                <a:srgbClr val="FFFFFF"/>
              </a:solidFill>
              <a:latin typeface="Calibri" pitchFamily="34" charset="0"/>
            </a:endParaRPr>
          </a:p>
        </p:txBody>
      </p:sp>
      <p:sp>
        <p:nvSpPr>
          <p:cNvPr id="8" name="Hexagon 13"/>
          <p:cNvSpPr>
            <a:spLocks noChangeArrowheads="1"/>
          </p:cNvSpPr>
          <p:nvPr userDrawn="1"/>
        </p:nvSpPr>
        <p:spPr bwMode="auto">
          <a:xfrm>
            <a:off x="1784351" y="817564"/>
            <a:ext cx="1098549" cy="822325"/>
          </a:xfrm>
          <a:prstGeom prst="hexagon">
            <a:avLst>
              <a:gd name="adj" fmla="val 25048"/>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endParaRPr lang="en-US" altLang="zh-CN" sz="1800">
              <a:solidFill>
                <a:srgbClr val="FFFFFF"/>
              </a:solidFill>
              <a:latin typeface="Calibri" pitchFamily="34" charset="0"/>
            </a:endParaRPr>
          </a:p>
        </p:txBody>
      </p:sp>
      <p:sp>
        <p:nvSpPr>
          <p:cNvPr id="9" name="Hexagon 14"/>
          <p:cNvSpPr>
            <a:spLocks noChangeArrowheads="1"/>
          </p:cNvSpPr>
          <p:nvPr userDrawn="1"/>
        </p:nvSpPr>
        <p:spPr bwMode="auto">
          <a:xfrm>
            <a:off x="2660652" y="1220789"/>
            <a:ext cx="1096433" cy="822325"/>
          </a:xfrm>
          <a:prstGeom prst="hexagon">
            <a:avLst>
              <a:gd name="adj" fmla="val 25000"/>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endParaRPr lang="en-US" altLang="zh-CN" sz="1800">
              <a:solidFill>
                <a:srgbClr val="FFFFFF"/>
              </a:solidFill>
              <a:latin typeface="Calibri" pitchFamily="34" charset="0"/>
            </a:endParaRPr>
          </a:p>
        </p:txBody>
      </p:sp>
      <p:sp>
        <p:nvSpPr>
          <p:cNvPr id="2" name="Title 1"/>
          <p:cNvSpPr>
            <a:spLocks noGrp="1"/>
          </p:cNvSpPr>
          <p:nvPr>
            <p:ph type="ctrTitle"/>
          </p:nvPr>
        </p:nvSpPr>
        <p:spPr>
          <a:xfrm>
            <a:off x="0" y="2667001"/>
            <a:ext cx="12192000" cy="784225"/>
          </a:xfrm>
          <a:prstGeom prst="rect">
            <a:avLst/>
          </a:prstGeom>
        </p:spPr>
        <p:txBody>
          <a:bodyPr/>
          <a:lstStyle>
            <a:lvl1pPr>
              <a:defRPr sz="4800"/>
            </a:lvl1pPr>
          </a:lstStyle>
          <a:p>
            <a:r>
              <a:rPr lang="en-US" dirty="0"/>
              <a:t>Click to edit Master title style</a:t>
            </a:r>
          </a:p>
        </p:txBody>
      </p:sp>
    </p:spTree>
    <p:extLst>
      <p:ext uri="{BB962C8B-B14F-4D97-AF65-F5344CB8AC3E}">
        <p14:creationId xmlns:p14="http://schemas.microsoft.com/office/powerpoint/2010/main" val="1746183362"/>
      </p:ext>
    </p:extLst>
  </p:cSld>
  <p:clrMapOvr>
    <a:masterClrMapping/>
  </p:clrMapOvr>
  <p:transition>
    <p:fade/>
  </p:transition>
</p:sldLayout>
</file>

<file path=ppt/slideLayouts/slideLayout4.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4500"/>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zh-CN" altLang="en-US"/>
              <a:t>单击以编辑母版副标题样式</a:t>
            </a:r>
          </a:p>
        </p:txBody>
      </p:sp>
      <p:sp>
        <p:nvSpPr>
          <p:cNvPr id="4" name="日期占位符 3"/>
          <p:cNvSpPr>
            <a:spLocks noGrp="1"/>
          </p:cNvSpPr>
          <p:nvPr>
            <p:ph type="dt" sz="half" idx="10"/>
          </p:nvPr>
        </p:nvSpPr>
        <p:spPr>
          <a:xfrm>
            <a:off x="0" y="0"/>
            <a:ext cx="0" cy="0"/>
          </a:xfrm>
        </p:spPr>
        <p:txBody>
          <a:bodyPr/>
          <a:lstStyle>
            <a:lvl1pPr>
              <a:defRPr/>
            </a:lvl1pPr>
          </a:lstStyle>
          <a:p>
            <a:pPr>
              <a:defRPr/>
            </a:pPr>
            <a:fld id="{B0C523E1-AB0D-4DD0-BD2D-9A6F4ADB77A4}" type="datetimeFigureOut">
              <a:rPr lang="zh-CN" altLang="en-US"/>
              <a:pPr>
                <a:defRPr/>
              </a:pPr>
              <a:t>2019/11/12</a:t>
            </a:fld>
            <a:endParaRPr lang="zh-CN" altLang="en-US"/>
          </a:p>
        </p:txBody>
      </p:sp>
      <p:sp>
        <p:nvSpPr>
          <p:cNvPr id="5" name="页脚占位符 4"/>
          <p:cNvSpPr>
            <a:spLocks noGrp="1"/>
          </p:cNvSpPr>
          <p:nvPr>
            <p:ph type="ftr" sz="quarter" idx="11"/>
          </p:nvPr>
        </p:nvSpPr>
        <p:spPr>
          <a:xfrm>
            <a:off x="0" y="0"/>
            <a:ext cx="0" cy="0"/>
          </a:xfrm>
        </p:spPr>
        <p:txBody>
          <a:bodyPr/>
          <a:lstStyle>
            <a:lvl1pPr>
              <a:defRPr/>
            </a:lvl1pPr>
          </a:lstStyle>
          <a:p>
            <a:pPr>
              <a:defRPr/>
            </a:pPr>
            <a:endParaRPr lang="zh-CN" altLang="en-US"/>
          </a:p>
        </p:txBody>
      </p:sp>
      <p:sp>
        <p:nvSpPr>
          <p:cNvPr id="6" name="灯片编号占位符 5"/>
          <p:cNvSpPr>
            <a:spLocks noGrp="1"/>
          </p:cNvSpPr>
          <p:nvPr>
            <p:ph type="sldNum" sz="quarter" idx="12"/>
          </p:nvPr>
        </p:nvSpPr>
        <p:spPr>
          <a:xfrm>
            <a:off x="0" y="0"/>
            <a:ext cx="0" cy="0"/>
          </a:xfrm>
        </p:spPr>
        <p:txBody>
          <a:bodyPr/>
          <a:lstStyle>
            <a:lvl1pPr>
              <a:defRPr/>
            </a:lvl1pPr>
          </a:lstStyle>
          <a:p>
            <a:pPr>
              <a:defRPr/>
            </a:pPr>
            <a:fld id="{5277EBB0-6983-48BF-A1EA-62B0AC07377C}" type="slidenum">
              <a:rPr lang="zh-CN" altLang="en-US"/>
              <a:pPr>
                <a:defRPr/>
              </a:pPr>
              <a:t>‹#›</a:t>
            </a:fld>
            <a:endParaRPr lang="zh-CN" altLang="en-US"/>
          </a:p>
        </p:txBody>
      </p:sp>
    </p:spTree>
    <p:extLst>
      <p:ext uri="{BB962C8B-B14F-4D97-AF65-F5344CB8AC3E}">
        <p14:creationId xmlns:p14="http://schemas.microsoft.com/office/powerpoint/2010/main" val="3347148832"/>
      </p:ext>
    </p:extLst>
  </p:cSld>
  <p:clrMapOvr>
    <a:masterClrMapping/>
  </p:clrMapOvr>
</p:sldLayout>
</file>

<file path=ppt/slideLayouts/slideLayout5.xml><?xml version="1.0" encoding="utf-8"?>
<p:sldLayout xmlns:a="http://schemas.openxmlformats.org/drawingml/2006/main" xmlns:r="http://schemas.openxmlformats.org/officeDocument/2006/relationships" xmlns:p="http://schemas.openxmlformats.org/presentationml/2006/main" userDrawn="1">
  <p:cSld name="1_Title and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838200" y="2162287"/>
            <a:ext cx="10515600" cy="3821032"/>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10"/>
          </p:nvPr>
        </p:nvSpPr>
        <p:spPr>
          <a:xfrm>
            <a:off x="838200" y="1529319"/>
            <a:ext cx="10515600" cy="525430"/>
          </a:xfrm>
        </p:spPr>
        <p:txBody>
          <a:bodyPr/>
          <a:lstStyle>
            <a:lvl1pPr marL="0" indent="0">
              <a:buNone/>
              <a:defRPr sz="2000" b="1"/>
            </a:lvl1pPr>
          </a:lstStyle>
          <a:p>
            <a:pPr lvl="0"/>
            <a:r>
              <a:rPr lang="en-US" dirty="0"/>
              <a:t>Click to edit Master text styles</a:t>
            </a:r>
          </a:p>
        </p:txBody>
      </p:sp>
    </p:spTree>
    <p:extLst>
      <p:ext uri="{BB962C8B-B14F-4D97-AF65-F5344CB8AC3E}">
        <p14:creationId xmlns:p14="http://schemas.microsoft.com/office/powerpoint/2010/main" val="426667002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sp>
        <p:nvSpPr>
          <p:cNvPr id="2" name="Date Placeholder 1"/>
          <p:cNvSpPr>
            <a:spLocks noGrp="1"/>
          </p:cNvSpPr>
          <p:nvPr>
            <p:ph type="dt" sz="half" idx="10"/>
          </p:nvPr>
        </p:nvSpPr>
        <p:spPr/>
        <p:txBody>
          <a:bodyPr/>
          <a:lstStyle/>
          <a:p>
            <a:fld id="{C0604305-36E3-44BA-A1F4-4A8959CF3E33}" type="datetimeFigureOut">
              <a:rPr lang="zh-CN" altLang="en-US" smtClean="0"/>
              <a:t>2019/11/12</a:t>
            </a:fld>
            <a:endParaRPr lang="zh-CN" altLang="en-US"/>
          </a:p>
        </p:txBody>
      </p:sp>
      <p:sp>
        <p:nvSpPr>
          <p:cNvPr id="3" name="Footer Placeholder 2"/>
          <p:cNvSpPr>
            <a:spLocks noGrp="1"/>
          </p:cNvSpPr>
          <p:nvPr>
            <p:ph type="ftr" sz="quarter" idx="11"/>
          </p:nvPr>
        </p:nvSpPr>
        <p:spPr/>
        <p:txBody>
          <a:bodyPr/>
          <a:lstStyle/>
          <a:p>
            <a:endParaRPr lang="zh-CN" altLang="en-US"/>
          </a:p>
        </p:txBody>
      </p:sp>
      <p:sp>
        <p:nvSpPr>
          <p:cNvPr id="4" name="Slide Number Placeholder 3"/>
          <p:cNvSpPr>
            <a:spLocks noGrp="1"/>
          </p:cNvSpPr>
          <p:nvPr>
            <p:ph type="sldNum" sz="quarter" idx="12"/>
          </p:nvPr>
        </p:nvSpPr>
        <p:spPr/>
        <p:txBody>
          <a:bodyPr/>
          <a:lstStyle/>
          <a:p>
            <a:fld id="{CD0A3B31-DD19-4C6B-ACB4-D4CB39F21205}" type="slidenum">
              <a:rPr lang="zh-CN" altLang="en-US" smtClean="0"/>
              <a:t>‹#›</a:t>
            </a:fld>
            <a:endParaRPr lang="zh-CN" altLang="en-US"/>
          </a:p>
        </p:txBody>
      </p:sp>
    </p:spTree>
    <p:extLst>
      <p:ext uri="{BB962C8B-B14F-4D97-AF65-F5344CB8AC3E}">
        <p14:creationId xmlns:p14="http://schemas.microsoft.com/office/powerpoint/2010/main" val="233798898"/>
      </p:ext>
    </p:extLst>
  </p:cSld>
  <p:clrMapOvr>
    <a:masterClrMapping/>
  </p:clrMapOvr>
</p:sldLayout>
</file>

<file path=ppt/slideLayouts/slideLayout7.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33950531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8.xml><?xml version="1.0" encoding="utf-8"?>
<p:sldLayout xmlns:a="http://schemas.openxmlformats.org/drawingml/2006/main" xmlns:r="http://schemas.openxmlformats.org/officeDocument/2006/relationships" xmlns:p="http://schemas.openxmlformats.org/presentationml/2006/main" userDrawn="1">
  <p:cSld name="7_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04766"/>
            <a:ext cx="10607213" cy="415710"/>
          </a:xfrm>
        </p:spPr>
        <p:txBody>
          <a:bodyPr/>
          <a:lstStyle>
            <a:lvl1pPr algn="l">
              <a:defRPr sz="1800" b="0">
                <a:solidFill>
                  <a:schemeClr val="accent4"/>
                </a:solidFill>
              </a:defRPr>
            </a:lvl1pPr>
          </a:lstStyle>
          <a:p>
            <a:r>
              <a:rPr lang="en-US" dirty="0"/>
              <a:t>Click to edit Master title style</a:t>
            </a:r>
          </a:p>
        </p:txBody>
      </p:sp>
    </p:spTree>
    <p:extLst>
      <p:ext uri="{BB962C8B-B14F-4D97-AF65-F5344CB8AC3E}">
        <p14:creationId xmlns:p14="http://schemas.microsoft.com/office/powerpoint/2010/main" val="323807568"/>
      </p:ext>
    </p:extLst>
  </p:cSld>
  <p:clrMapOvr>
    <a:masterClrMapping/>
  </p:clrMapOvr>
  <p:transition spd="med">
    <p:fade/>
  </p:transition>
</p:sldLayout>
</file>

<file path=ppt/slideLayouts/slideLayout9.xml><?xml version="1.0" encoding="utf-8"?>
<p:sldLayout xmlns:a="http://schemas.openxmlformats.org/drawingml/2006/main" xmlns:r="http://schemas.openxmlformats.org/officeDocument/2006/relationships" xmlns:p="http://schemas.openxmlformats.org/presentationml/2006/main"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517044"/>
            <a:ext cx="10515600" cy="1997555"/>
          </a:xfrm>
        </p:spPr>
        <p:txBody>
          <a:bodyPr anchor="b"/>
          <a:lstStyle>
            <a:lvl1pPr algn="ctr">
              <a:defRPr sz="4800"/>
            </a:lvl1pPr>
          </a:lstStyle>
          <a:p>
            <a:r>
              <a:rPr lang="en-US" dirty="0"/>
              <a:t>Click to edit Master title style</a:t>
            </a:r>
          </a:p>
        </p:txBody>
      </p:sp>
    </p:spTree>
    <p:extLst>
      <p:ext uri="{BB962C8B-B14F-4D97-AF65-F5344CB8AC3E}">
        <p14:creationId xmlns:p14="http://schemas.microsoft.com/office/powerpoint/2010/main" val="35279684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endParaRPr lang="en-US" dirty="0"/>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endParaRPr lang="en-US" dirty="0"/>
          </a:p>
        </p:txBody>
      </p:sp>
    </p:spTree>
    <p:extLst>
      <p:ext uri="{BB962C8B-B14F-4D97-AF65-F5344CB8AC3E}">
        <p14:creationId xmlns:p14="http://schemas.microsoft.com/office/powerpoint/2010/main" val="43100487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1.xml><?xml version="1.0" encoding="utf-8"?>
<p:sldLayout xmlns:a="http://schemas.openxmlformats.org/drawingml/2006/main" xmlns:r="http://schemas.openxmlformats.org/officeDocument/2006/relationships" xmlns:p="http://schemas.openxmlformats.org/presentationml/2006/main" preserve="1" userDrawn="1">
  <p:cSld name="1_Title Slide for Product">
    <p:spTree>
      <p:nvGrpSpPr>
        <p:cNvPr id="1" name=""/>
        <p:cNvGrpSpPr/>
        <p:nvPr/>
      </p:nvGrpSpPr>
      <p:grpSpPr>
        <a:xfrm>
          <a:off x="0" y="0"/>
          <a:ext cx="0" cy="0"/>
          <a:chOff x="0" y="0"/>
          <a:chExt cx="0" cy="0"/>
        </a:xfrm>
      </p:grpSpPr>
      <p:sp>
        <p:nvSpPr>
          <p:cNvPr id="2" name="Title 1"/>
          <p:cNvSpPr>
            <a:spLocks noGrp="1"/>
          </p:cNvSpPr>
          <p:nvPr>
            <p:ph type="ctrTitle"/>
          </p:nvPr>
        </p:nvSpPr>
        <p:spPr>
          <a:xfrm>
            <a:off x="914400" y="3313545"/>
            <a:ext cx="10363200" cy="756005"/>
          </a:xfrm>
        </p:spPr>
        <p:txBody>
          <a:bodyPr anchor="t" anchorCtr="0"/>
          <a:lstStyle>
            <a:lvl1pPr algn="ctr">
              <a:defRPr sz="3600">
                <a:solidFill>
                  <a:schemeClr val="tx2"/>
                </a:solidFill>
              </a:defRPr>
            </a:lvl1pPr>
          </a:lstStyle>
          <a:p>
            <a:r>
              <a:rPr lang="en-US" dirty="0"/>
              <a:t>Click to edit Master title style</a:t>
            </a:r>
          </a:p>
        </p:txBody>
      </p:sp>
      <p:sp>
        <p:nvSpPr>
          <p:cNvPr id="3" name="Subtitle 2"/>
          <p:cNvSpPr>
            <a:spLocks noGrp="1"/>
          </p:cNvSpPr>
          <p:nvPr>
            <p:ph type="subTitle" idx="1"/>
          </p:nvPr>
        </p:nvSpPr>
        <p:spPr>
          <a:xfrm>
            <a:off x="914400" y="4069550"/>
            <a:ext cx="10363200" cy="760868"/>
          </a:xfrm>
        </p:spPr>
        <p:txBody>
          <a:bodyPr anchor="t" anchorCtr="0"/>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Master subtitle style</a:t>
            </a:r>
          </a:p>
        </p:txBody>
      </p:sp>
      <p:sp>
        <p:nvSpPr>
          <p:cNvPr id="4" name="Text Placeholder 5"/>
          <p:cNvSpPr>
            <a:spLocks noGrp="1"/>
          </p:cNvSpPr>
          <p:nvPr>
            <p:ph type="body" sz="quarter" idx="10"/>
          </p:nvPr>
        </p:nvSpPr>
        <p:spPr>
          <a:xfrm>
            <a:off x="914400" y="668826"/>
            <a:ext cx="10363200" cy="1125537"/>
          </a:xfrm>
        </p:spPr>
        <p:txBody>
          <a:bodyPr/>
          <a:lstStyle>
            <a:lvl1pPr marL="0" indent="0" algn="ctr" defTabSz="914400" rtl="0" eaLnBrk="1" latinLnBrk="0" hangingPunct="1">
              <a:lnSpc>
                <a:spcPct val="110000"/>
              </a:lnSpc>
              <a:spcBef>
                <a:spcPct val="0"/>
              </a:spcBef>
              <a:buNone/>
              <a:defRPr lang="en-US" sz="4400" b="0" kern="1200" dirty="0" smtClean="0">
                <a:solidFill>
                  <a:schemeClr val="bg1"/>
                </a:solidFill>
                <a:latin typeface="+mj-lt"/>
                <a:ea typeface="+mj-ea"/>
                <a:cs typeface="+mj-cs"/>
              </a:defRPr>
            </a:lvl1pPr>
            <a:lvl2pPr marL="457200" indent="0" algn="ctr" defTabSz="914400" rtl="0" eaLnBrk="1" latinLnBrk="0" hangingPunct="1">
              <a:lnSpc>
                <a:spcPct val="110000"/>
              </a:lnSpc>
              <a:spcBef>
                <a:spcPct val="0"/>
              </a:spcBef>
              <a:buNone/>
              <a:defRPr lang="en-US" sz="3600" b="0" kern="1200" dirty="0" smtClean="0">
                <a:solidFill>
                  <a:schemeClr val="tx2"/>
                </a:solidFill>
                <a:latin typeface="+mj-lt"/>
                <a:ea typeface="+mj-ea"/>
                <a:cs typeface="+mj-cs"/>
              </a:defRPr>
            </a:lvl2pPr>
            <a:lvl3pPr marL="914400" indent="0" algn="ctr" defTabSz="914400" rtl="0" eaLnBrk="1" latinLnBrk="0" hangingPunct="1">
              <a:lnSpc>
                <a:spcPct val="110000"/>
              </a:lnSpc>
              <a:spcBef>
                <a:spcPct val="0"/>
              </a:spcBef>
              <a:buNone/>
              <a:defRPr lang="en-US" sz="3600" b="0" kern="1200" dirty="0" smtClean="0">
                <a:solidFill>
                  <a:schemeClr val="tx2"/>
                </a:solidFill>
                <a:latin typeface="+mj-lt"/>
                <a:ea typeface="+mj-ea"/>
                <a:cs typeface="+mj-cs"/>
              </a:defRPr>
            </a:lvl3pPr>
            <a:lvl4pPr marL="1371600" indent="0" algn="ctr" defTabSz="914400" rtl="0" eaLnBrk="1" latinLnBrk="0" hangingPunct="1">
              <a:lnSpc>
                <a:spcPct val="110000"/>
              </a:lnSpc>
              <a:spcBef>
                <a:spcPct val="0"/>
              </a:spcBef>
              <a:buNone/>
              <a:defRPr lang="en-US" sz="3600" b="0" kern="1200" dirty="0" smtClean="0">
                <a:solidFill>
                  <a:schemeClr val="tx2"/>
                </a:solidFill>
                <a:latin typeface="+mj-lt"/>
                <a:ea typeface="+mj-ea"/>
                <a:cs typeface="+mj-cs"/>
              </a:defRPr>
            </a:lvl4pPr>
            <a:lvl5pPr marL="1828800" indent="0" algn="ctr" defTabSz="914400" rtl="0" eaLnBrk="1" latinLnBrk="0" hangingPunct="1">
              <a:lnSpc>
                <a:spcPct val="110000"/>
              </a:lnSpc>
              <a:spcBef>
                <a:spcPct val="0"/>
              </a:spcBef>
              <a:buNone/>
              <a:defRPr lang="en-US" sz="3600" b="0" kern="1200" dirty="0">
                <a:solidFill>
                  <a:schemeClr val="tx2"/>
                </a:solidFill>
                <a:latin typeface="+mj-lt"/>
                <a:ea typeface="+mj-ea"/>
                <a:cs typeface="+mj-cs"/>
              </a:defRPr>
            </a:lvl5pPr>
          </a:lstStyle>
          <a:p>
            <a:pPr lvl="0"/>
            <a:r>
              <a:rPr lang="en-US" dirty="0"/>
              <a:t>Edit Master text styles</a:t>
            </a:r>
          </a:p>
        </p:txBody>
      </p:sp>
    </p:spTree>
    <p:extLst>
      <p:ext uri="{BB962C8B-B14F-4D97-AF65-F5344CB8AC3E}">
        <p14:creationId xmlns:p14="http://schemas.microsoft.com/office/powerpoint/2010/main" val="2876593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2.xml><?xml version="1.0" encoding="utf-8"?>
<p:sldLayout xmlns:a="http://schemas.openxmlformats.org/drawingml/2006/main" xmlns:r="http://schemas.openxmlformats.org/officeDocument/2006/relationships" xmlns:p="http://schemas.openxmlformats.org/presentationml/2006/main" preserve="1" userDrawn="1">
  <p:cSld name="2_Title Slide for Product">
    <p:spTree>
      <p:nvGrpSpPr>
        <p:cNvPr id="1" name=""/>
        <p:cNvGrpSpPr/>
        <p:nvPr/>
      </p:nvGrpSpPr>
      <p:grpSpPr>
        <a:xfrm>
          <a:off x="0" y="0"/>
          <a:ext cx="0" cy="0"/>
          <a:chOff x="0" y="0"/>
          <a:chExt cx="0" cy="0"/>
        </a:xfrm>
      </p:grpSpPr>
      <p:sp>
        <p:nvSpPr>
          <p:cNvPr id="2" name="Title 1"/>
          <p:cNvSpPr>
            <a:spLocks noGrp="1"/>
          </p:cNvSpPr>
          <p:nvPr>
            <p:ph type="ctrTitle"/>
          </p:nvPr>
        </p:nvSpPr>
        <p:spPr>
          <a:xfrm>
            <a:off x="914400" y="4193633"/>
            <a:ext cx="10363200" cy="756005"/>
          </a:xfrm>
        </p:spPr>
        <p:txBody>
          <a:bodyPr anchor="t" anchorCtr="0"/>
          <a:lstStyle>
            <a:lvl1pPr algn="ctr">
              <a:defRPr sz="2000">
                <a:solidFill>
                  <a:schemeClr val="tx2"/>
                </a:solidFill>
              </a:defRPr>
            </a:lvl1pPr>
          </a:lstStyle>
          <a:p>
            <a:r>
              <a:rPr lang="en-US" dirty="0"/>
              <a:t>Click to edit Master title style</a:t>
            </a:r>
          </a:p>
        </p:txBody>
      </p:sp>
      <p:sp>
        <p:nvSpPr>
          <p:cNvPr id="6" name="Text Placeholder 5"/>
          <p:cNvSpPr>
            <a:spLocks noGrp="1"/>
          </p:cNvSpPr>
          <p:nvPr>
            <p:ph type="body" sz="quarter" idx="10"/>
          </p:nvPr>
        </p:nvSpPr>
        <p:spPr>
          <a:xfrm>
            <a:off x="914400" y="2633583"/>
            <a:ext cx="10363200" cy="1125537"/>
          </a:xfrm>
        </p:spPr>
        <p:txBody>
          <a:bodyPr anchor="ctr"/>
          <a:lstStyle>
            <a:lvl1pPr marL="0" indent="0" algn="ctr" defTabSz="914400" rtl="0" eaLnBrk="1" latinLnBrk="0" hangingPunct="1">
              <a:lnSpc>
                <a:spcPct val="110000"/>
              </a:lnSpc>
              <a:spcBef>
                <a:spcPct val="0"/>
              </a:spcBef>
              <a:buNone/>
              <a:defRPr lang="en-US" sz="4000" b="0" kern="1200" dirty="0" smtClean="0">
                <a:solidFill>
                  <a:schemeClr val="bg1"/>
                </a:solidFill>
                <a:latin typeface="+mj-lt"/>
                <a:ea typeface="+mj-ea"/>
                <a:cs typeface="+mj-cs"/>
              </a:defRPr>
            </a:lvl1pPr>
            <a:lvl2pPr marL="457200" indent="0" algn="ctr" defTabSz="914400" rtl="0" eaLnBrk="1" latinLnBrk="0" hangingPunct="1">
              <a:lnSpc>
                <a:spcPct val="110000"/>
              </a:lnSpc>
              <a:spcBef>
                <a:spcPct val="0"/>
              </a:spcBef>
              <a:buNone/>
              <a:defRPr lang="en-US" sz="3600" b="0" kern="1200" dirty="0" smtClean="0">
                <a:solidFill>
                  <a:schemeClr val="tx2"/>
                </a:solidFill>
                <a:latin typeface="+mj-lt"/>
                <a:ea typeface="+mj-ea"/>
                <a:cs typeface="+mj-cs"/>
              </a:defRPr>
            </a:lvl2pPr>
            <a:lvl3pPr marL="914400" indent="0" algn="ctr" defTabSz="914400" rtl="0" eaLnBrk="1" latinLnBrk="0" hangingPunct="1">
              <a:lnSpc>
                <a:spcPct val="110000"/>
              </a:lnSpc>
              <a:spcBef>
                <a:spcPct val="0"/>
              </a:spcBef>
              <a:buNone/>
              <a:defRPr lang="en-US" sz="3600" b="0" kern="1200" dirty="0" smtClean="0">
                <a:solidFill>
                  <a:schemeClr val="tx2"/>
                </a:solidFill>
                <a:latin typeface="+mj-lt"/>
                <a:ea typeface="+mj-ea"/>
                <a:cs typeface="+mj-cs"/>
              </a:defRPr>
            </a:lvl3pPr>
            <a:lvl4pPr marL="1371600" indent="0" algn="ctr" defTabSz="914400" rtl="0" eaLnBrk="1" latinLnBrk="0" hangingPunct="1">
              <a:lnSpc>
                <a:spcPct val="110000"/>
              </a:lnSpc>
              <a:spcBef>
                <a:spcPct val="0"/>
              </a:spcBef>
              <a:buNone/>
              <a:defRPr lang="en-US" sz="3600" b="0" kern="1200" dirty="0" smtClean="0">
                <a:solidFill>
                  <a:schemeClr val="tx2"/>
                </a:solidFill>
                <a:latin typeface="+mj-lt"/>
                <a:ea typeface="+mj-ea"/>
                <a:cs typeface="+mj-cs"/>
              </a:defRPr>
            </a:lvl4pPr>
            <a:lvl5pPr marL="1828800" indent="0" algn="ctr" defTabSz="914400" rtl="0" eaLnBrk="1" latinLnBrk="0" hangingPunct="1">
              <a:lnSpc>
                <a:spcPct val="110000"/>
              </a:lnSpc>
              <a:spcBef>
                <a:spcPct val="0"/>
              </a:spcBef>
              <a:buNone/>
              <a:defRPr lang="en-US" sz="3600" b="0" kern="1200" dirty="0">
                <a:solidFill>
                  <a:schemeClr val="tx2"/>
                </a:solidFill>
                <a:latin typeface="+mj-lt"/>
                <a:ea typeface="+mj-ea"/>
                <a:cs typeface="+mj-cs"/>
              </a:defRPr>
            </a:lvl5pPr>
          </a:lstStyle>
          <a:p>
            <a:pPr lvl="0"/>
            <a:r>
              <a:rPr lang="en-US" dirty="0"/>
              <a:t>Edit Master text styles</a:t>
            </a:r>
          </a:p>
        </p:txBody>
      </p:sp>
    </p:spTree>
    <p:extLst>
      <p:ext uri="{BB962C8B-B14F-4D97-AF65-F5344CB8AC3E}">
        <p14:creationId xmlns:p14="http://schemas.microsoft.com/office/powerpoint/2010/main" val="3663434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3.xml><?xml version="1.0" encoding="utf-8"?>
<p:sldLayout xmlns:a="http://schemas.openxmlformats.org/drawingml/2006/main" xmlns:r="http://schemas.openxmlformats.org/officeDocument/2006/relationships" xmlns:p="http://schemas.openxmlformats.org/presentationml/2006/main" type="obj" preserve="1">
  <p:cSld name="Title and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0843996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4.xml><?xml version="1.0" encoding="utf-8"?>
<p:sldLayout xmlns:a="http://schemas.openxmlformats.org/drawingml/2006/main" xmlns:r="http://schemas.openxmlformats.org/officeDocument/2006/relationships" xmlns:p="http://schemas.openxmlformats.org/presentationml/2006/main" preserve="1" userDrawn="1">
  <p:cSld name="4_Title and Bullets">
    <p:spTree>
      <p:nvGrpSpPr>
        <p:cNvPr id="1" name=""/>
        <p:cNvGrpSpPr/>
        <p:nvPr/>
      </p:nvGrpSpPr>
      <p:grpSpPr>
        <a:xfrm>
          <a:off x="0" y="0"/>
          <a:ext cx="0" cy="0"/>
          <a:chOff x="0" y="0"/>
          <a:chExt cx="0" cy="0"/>
        </a:xfrm>
      </p:grpSpPr>
      <p:sp>
        <p:nvSpPr>
          <p:cNvPr id="2" name="Title 1"/>
          <p:cNvSpPr>
            <a:spLocks noGrp="1"/>
          </p:cNvSpPr>
          <p:nvPr>
            <p:ph type="title"/>
          </p:nvPr>
        </p:nvSpPr>
        <p:spPr>
          <a:xfrm>
            <a:off x="838200" y="977030"/>
            <a:ext cx="4347575" cy="1325563"/>
          </a:xfrm>
        </p:spPr>
        <p:txBody>
          <a:bodyPr anchor="t"/>
          <a:lstStyle/>
          <a:p>
            <a:r>
              <a:rPr lang="en-US" dirty="0"/>
              <a:t>Click to edit Master title style</a:t>
            </a:r>
          </a:p>
        </p:txBody>
      </p:sp>
      <p:sp>
        <p:nvSpPr>
          <p:cNvPr id="3" name="Content Placeholder 2"/>
          <p:cNvSpPr>
            <a:spLocks noGrp="1"/>
          </p:cNvSpPr>
          <p:nvPr>
            <p:ph idx="1"/>
          </p:nvPr>
        </p:nvSpPr>
        <p:spPr>
          <a:xfrm>
            <a:off x="5536504" y="977030"/>
            <a:ext cx="5817296" cy="500628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1933841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5.xml><?xml version="1.0" encoding="utf-8"?>
<p:sldLayout xmlns:a="http://schemas.openxmlformats.org/drawingml/2006/main" xmlns:r="http://schemas.openxmlformats.org/officeDocument/2006/relationships" xmlns:p="http://schemas.openxmlformats.org/presentationml/2006/main" preserve="1" userDrawn="1">
  <p:cSld name="2_Title and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idx="1"/>
          </p:nvPr>
        </p:nvSpPr>
        <p:spPr>
          <a:xfrm>
            <a:off x="838200" y="2295939"/>
            <a:ext cx="10515600" cy="368738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Text Placeholder 5"/>
          <p:cNvSpPr>
            <a:spLocks noGrp="1"/>
          </p:cNvSpPr>
          <p:nvPr>
            <p:ph type="body" sz="quarter" idx="10"/>
          </p:nvPr>
        </p:nvSpPr>
        <p:spPr>
          <a:xfrm>
            <a:off x="838200" y="1665961"/>
            <a:ext cx="10515600" cy="629977"/>
          </a:xfrm>
        </p:spPr>
        <p:txBody>
          <a:bodyPr/>
          <a:lstStyle>
            <a:lvl1pPr marL="0" indent="0" algn="l" defTabSz="914400" rtl="0" eaLnBrk="1" latinLnBrk="0" hangingPunct="1">
              <a:lnSpc>
                <a:spcPct val="110000"/>
              </a:lnSpc>
              <a:spcBef>
                <a:spcPct val="0"/>
              </a:spcBef>
              <a:buNone/>
              <a:defRPr lang="en-US" sz="2400" b="0" kern="1200" dirty="0" smtClean="0">
                <a:solidFill>
                  <a:schemeClr val="tx2"/>
                </a:solidFill>
                <a:latin typeface="+mj-lt"/>
                <a:ea typeface="+mj-ea"/>
                <a:cs typeface="+mj-cs"/>
              </a:defRPr>
            </a:lvl1pPr>
            <a:lvl2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2pPr>
            <a:lvl3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3pPr>
            <a:lvl4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4pPr>
            <a:lvl5pPr marL="0" indent="0" algn="l" defTabSz="914400" rtl="0" eaLnBrk="1" latinLnBrk="0" hangingPunct="1">
              <a:lnSpc>
                <a:spcPct val="110000"/>
              </a:lnSpc>
              <a:spcBef>
                <a:spcPct val="0"/>
              </a:spcBef>
              <a:buNone/>
              <a:defRPr lang="en-US" sz="2000" b="0" kern="1200" dirty="0">
                <a:solidFill>
                  <a:schemeClr val="accent1"/>
                </a:solidFill>
                <a:latin typeface="+mj-lt"/>
                <a:ea typeface="+mj-ea"/>
                <a:cs typeface="+mj-cs"/>
              </a:defRPr>
            </a:lvl5pPr>
          </a:lstStyle>
          <a:p>
            <a:pPr lvl="0"/>
            <a:r>
              <a:rPr lang="en-US" dirty="0"/>
              <a:t>Edit Master text styles</a:t>
            </a:r>
          </a:p>
        </p:txBody>
      </p:sp>
    </p:spTree>
    <p:extLst>
      <p:ext uri="{BB962C8B-B14F-4D97-AF65-F5344CB8AC3E}">
        <p14:creationId xmlns:p14="http://schemas.microsoft.com/office/powerpoint/2010/main" val="8137827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6.xml><?xml version="1.0" encoding="utf-8"?>
<p:sldLayout xmlns:a="http://schemas.openxmlformats.org/drawingml/2006/main" xmlns:r="http://schemas.openxmlformats.org/officeDocument/2006/relationships" xmlns:p="http://schemas.openxmlformats.org/presentationml/2006/main" type="obj" preserve="1">
  <p:cSld name="Title and Paragrap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p:txBody>
          <a:bodyPr/>
          <a:lstStyle>
            <a:lvl1pPr marL="0" indent="0">
              <a:lnSpc>
                <a:spcPct val="110000"/>
              </a:lnSpc>
              <a:buNone/>
              <a:defRPr/>
            </a:lvl1pPr>
            <a:lvl2pPr marL="0" indent="0">
              <a:buNone/>
              <a:defRPr/>
            </a:lvl2pPr>
            <a:lvl3pPr marL="0" indent="0">
              <a:buNone/>
              <a:defRPr/>
            </a:lvl3pPr>
            <a:lvl4pPr marL="0" indent="0">
              <a:buNone/>
              <a:defRPr/>
            </a:lvl4pPr>
            <a:lvl5pPr marL="0" indent="0">
              <a:buNone/>
              <a:defRPr/>
            </a:lvl5pPr>
          </a:lstStyle>
          <a:p>
            <a:pPr lvl="0"/>
            <a:r>
              <a:rPr lang="en-US"/>
              <a:t>Click to edit Master text styles</a:t>
            </a:r>
          </a:p>
        </p:txBody>
      </p:sp>
    </p:spTree>
    <p:extLst>
      <p:ext uri="{BB962C8B-B14F-4D97-AF65-F5344CB8AC3E}">
        <p14:creationId xmlns:p14="http://schemas.microsoft.com/office/powerpoint/2010/main" val="357770221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7.xml><?xml version="1.0" encoding="utf-8"?>
<p:sldLayout xmlns:a="http://schemas.openxmlformats.org/drawingml/2006/main" xmlns:r="http://schemas.openxmlformats.org/officeDocument/2006/relationships" xmlns:p="http://schemas.openxmlformats.org/presentationml/2006/main" type="obj" preserve="1">
  <p:cSld name="2_Title and Paragraph">
    <p:spTree>
      <p:nvGrpSpPr>
        <p:cNvPr id="1" name=""/>
        <p:cNvGrpSpPr/>
        <p:nvPr/>
      </p:nvGrpSpPr>
      <p:grpSpPr>
        <a:xfrm>
          <a:off x="0" y="0"/>
          <a:ext cx="0" cy="0"/>
          <a:chOff x="0" y="0"/>
          <a:chExt cx="0" cy="0"/>
        </a:xfrm>
      </p:grpSpPr>
      <p:sp>
        <p:nvSpPr>
          <p:cNvPr id="2" name="Title 1"/>
          <p:cNvSpPr>
            <a:spLocks noGrp="1"/>
          </p:cNvSpPr>
          <p:nvPr>
            <p:ph type="title"/>
          </p:nvPr>
        </p:nvSpPr>
        <p:spPr>
          <a:xfrm>
            <a:off x="838200" y="1068309"/>
            <a:ext cx="4347575" cy="1325563"/>
          </a:xfrm>
        </p:spPr>
        <p:txBody>
          <a:bodyPr anchor="t"/>
          <a:lstStyle/>
          <a:p>
            <a:r>
              <a:rPr lang="en-US" dirty="0"/>
              <a:t>Click to edit Master title style</a:t>
            </a:r>
          </a:p>
        </p:txBody>
      </p:sp>
      <p:sp>
        <p:nvSpPr>
          <p:cNvPr id="3" name="Content Placeholder 2"/>
          <p:cNvSpPr>
            <a:spLocks noGrp="1"/>
          </p:cNvSpPr>
          <p:nvPr>
            <p:ph idx="1"/>
          </p:nvPr>
        </p:nvSpPr>
        <p:spPr>
          <a:xfrm>
            <a:off x="5536504" y="1068309"/>
            <a:ext cx="5817295" cy="4351338"/>
          </a:xfrm>
        </p:spPr>
        <p:txBody>
          <a:bodyPr/>
          <a:lstStyle>
            <a:lvl1pPr marL="0" indent="0">
              <a:lnSpc>
                <a:spcPct val="110000"/>
              </a:lnSpc>
              <a:buNone/>
              <a:defRPr/>
            </a:lvl1pPr>
            <a:lvl2pPr marL="0" indent="0">
              <a:buNone/>
              <a:defRPr/>
            </a:lvl2pPr>
            <a:lvl3pPr marL="0" indent="0">
              <a:buNone/>
              <a:defRPr/>
            </a:lvl3pPr>
            <a:lvl4pPr marL="0" indent="0">
              <a:buNone/>
              <a:defRPr/>
            </a:lvl4pPr>
            <a:lvl5pPr marL="0" indent="0">
              <a:buNone/>
              <a:defRPr/>
            </a:lvl5pPr>
          </a:lstStyle>
          <a:p>
            <a:pPr lvl="0"/>
            <a:r>
              <a:rPr lang="en-US" dirty="0"/>
              <a:t>Click to edit Master text styles</a:t>
            </a:r>
          </a:p>
        </p:txBody>
      </p:sp>
    </p:spTree>
    <p:extLst>
      <p:ext uri="{BB962C8B-B14F-4D97-AF65-F5344CB8AC3E}">
        <p14:creationId xmlns:p14="http://schemas.microsoft.com/office/powerpoint/2010/main" val="74408076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517044"/>
            <a:ext cx="10515600" cy="1997555"/>
          </a:xfrm>
        </p:spPr>
        <p:txBody>
          <a:bodyPr anchor="b"/>
          <a:lstStyle>
            <a:lvl1pPr algn="ctr">
              <a:defRPr sz="4800"/>
            </a:lvl1pPr>
          </a:lstStyle>
          <a:p>
            <a:r>
              <a:rPr lang="en-US" dirty="0"/>
              <a:t>Click to edit Master title style</a:t>
            </a:r>
          </a:p>
        </p:txBody>
      </p:sp>
    </p:spTree>
    <p:extLst>
      <p:ext uri="{BB962C8B-B14F-4D97-AF65-F5344CB8AC3E}">
        <p14:creationId xmlns:p14="http://schemas.microsoft.com/office/powerpoint/2010/main" val="283937927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19.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517045"/>
            <a:ext cx="10515600" cy="1997555"/>
          </a:xfrm>
        </p:spPr>
        <p:txBody>
          <a:bodyPr anchor="b"/>
          <a:lstStyle>
            <a:lvl1pPr algn="ctr">
              <a:defRPr sz="4800"/>
            </a:lvl1pPr>
          </a:lstStyle>
          <a:p>
            <a:r>
              <a:rPr lang="en-US" dirty="0"/>
              <a:t>Click to edit Master title style</a:t>
            </a:r>
          </a:p>
        </p:txBody>
      </p:sp>
      <p:sp>
        <p:nvSpPr>
          <p:cNvPr id="3" name="Text Placeholder 2"/>
          <p:cNvSpPr>
            <a:spLocks noGrp="1"/>
          </p:cNvSpPr>
          <p:nvPr>
            <p:ph type="body" idx="1"/>
          </p:nvPr>
        </p:nvSpPr>
        <p:spPr>
          <a:xfrm>
            <a:off x="831851" y="2879934"/>
            <a:ext cx="10515600" cy="1500187"/>
          </a:xfrm>
        </p:spPr>
        <p:txBody>
          <a:bodyPr/>
          <a:lstStyle>
            <a:lvl1pPr marL="0" indent="0" algn="ctr">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dirty="0"/>
              <a:t>Click to edit Master text styles</a:t>
            </a:r>
          </a:p>
        </p:txBody>
      </p:sp>
    </p:spTree>
    <p:extLst>
      <p:ext uri="{BB962C8B-B14F-4D97-AF65-F5344CB8AC3E}">
        <p14:creationId xmlns:p14="http://schemas.microsoft.com/office/powerpoint/2010/main" val="170233586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1630496"/>
            <a:ext cx="5181600" cy="453545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1630496"/>
            <a:ext cx="5181600" cy="4535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17366756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1.xml><?xml version="1.0" encoding="utf-8"?>
<p:sldLayout xmlns:a="http://schemas.openxmlformats.org/drawingml/2006/main" xmlns:r="http://schemas.openxmlformats.org/officeDocument/2006/relationships" xmlns:p="http://schemas.openxmlformats.org/presentationml/2006/main" type="twoObj" preserve="1">
  <p:cSld name="4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1" y="1630496"/>
            <a:ext cx="3543300" cy="4535450"/>
          </a:xfrm>
        </p:spPr>
        <p:txBody>
          <a:bodyPr/>
          <a:lstStyle>
            <a:lvl1pPr>
              <a:defRPr sz="1600"/>
            </a:lvl1pPr>
            <a:lvl2pPr>
              <a:defRPr sz="1400"/>
            </a:lvl2pPr>
            <a:lvl3pPr>
              <a:defRPr sz="1200"/>
            </a:lvl3pPr>
            <a:lvl4pPr>
              <a:defRPr sz="1100"/>
            </a:lvl4pPr>
            <a:lvl5pPr>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572001" y="1630496"/>
            <a:ext cx="3543300" cy="4535450"/>
          </a:xfrm>
        </p:spPr>
        <p:txBody>
          <a:bodyPr/>
          <a:lstStyle>
            <a:lvl1pPr>
              <a:defRPr sz="1600"/>
            </a:lvl1pPr>
            <a:lvl2pPr>
              <a:defRPr sz="1400"/>
            </a:lvl2pPr>
            <a:lvl3pPr>
              <a:defRPr sz="1200"/>
            </a:lvl3pPr>
            <a:lvl4pPr>
              <a:defRPr sz="1100"/>
            </a:lvl4pPr>
            <a:lvl5pPr>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42459668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2.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0" y="2295939"/>
            <a:ext cx="5181600" cy="3859250"/>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6172200" y="2295939"/>
            <a:ext cx="5181600" cy="3859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6" name="Text Placeholder 5"/>
          <p:cNvSpPr>
            <a:spLocks noGrp="1"/>
          </p:cNvSpPr>
          <p:nvPr>
            <p:ph type="body" sz="quarter" idx="10"/>
          </p:nvPr>
        </p:nvSpPr>
        <p:spPr>
          <a:xfrm>
            <a:off x="838200" y="1628383"/>
            <a:ext cx="10515600" cy="667555"/>
          </a:xfrm>
        </p:spPr>
        <p:txBody>
          <a:bodyPr/>
          <a:lstStyle>
            <a:lvl1pPr marL="0" indent="0" algn="l" defTabSz="914400" rtl="0" eaLnBrk="1" latinLnBrk="0" hangingPunct="1">
              <a:lnSpc>
                <a:spcPct val="110000"/>
              </a:lnSpc>
              <a:spcBef>
                <a:spcPct val="0"/>
              </a:spcBef>
              <a:buNone/>
              <a:defRPr lang="en-US" sz="2400" b="0" kern="1200" dirty="0" smtClean="0">
                <a:solidFill>
                  <a:schemeClr val="tx2"/>
                </a:solidFill>
                <a:latin typeface="+mj-lt"/>
                <a:ea typeface="+mj-ea"/>
                <a:cs typeface="+mj-cs"/>
              </a:defRPr>
            </a:lvl1pPr>
            <a:lvl2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2pPr>
            <a:lvl3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3pPr>
            <a:lvl4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4pPr>
            <a:lvl5pPr marL="0" indent="0" algn="l" defTabSz="914400" rtl="0" eaLnBrk="1" latinLnBrk="0" hangingPunct="1">
              <a:lnSpc>
                <a:spcPct val="110000"/>
              </a:lnSpc>
              <a:spcBef>
                <a:spcPct val="0"/>
              </a:spcBef>
              <a:buNone/>
              <a:defRPr lang="en-US" sz="2000" b="0" kern="1200" dirty="0">
                <a:solidFill>
                  <a:schemeClr val="accent1"/>
                </a:solidFill>
                <a:latin typeface="+mj-lt"/>
                <a:ea typeface="+mj-ea"/>
                <a:cs typeface="+mj-cs"/>
              </a:defRPr>
            </a:lvl5pPr>
          </a:lstStyle>
          <a:p>
            <a:pPr lvl="0"/>
            <a:r>
              <a:rPr lang="en-US" dirty="0"/>
              <a:t>Edit Master text styles</a:t>
            </a:r>
          </a:p>
        </p:txBody>
      </p:sp>
    </p:spTree>
    <p:extLst>
      <p:ext uri="{BB962C8B-B14F-4D97-AF65-F5344CB8AC3E}">
        <p14:creationId xmlns:p14="http://schemas.microsoft.com/office/powerpoint/2010/main" val="277106734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3.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475129"/>
            <a:ext cx="10515600" cy="1018977"/>
          </a:xfrm>
        </p:spPr>
        <p:txBody>
          <a:bodyPr/>
          <a:lstStyle/>
          <a:p>
            <a:r>
              <a:rPr lang="en-US" dirty="0"/>
              <a:t>Click to edit Master title style</a:t>
            </a:r>
          </a:p>
        </p:txBody>
      </p:sp>
      <p:sp>
        <p:nvSpPr>
          <p:cNvPr id="3" name="Text Placeholder 2"/>
          <p:cNvSpPr>
            <a:spLocks noGrp="1"/>
          </p:cNvSpPr>
          <p:nvPr>
            <p:ph type="body" idx="1"/>
          </p:nvPr>
        </p:nvSpPr>
        <p:spPr>
          <a:xfrm>
            <a:off x="839789" y="1557193"/>
            <a:ext cx="5157787" cy="697509"/>
          </a:xfrm>
          <a:solidFill>
            <a:schemeClr val="accent2"/>
          </a:solidFill>
        </p:spPr>
        <p:txBody>
          <a:bodyPr anchor="ctr" anchorCtr="0"/>
          <a:lstStyle>
            <a:lvl1pPr marL="0" indent="0">
              <a:buNone/>
              <a:defRPr sz="20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317789"/>
            <a:ext cx="5157787" cy="368458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3"/>
          </p:nvPr>
        </p:nvSpPr>
        <p:spPr>
          <a:xfrm>
            <a:off x="6172201" y="1557193"/>
            <a:ext cx="5183188" cy="697509"/>
          </a:xfrm>
          <a:solidFill>
            <a:schemeClr val="accent2"/>
          </a:solidFill>
        </p:spPr>
        <p:txBody>
          <a:bodyPr anchor="ctr" anchorCtr="0"/>
          <a:lstStyle>
            <a:lvl1pPr marL="0" indent="0">
              <a:buNone/>
              <a:defRPr sz="20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317789"/>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Tree>
    <p:extLst>
      <p:ext uri="{BB962C8B-B14F-4D97-AF65-F5344CB8AC3E}">
        <p14:creationId xmlns:p14="http://schemas.microsoft.com/office/powerpoint/2010/main" val="122315345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4.xml><?xml version="1.0" encoding="utf-8"?>
<p:sldLayout xmlns:a="http://schemas.openxmlformats.org/drawingml/2006/main" xmlns:r="http://schemas.openxmlformats.org/officeDocument/2006/relationships" xmlns:p="http://schemas.openxmlformats.org/presentationml/2006/main" type="twoObj" preserve="1">
  <p:cSld name="3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1" y="1630496"/>
            <a:ext cx="3438938" cy="4535450"/>
          </a:xfrm>
        </p:spPr>
        <p:txBody>
          <a:bodyPr/>
          <a:lstStyle>
            <a:lvl1pPr>
              <a:defRPr sz="18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376531" y="1630496"/>
            <a:ext cx="3438938" cy="4535450"/>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5" name="Content Placeholder 3"/>
          <p:cNvSpPr>
            <a:spLocks noGrp="1"/>
          </p:cNvSpPr>
          <p:nvPr>
            <p:ph sz="half" idx="10"/>
          </p:nvPr>
        </p:nvSpPr>
        <p:spPr>
          <a:xfrm>
            <a:off x="7914861" y="1630496"/>
            <a:ext cx="3438938" cy="4535450"/>
          </a:xfrm>
        </p:spPr>
        <p:txBody>
          <a:bodyPr/>
          <a:lstStyle>
            <a:lvl1pPr>
              <a:defRPr sz="1800"/>
            </a:lvl1pPr>
            <a:lvl2pPr>
              <a:defRPr sz="1600"/>
            </a:lvl2pPr>
            <a:lvl3pPr>
              <a:defRPr sz="1400"/>
            </a:lvl3pPr>
            <a:lvl4pPr>
              <a:defRPr sz="1200"/>
            </a:lvl4pPr>
            <a:lvl5pPr>
              <a:defRPr sz="12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4103745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5.xml><?xml version="1.0" encoding="utf-8"?>
<p:sldLayout xmlns:a="http://schemas.openxmlformats.org/drawingml/2006/main" xmlns:r="http://schemas.openxmlformats.org/officeDocument/2006/relationships" xmlns:p="http://schemas.openxmlformats.org/presentationml/2006/main" type="obj" preserve="1">
  <p:cSld name="1_Title and Paragraph">
    <p:spTree>
      <p:nvGrpSpPr>
        <p:cNvPr id="1" name=""/>
        <p:cNvGrpSpPr/>
        <p:nvPr/>
      </p:nvGrpSpPr>
      <p:grpSpPr>
        <a:xfrm>
          <a:off x="0" y="0"/>
          <a:ext cx="0" cy="0"/>
          <a:chOff x="0" y="0"/>
          <a:chExt cx="0" cy="0"/>
        </a:xfrm>
      </p:grpSpPr>
      <p:sp>
        <p:nvSpPr>
          <p:cNvPr id="2" name="Title 1"/>
          <p:cNvSpPr>
            <a:spLocks noGrp="1"/>
          </p:cNvSpPr>
          <p:nvPr>
            <p:ph type="title"/>
          </p:nvPr>
        </p:nvSpPr>
        <p:spPr>
          <a:xfrm>
            <a:off x="2423492" y="4701211"/>
            <a:ext cx="7346674" cy="1325563"/>
          </a:xfrm>
        </p:spPr>
        <p:txBody>
          <a:bodyPr anchor="t"/>
          <a:lstStyle>
            <a:lvl1pPr algn="r">
              <a:defRPr sz="2000">
                <a:solidFill>
                  <a:schemeClr val="bg2">
                    <a:lumMod val="50000"/>
                  </a:schemeClr>
                </a:solidFill>
              </a:defRPr>
            </a:lvl1pPr>
          </a:lstStyle>
          <a:p>
            <a:r>
              <a:rPr lang="en-US" dirty="0"/>
              <a:t>Click to edit Master title style</a:t>
            </a:r>
          </a:p>
        </p:txBody>
      </p:sp>
      <p:sp>
        <p:nvSpPr>
          <p:cNvPr id="3" name="Content Placeholder 2"/>
          <p:cNvSpPr>
            <a:spLocks noGrp="1"/>
          </p:cNvSpPr>
          <p:nvPr>
            <p:ph idx="1"/>
          </p:nvPr>
        </p:nvSpPr>
        <p:spPr>
          <a:xfrm>
            <a:off x="2423492" y="1808922"/>
            <a:ext cx="7346674" cy="2733261"/>
          </a:xfrm>
        </p:spPr>
        <p:txBody>
          <a:bodyPr/>
          <a:lstStyle>
            <a:lvl1pPr marL="91440" indent="-457200">
              <a:lnSpc>
                <a:spcPct val="110000"/>
              </a:lnSpc>
              <a:buNone/>
              <a:defRPr/>
            </a:lvl1pPr>
            <a:lvl2pPr marL="0" indent="0">
              <a:buNone/>
              <a:defRPr/>
            </a:lvl2pPr>
            <a:lvl3pPr marL="0" indent="0">
              <a:buNone/>
              <a:defRPr/>
            </a:lvl3pPr>
            <a:lvl4pPr marL="0" indent="0">
              <a:buNone/>
              <a:defRPr/>
            </a:lvl4pPr>
            <a:lvl5pPr marL="0" indent="0">
              <a:buNone/>
              <a:defRPr/>
            </a:lvl5pPr>
          </a:lstStyle>
          <a:p>
            <a:pPr lvl="0"/>
            <a:r>
              <a:rPr lang="en-US" dirty="0"/>
              <a:t>Click to edit Master text styles</a:t>
            </a:r>
          </a:p>
        </p:txBody>
      </p:sp>
    </p:spTree>
    <p:extLst>
      <p:ext uri="{BB962C8B-B14F-4D97-AF65-F5344CB8AC3E}">
        <p14:creationId xmlns:p14="http://schemas.microsoft.com/office/powerpoint/2010/main" val="153814404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Tree>
    <p:extLst>
      <p:ext uri="{BB962C8B-B14F-4D97-AF65-F5344CB8AC3E}">
        <p14:creationId xmlns:p14="http://schemas.microsoft.com/office/powerpoint/2010/main" val="246875580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7.xml><?xml version="1.0" encoding="utf-8"?>
<p:sldLayout xmlns:a="http://schemas.openxmlformats.org/drawingml/2006/main" xmlns:r="http://schemas.openxmlformats.org/officeDocument/2006/relationships" xmlns:p="http://schemas.openxmlformats.org/presentationml/2006/main" preserve="1" userDrawn="1">
  <p:cSld name="6_Title Only">
    <p:spTree>
      <p:nvGrpSpPr>
        <p:cNvPr id="1" name=""/>
        <p:cNvGrpSpPr/>
        <p:nvPr/>
      </p:nvGrpSpPr>
      <p:grpSpPr>
        <a:xfrm>
          <a:off x="0" y="0"/>
          <a:ext cx="0" cy="0"/>
          <a:chOff x="0" y="0"/>
          <a:chExt cx="0" cy="0"/>
        </a:xfrm>
      </p:grpSpPr>
      <p:sp>
        <p:nvSpPr>
          <p:cNvPr id="3" name="Rectangle 2"/>
          <p:cNvSpPr/>
          <p:nvPr userDrawn="1"/>
        </p:nvSpPr>
        <p:spPr>
          <a:xfrm>
            <a:off x="0" y="1"/>
            <a:ext cx="12192000" cy="21273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171483"/>
            <a:ext cx="10515600" cy="1783926"/>
          </a:xfrm>
        </p:spPr>
        <p:txBody>
          <a:bodyPr anchor="b"/>
          <a:lstStyle>
            <a:lvl1pPr algn="ctr">
              <a:defRPr sz="4400">
                <a:solidFill>
                  <a:schemeClr val="bg1"/>
                </a:solidFill>
              </a:defRPr>
            </a:lvl1pPr>
          </a:lstStyle>
          <a:p>
            <a:r>
              <a:rPr lang="en-US" dirty="0"/>
              <a:t>Click to edit Master title style</a:t>
            </a:r>
          </a:p>
        </p:txBody>
      </p:sp>
      <p:sp>
        <p:nvSpPr>
          <p:cNvPr id="5" name="Text Placeholder 5"/>
          <p:cNvSpPr>
            <a:spLocks noGrp="1"/>
          </p:cNvSpPr>
          <p:nvPr>
            <p:ph type="body" sz="quarter" idx="10"/>
          </p:nvPr>
        </p:nvSpPr>
        <p:spPr>
          <a:xfrm>
            <a:off x="838200" y="2298837"/>
            <a:ext cx="10515600" cy="775252"/>
          </a:xfrm>
        </p:spPr>
        <p:txBody>
          <a:bodyPr/>
          <a:lstStyle>
            <a:lvl1pPr marL="0" indent="0" algn="ctr" defTabSz="914400" rtl="0" eaLnBrk="1" latinLnBrk="0" hangingPunct="1">
              <a:lnSpc>
                <a:spcPct val="110000"/>
              </a:lnSpc>
              <a:spcBef>
                <a:spcPct val="0"/>
              </a:spcBef>
              <a:buNone/>
              <a:defRPr lang="en-US" sz="2000" b="0" kern="1200" dirty="0" smtClean="0">
                <a:solidFill>
                  <a:schemeClr val="tx1">
                    <a:lumMod val="65000"/>
                    <a:lumOff val="35000"/>
                  </a:schemeClr>
                </a:solidFill>
                <a:latin typeface="+mj-lt"/>
                <a:ea typeface="+mj-ea"/>
                <a:cs typeface="+mj-cs"/>
              </a:defRPr>
            </a:lvl1pPr>
            <a:lvl2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2pPr>
            <a:lvl3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3pPr>
            <a:lvl4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4pPr>
            <a:lvl5pPr marL="0" indent="0" algn="l" defTabSz="914400" rtl="0" eaLnBrk="1" latinLnBrk="0" hangingPunct="1">
              <a:lnSpc>
                <a:spcPct val="110000"/>
              </a:lnSpc>
              <a:spcBef>
                <a:spcPct val="0"/>
              </a:spcBef>
              <a:buNone/>
              <a:defRPr lang="en-US" sz="2000" b="0" kern="1200" dirty="0">
                <a:solidFill>
                  <a:schemeClr val="accent1"/>
                </a:solidFill>
                <a:latin typeface="+mj-lt"/>
                <a:ea typeface="+mj-ea"/>
                <a:cs typeface="+mj-cs"/>
              </a:defRPr>
            </a:lvl5pPr>
          </a:lstStyle>
          <a:p>
            <a:pPr lvl="0"/>
            <a:r>
              <a:rPr lang="en-US" dirty="0"/>
              <a:t>Edit Master text styles</a:t>
            </a:r>
          </a:p>
        </p:txBody>
      </p:sp>
      <p:sp>
        <p:nvSpPr>
          <p:cNvPr id="6" name="Rectangle 5">
            <a:extLst>
              <a:ext uri="{FF2B5EF4-FFF2-40B4-BE49-F238E27FC236}">
                <a16:creationId xmlns:a16="http://schemas.microsoft.com/office/drawing/2014/main" id="{186B0801-AA45-4750-B26A-0926E1E037AF}"/>
              </a:ext>
            </a:extLst>
          </p:cNvPr>
          <p:cNvSpPr/>
          <p:nvPr userDrawn="1"/>
        </p:nvSpPr>
        <p:spPr>
          <a:xfrm>
            <a:off x="0" y="2126891"/>
            <a:ext cx="12192000" cy="171946"/>
          </a:xfrm>
          <a:prstGeom prst="rect">
            <a:avLst/>
          </a:prstGeom>
          <a:solidFill>
            <a:schemeClr val="accent2"/>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Tree>
    <p:extLst>
      <p:ext uri="{BB962C8B-B14F-4D97-AF65-F5344CB8AC3E}">
        <p14:creationId xmlns:p14="http://schemas.microsoft.com/office/powerpoint/2010/main" val="42936665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8.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6" name="Text Placeholder 5"/>
          <p:cNvSpPr>
            <a:spLocks noGrp="1"/>
          </p:cNvSpPr>
          <p:nvPr>
            <p:ph type="body" sz="quarter" idx="10"/>
          </p:nvPr>
        </p:nvSpPr>
        <p:spPr>
          <a:xfrm>
            <a:off x="838200" y="1520687"/>
            <a:ext cx="10515600" cy="775252"/>
          </a:xfrm>
        </p:spPr>
        <p:txBody>
          <a:bodyPr/>
          <a:lstStyle>
            <a:lvl1pPr marL="0" indent="0" algn="l" defTabSz="914400" rtl="0" eaLnBrk="1" latinLnBrk="0" hangingPunct="1">
              <a:lnSpc>
                <a:spcPct val="110000"/>
              </a:lnSpc>
              <a:spcBef>
                <a:spcPct val="0"/>
              </a:spcBef>
              <a:buNone/>
              <a:defRPr lang="en-US" sz="2000" b="0" kern="1200" dirty="0" smtClean="0">
                <a:solidFill>
                  <a:schemeClr val="tx2"/>
                </a:solidFill>
                <a:latin typeface="+mj-lt"/>
                <a:ea typeface="+mj-ea"/>
                <a:cs typeface="+mj-cs"/>
              </a:defRPr>
            </a:lvl1pPr>
            <a:lvl2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2pPr>
            <a:lvl3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3pPr>
            <a:lvl4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4pPr>
            <a:lvl5pPr marL="0" indent="0" algn="l" defTabSz="914400" rtl="0" eaLnBrk="1" latinLnBrk="0" hangingPunct="1">
              <a:lnSpc>
                <a:spcPct val="110000"/>
              </a:lnSpc>
              <a:spcBef>
                <a:spcPct val="0"/>
              </a:spcBef>
              <a:buNone/>
              <a:defRPr lang="en-US" sz="2000" b="0" kern="1200" dirty="0">
                <a:solidFill>
                  <a:schemeClr val="accent1"/>
                </a:solidFill>
                <a:latin typeface="+mj-lt"/>
                <a:ea typeface="+mj-ea"/>
                <a:cs typeface="+mj-cs"/>
              </a:defRPr>
            </a:lvl5pPr>
          </a:lstStyle>
          <a:p>
            <a:pPr lvl="0"/>
            <a:r>
              <a:rPr lang="en-US" dirty="0"/>
              <a:t>Edit Master text styles</a:t>
            </a:r>
          </a:p>
        </p:txBody>
      </p:sp>
    </p:spTree>
    <p:extLst>
      <p:ext uri="{BB962C8B-B14F-4D97-AF65-F5344CB8AC3E}">
        <p14:creationId xmlns:p14="http://schemas.microsoft.com/office/powerpoint/2010/main" val="295243635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29.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742814"/>
            <a:ext cx="10515600" cy="648127"/>
          </a:xfrm>
        </p:spPr>
        <p:txBody>
          <a:bodyPr anchor="b"/>
          <a:lstStyle>
            <a:lvl1pPr algn="ctr">
              <a:defRPr sz="2800" b="0">
                <a:solidFill>
                  <a:schemeClr val="accent1"/>
                </a:solidFill>
              </a:defRPr>
            </a:lvl1pPr>
          </a:lstStyle>
          <a:p>
            <a:r>
              <a:rPr lang="en-US" dirty="0"/>
              <a:t>Click to edit Master title style</a:t>
            </a:r>
          </a:p>
        </p:txBody>
      </p:sp>
      <p:sp>
        <p:nvSpPr>
          <p:cNvPr id="5" name="Text Placeholder 3"/>
          <p:cNvSpPr>
            <a:spLocks noGrp="1"/>
          </p:cNvSpPr>
          <p:nvPr>
            <p:ph type="body" sz="half" idx="2"/>
          </p:nvPr>
        </p:nvSpPr>
        <p:spPr>
          <a:xfrm>
            <a:off x="839787" y="1557758"/>
            <a:ext cx="10514012" cy="426308"/>
          </a:xfrm>
        </p:spPr>
        <p:txBody>
          <a:bodyPr/>
          <a:lstStyle>
            <a:lvl1pPr marL="0" indent="0" algn="ctr">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419259092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0.xml><?xml version="1.0" encoding="utf-8"?>
<p:sldLayout xmlns:a="http://schemas.openxmlformats.org/drawingml/2006/main" xmlns:r="http://schemas.openxmlformats.org/officeDocument/2006/relationships" xmlns:p="http://schemas.openxmlformats.org/presentationml/2006/main" preserve="1" userDrawn="1">
  <p:cSld name="3_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92085"/>
            <a:ext cx="10515600" cy="648127"/>
          </a:xfrm>
        </p:spPr>
        <p:txBody>
          <a:bodyPr/>
          <a:lstStyle>
            <a:lvl1pPr algn="ctr">
              <a:defRPr sz="2800" b="0">
                <a:solidFill>
                  <a:schemeClr val="accent1"/>
                </a:solidFill>
              </a:defRPr>
            </a:lvl1pPr>
          </a:lstStyle>
          <a:p>
            <a:r>
              <a:rPr lang="en-US" dirty="0"/>
              <a:t>Click to edit Master title style</a:t>
            </a:r>
          </a:p>
        </p:txBody>
      </p:sp>
    </p:spTree>
    <p:extLst>
      <p:ext uri="{BB962C8B-B14F-4D97-AF65-F5344CB8AC3E}">
        <p14:creationId xmlns:p14="http://schemas.microsoft.com/office/powerpoint/2010/main" val="40675513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1.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4354157" cy="1990799"/>
          </a:xfrm>
        </p:spPr>
        <p:txBody>
          <a:bodyPr anchor="b"/>
          <a:lstStyle>
            <a:lvl1pPr algn="ctr">
              <a:defRPr sz="2800" b="0">
                <a:solidFill>
                  <a:schemeClr val="accent1"/>
                </a:solidFill>
              </a:defRPr>
            </a:lvl1pPr>
          </a:lstStyle>
          <a:p>
            <a:r>
              <a:rPr lang="en-US" dirty="0"/>
              <a:t>Click to edit Master title style</a:t>
            </a:r>
          </a:p>
        </p:txBody>
      </p:sp>
      <p:sp>
        <p:nvSpPr>
          <p:cNvPr id="5" name="Text Placeholder 3"/>
          <p:cNvSpPr>
            <a:spLocks noGrp="1"/>
          </p:cNvSpPr>
          <p:nvPr>
            <p:ph type="body" sz="half" idx="2"/>
          </p:nvPr>
        </p:nvSpPr>
        <p:spPr>
          <a:xfrm>
            <a:off x="839787" y="2589322"/>
            <a:ext cx="4353500" cy="1778282"/>
          </a:xfrm>
        </p:spPr>
        <p:txBody>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5283846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2.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7115827" cy="1990799"/>
          </a:xfrm>
        </p:spPr>
        <p:txBody>
          <a:bodyPr anchor="b"/>
          <a:lstStyle>
            <a:lvl1pPr algn="ctr">
              <a:defRPr sz="3600" b="0">
                <a:solidFill>
                  <a:schemeClr val="accent1"/>
                </a:solidFill>
              </a:defRPr>
            </a:lvl1pPr>
          </a:lstStyle>
          <a:p>
            <a:r>
              <a:rPr lang="en-US" dirty="0"/>
              <a:t>Click to edit Master title style</a:t>
            </a:r>
          </a:p>
        </p:txBody>
      </p:sp>
      <p:sp>
        <p:nvSpPr>
          <p:cNvPr id="5" name="Text Placeholder 3"/>
          <p:cNvSpPr>
            <a:spLocks noGrp="1"/>
          </p:cNvSpPr>
          <p:nvPr>
            <p:ph type="body" sz="half" idx="2"/>
          </p:nvPr>
        </p:nvSpPr>
        <p:spPr>
          <a:xfrm>
            <a:off x="839786" y="2589322"/>
            <a:ext cx="7114753" cy="1778282"/>
          </a:xfrm>
        </p:spPr>
        <p:txBody>
          <a:bodyPr/>
          <a:lstStyle>
            <a:lvl1pPr marL="0" indent="0" algn="ctr">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29290003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3.xml><?xml version="1.0" encoding="utf-8"?>
<p:sldLayout xmlns:a="http://schemas.openxmlformats.org/drawingml/2006/main" xmlns:r="http://schemas.openxmlformats.org/officeDocument/2006/relationships" xmlns:p="http://schemas.openxmlformats.org/presentationml/2006/main" preserve="1" userDrawn="1">
  <p:cSld name="5_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13150"/>
            <a:ext cx="3481137" cy="2221333"/>
          </a:xfrm>
        </p:spPr>
        <p:txBody>
          <a:bodyPr anchor="b"/>
          <a:lstStyle>
            <a:lvl1pPr algn="ctr">
              <a:defRPr sz="2800" b="0">
                <a:solidFill>
                  <a:schemeClr val="accent1"/>
                </a:solidFill>
              </a:defRPr>
            </a:lvl1pPr>
          </a:lstStyle>
          <a:p>
            <a:r>
              <a:rPr lang="en-US" dirty="0"/>
              <a:t>Click to edit Master title style</a:t>
            </a:r>
          </a:p>
        </p:txBody>
      </p:sp>
      <p:sp>
        <p:nvSpPr>
          <p:cNvPr id="5" name="Text Placeholder 3"/>
          <p:cNvSpPr>
            <a:spLocks noGrp="1"/>
          </p:cNvSpPr>
          <p:nvPr>
            <p:ph type="body" sz="half" idx="2"/>
          </p:nvPr>
        </p:nvSpPr>
        <p:spPr>
          <a:xfrm>
            <a:off x="839787" y="2645300"/>
            <a:ext cx="3480612" cy="1778282"/>
          </a:xfrm>
        </p:spPr>
        <p:txBody>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295560254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4.xml><?xml version="1.0" encoding="utf-8"?>
<p:sldLayout xmlns:a="http://schemas.openxmlformats.org/drawingml/2006/main" xmlns:r="http://schemas.openxmlformats.org/officeDocument/2006/relationships" xmlns:p="http://schemas.openxmlformats.org/presentationml/2006/main" type="obj" preserve="1">
  <p:cSld name="3_Title and Bullets">
    <p:spTree>
      <p:nvGrpSpPr>
        <p:cNvPr id="1" name=""/>
        <p:cNvGrpSpPr/>
        <p:nvPr/>
      </p:nvGrpSpPr>
      <p:grpSpPr>
        <a:xfrm>
          <a:off x="0" y="0"/>
          <a:ext cx="0" cy="0"/>
          <a:chOff x="0" y="0"/>
          <a:chExt cx="0" cy="0"/>
        </a:xfrm>
      </p:grpSpPr>
      <p:sp>
        <p:nvSpPr>
          <p:cNvPr id="2" name="Title 1"/>
          <p:cNvSpPr>
            <a:spLocks noGrp="1"/>
          </p:cNvSpPr>
          <p:nvPr>
            <p:ph type="title"/>
          </p:nvPr>
        </p:nvSpPr>
        <p:spPr>
          <a:xfrm>
            <a:off x="5173578" y="171483"/>
            <a:ext cx="6180221" cy="1325563"/>
          </a:xfrm>
        </p:spPr>
        <p:txBody>
          <a:bodyPr anchor="b"/>
          <a:lstStyle/>
          <a:p>
            <a:r>
              <a:rPr lang="en-US" dirty="0"/>
              <a:t>Click to edit Master title style</a:t>
            </a:r>
          </a:p>
        </p:txBody>
      </p:sp>
      <p:sp>
        <p:nvSpPr>
          <p:cNvPr id="3" name="Content Placeholder 2"/>
          <p:cNvSpPr>
            <a:spLocks noGrp="1"/>
          </p:cNvSpPr>
          <p:nvPr>
            <p:ph idx="1"/>
          </p:nvPr>
        </p:nvSpPr>
        <p:spPr>
          <a:xfrm>
            <a:off x="5173578" y="1631981"/>
            <a:ext cx="6180221" cy="4351338"/>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887101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5.xml><?xml version="1.0" encoding="utf-8"?>
<p:sldLayout xmlns:a="http://schemas.openxmlformats.org/drawingml/2006/main" xmlns:r="http://schemas.openxmlformats.org/officeDocument/2006/relationships" xmlns:p="http://schemas.openxmlformats.org/presentationml/2006/main" type="objTx" preserve="1">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endParaRPr lang="en-US" dirty="0"/>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US" dirty="0"/>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dirty="0"/>
              <a:t>Click to edit Master text styles</a:t>
            </a:r>
          </a:p>
        </p:txBody>
      </p:sp>
    </p:spTree>
    <p:extLst>
      <p:ext uri="{BB962C8B-B14F-4D97-AF65-F5344CB8AC3E}">
        <p14:creationId xmlns:p14="http://schemas.microsoft.com/office/powerpoint/2010/main" val="76730864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67565423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7.xml><?xml version="1.0" encoding="utf-8"?>
<p:sldLayout xmlns:a="http://schemas.openxmlformats.org/drawingml/2006/main" xmlns:r="http://schemas.openxmlformats.org/officeDocument/2006/relationships" xmlns:p="http://schemas.openxmlformats.org/presentationml/2006/main" preserve="1" userDrawn="1">
  <p:cSld name="1_Thank You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634506"/>
            <a:ext cx="10363200" cy="647428"/>
          </a:xfrm>
        </p:spPr>
        <p:txBody>
          <a:bodyPr anchor="t" anchorCtr="0"/>
          <a:lstStyle>
            <a:lvl1pPr algn="ctr">
              <a:defRPr sz="4000"/>
            </a:lvl1pPr>
          </a:lstStyle>
          <a:p>
            <a:r>
              <a:rPr lang="en-US" dirty="0"/>
              <a:t>Click to edit Master title style</a:t>
            </a:r>
          </a:p>
        </p:txBody>
      </p:sp>
      <p:sp>
        <p:nvSpPr>
          <p:cNvPr id="3" name="Subtitle 2"/>
          <p:cNvSpPr>
            <a:spLocks noGrp="1"/>
          </p:cNvSpPr>
          <p:nvPr>
            <p:ph type="subTitle" idx="1" hasCustomPrompt="1"/>
          </p:nvPr>
        </p:nvSpPr>
        <p:spPr>
          <a:xfrm>
            <a:off x="914401" y="2541645"/>
            <a:ext cx="10363199" cy="457200"/>
          </a:xfrm>
        </p:spPr>
        <p:txBody>
          <a:bodyPr/>
          <a:lstStyle>
            <a:lvl1pPr marL="0" indent="0" algn="ctr">
              <a:buNone/>
              <a:defRPr sz="2000" b="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dirty="0"/>
              <a:t>Click to edit Name</a:t>
            </a:r>
          </a:p>
        </p:txBody>
      </p:sp>
      <p:sp>
        <p:nvSpPr>
          <p:cNvPr id="22" name="Text Placeholder 21"/>
          <p:cNvSpPr>
            <a:spLocks noGrp="1"/>
          </p:cNvSpPr>
          <p:nvPr>
            <p:ph type="body" sz="quarter" idx="10" hasCustomPrompt="1"/>
          </p:nvPr>
        </p:nvSpPr>
        <p:spPr>
          <a:xfrm>
            <a:off x="4719022" y="4881254"/>
            <a:ext cx="4460839" cy="457200"/>
          </a:xfrm>
        </p:spPr>
        <p:txBody>
          <a:bodyPr/>
          <a:lstStyle>
            <a:lvl1pPr marL="0" indent="0" algn="l">
              <a:buNone/>
              <a:defRPr sz="2000" baseline="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Phone Number</a:t>
            </a:r>
          </a:p>
        </p:txBody>
      </p:sp>
      <p:sp>
        <p:nvSpPr>
          <p:cNvPr id="23" name="Text Placeholder 21"/>
          <p:cNvSpPr>
            <a:spLocks noGrp="1"/>
          </p:cNvSpPr>
          <p:nvPr>
            <p:ph type="body" sz="quarter" idx="11" hasCustomPrompt="1"/>
          </p:nvPr>
        </p:nvSpPr>
        <p:spPr>
          <a:xfrm>
            <a:off x="4719022" y="4070497"/>
            <a:ext cx="4460839" cy="457200"/>
          </a:xfrm>
        </p:spPr>
        <p:txBody>
          <a:bodyPr/>
          <a:lstStyle>
            <a:lvl1pPr marL="0" indent="0" algn="l">
              <a:buNone/>
              <a:defRPr sz="2000" baseline="0"/>
            </a:lvl1pPr>
            <a:lvl2pPr marL="457200" indent="0">
              <a:buNone/>
              <a:defRPr/>
            </a:lvl2pPr>
            <a:lvl3pPr marL="914400" indent="0">
              <a:buNone/>
              <a:defRPr/>
            </a:lvl3pPr>
            <a:lvl4pPr marL="1371600" indent="0">
              <a:buNone/>
              <a:defRPr/>
            </a:lvl4pPr>
            <a:lvl5pPr marL="1828800" indent="0">
              <a:buNone/>
              <a:defRPr/>
            </a:lvl5pPr>
          </a:lstStyle>
          <a:p>
            <a:pPr lvl="0"/>
            <a:r>
              <a:rPr lang="en-US" dirty="0"/>
              <a:t>Click to edit Email</a:t>
            </a:r>
          </a:p>
        </p:txBody>
      </p:sp>
    </p:spTree>
    <p:extLst>
      <p:ext uri="{BB962C8B-B14F-4D97-AF65-F5344CB8AC3E}">
        <p14:creationId xmlns:p14="http://schemas.microsoft.com/office/powerpoint/2010/main" val="4197217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8.xml><?xml version="1.0" encoding="utf-8"?>
<p:sldLayout xmlns:a="http://schemas.openxmlformats.org/drawingml/2006/main" xmlns:r="http://schemas.openxmlformats.org/officeDocument/2006/relationships" xmlns:p="http://schemas.openxmlformats.org/presentationml/2006/main" userDrawn="1">
  <p:cSld name="5_Title and Bullets">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86DC4DEC-F8AC-4C95-8B9A-B7FC04ED493A}"/>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56739" b="4722"/>
          <a:stretch/>
        </p:blipFill>
        <p:spPr>
          <a:xfrm>
            <a:off x="6918746" y="0"/>
            <a:ext cx="5273255" cy="6534223"/>
          </a:xfrm>
          <a:custGeom>
            <a:avLst/>
            <a:gdLst>
              <a:gd name="connsiteX0" fmla="*/ 3363614 w 5273255"/>
              <a:gd name="connsiteY0" fmla="*/ 0 h 6534223"/>
              <a:gd name="connsiteX1" fmla="*/ 5273255 w 5273255"/>
              <a:gd name="connsiteY1" fmla="*/ 0 h 6534223"/>
              <a:gd name="connsiteX2" fmla="*/ 5273255 w 5273255"/>
              <a:gd name="connsiteY2" fmla="*/ 6534223 h 6534223"/>
              <a:gd name="connsiteX3" fmla="*/ 0 w 5273255"/>
              <a:gd name="connsiteY3" fmla="*/ 6534223 h 6534223"/>
            </a:gdLst>
            <a:ahLst/>
            <a:cxnLst>
              <a:cxn ang="0">
                <a:pos x="connsiteX0" y="connsiteY0"/>
              </a:cxn>
              <a:cxn ang="0">
                <a:pos x="connsiteX1" y="connsiteY1"/>
              </a:cxn>
              <a:cxn ang="0">
                <a:pos x="connsiteX2" y="connsiteY2"/>
              </a:cxn>
              <a:cxn ang="0">
                <a:pos x="connsiteX3" y="connsiteY3"/>
              </a:cxn>
            </a:cxnLst>
            <a:rect l="l" t="t" r="r" b="b"/>
            <a:pathLst>
              <a:path w="5273255" h="6534223">
                <a:moveTo>
                  <a:pt x="3363614" y="0"/>
                </a:moveTo>
                <a:lnTo>
                  <a:pt x="5273255" y="0"/>
                </a:lnTo>
                <a:lnTo>
                  <a:pt x="5273255" y="6534223"/>
                </a:lnTo>
                <a:lnTo>
                  <a:pt x="0" y="6534223"/>
                </a:lnTo>
                <a:close/>
              </a:path>
            </a:pathLst>
          </a:cu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3721608" y="1273320"/>
            <a:ext cx="7632192" cy="458198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10"/>
          </p:nvPr>
        </p:nvSpPr>
        <p:spPr>
          <a:xfrm>
            <a:off x="838200" y="1273319"/>
            <a:ext cx="2755392" cy="525430"/>
          </a:xfrm>
        </p:spPr>
        <p:txBody>
          <a:bodyPr/>
          <a:lstStyle>
            <a:lvl1pPr marL="0" indent="0">
              <a:buNone/>
              <a:defRPr sz="2400" b="0">
                <a:solidFill>
                  <a:schemeClr val="accent2"/>
                </a:solidFill>
              </a:defRPr>
            </a:lvl1pPr>
          </a:lstStyle>
          <a:p>
            <a:pPr lvl="0"/>
            <a:r>
              <a:rPr lang="en-US" dirty="0"/>
              <a:t>Click to edit Master text styles</a:t>
            </a:r>
          </a:p>
        </p:txBody>
      </p:sp>
    </p:spTree>
    <p:extLst>
      <p:ext uri="{BB962C8B-B14F-4D97-AF65-F5344CB8AC3E}">
        <p14:creationId xmlns:p14="http://schemas.microsoft.com/office/powerpoint/2010/main" val="414870912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39.xml><?xml version="1.0" encoding="utf-8"?>
<p:sldLayout xmlns:a="http://schemas.openxmlformats.org/drawingml/2006/main" xmlns:r="http://schemas.openxmlformats.org/officeDocument/2006/relationships" xmlns:p="http://schemas.openxmlformats.org/presentationml/2006/main" userDrawn="1">
  <p:cSld name="1_Title and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838200" y="1664050"/>
            <a:ext cx="10515600" cy="4319269"/>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10"/>
          </p:nvPr>
        </p:nvSpPr>
        <p:spPr>
          <a:xfrm>
            <a:off x="838200" y="1138620"/>
            <a:ext cx="10515600" cy="525430"/>
          </a:xfrm>
        </p:spPr>
        <p:txBody>
          <a:bodyPr/>
          <a:lstStyle>
            <a:lvl1pPr marL="0" indent="0">
              <a:buNone/>
              <a:defRPr sz="2000" b="0">
                <a:solidFill>
                  <a:schemeClr val="accent2"/>
                </a:solidFill>
              </a:defRPr>
            </a:lvl1pPr>
          </a:lstStyle>
          <a:p>
            <a:pPr lvl="0"/>
            <a:r>
              <a:rPr lang="en-US" dirty="0"/>
              <a:t>Click to edit Master text styles</a:t>
            </a:r>
          </a:p>
        </p:txBody>
      </p:sp>
    </p:spTree>
    <p:extLst>
      <p:ext uri="{BB962C8B-B14F-4D97-AF65-F5344CB8AC3E}">
        <p14:creationId xmlns:p14="http://schemas.microsoft.com/office/powerpoint/2010/main" val="254648649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122363"/>
            <a:ext cx="10363200" cy="2387600"/>
          </a:xfrm>
        </p:spPr>
        <p:txBody>
          <a:bodyPr anchor="b"/>
          <a:lstStyle>
            <a:lvl1pPr algn="ctr">
              <a:defRPr sz="6000"/>
            </a:lvl1pPr>
          </a:lstStyle>
          <a:p>
            <a:r>
              <a:rPr lang="en-US"/>
              <a:t>Click to edit Master title style</a:t>
            </a:r>
          </a:p>
        </p:txBody>
      </p:sp>
      <p:sp>
        <p:nvSpPr>
          <p:cNvPr id="3" name="Subtitle 2"/>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Tree>
    <p:extLst>
      <p:ext uri="{BB962C8B-B14F-4D97-AF65-F5344CB8AC3E}">
        <p14:creationId xmlns:p14="http://schemas.microsoft.com/office/powerpoint/2010/main" val="26853407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1.xml><?xml version="1.0" encoding="utf-8"?>
<p:sldLayout xmlns:a="http://schemas.openxmlformats.org/drawingml/2006/main" xmlns:r="http://schemas.openxmlformats.org/officeDocument/2006/relationships" xmlns:p="http://schemas.openxmlformats.org/presentationml/2006/main" preserve="1" userDrawn="1">
  <p:cSld name="1_Title Slide for Product">
    <p:spTree>
      <p:nvGrpSpPr>
        <p:cNvPr id="1" name=""/>
        <p:cNvGrpSpPr/>
        <p:nvPr/>
      </p:nvGrpSpPr>
      <p:grpSpPr>
        <a:xfrm>
          <a:off x="0" y="0"/>
          <a:ext cx="0" cy="0"/>
          <a:chOff x="0" y="0"/>
          <a:chExt cx="0" cy="0"/>
        </a:xfrm>
      </p:grpSpPr>
      <p:sp>
        <p:nvSpPr>
          <p:cNvPr id="2" name="Title 1"/>
          <p:cNvSpPr>
            <a:spLocks noGrp="1"/>
          </p:cNvSpPr>
          <p:nvPr>
            <p:ph type="ctrTitle"/>
          </p:nvPr>
        </p:nvSpPr>
        <p:spPr>
          <a:xfrm>
            <a:off x="914400" y="3313545"/>
            <a:ext cx="10363200" cy="756005"/>
          </a:xfrm>
        </p:spPr>
        <p:txBody>
          <a:bodyPr anchor="t" anchorCtr="0"/>
          <a:lstStyle>
            <a:lvl1pPr algn="ctr">
              <a:defRPr sz="3600">
                <a:solidFill>
                  <a:schemeClr val="tx2"/>
                </a:solidFill>
              </a:defRPr>
            </a:lvl1pPr>
          </a:lstStyle>
          <a:p>
            <a:r>
              <a:rPr lang="en-US"/>
              <a:t>Click to edit Master title style</a:t>
            </a:r>
          </a:p>
        </p:txBody>
      </p:sp>
      <p:sp>
        <p:nvSpPr>
          <p:cNvPr id="3" name="Subtitle 2"/>
          <p:cNvSpPr>
            <a:spLocks noGrp="1"/>
          </p:cNvSpPr>
          <p:nvPr>
            <p:ph type="subTitle" idx="1"/>
          </p:nvPr>
        </p:nvSpPr>
        <p:spPr>
          <a:xfrm>
            <a:off x="914400" y="4069550"/>
            <a:ext cx="10363200" cy="760868"/>
          </a:xfrm>
        </p:spPr>
        <p:txBody>
          <a:bodyPr anchor="t" anchorCtr="0"/>
          <a:lstStyle>
            <a:lvl1pPr marL="0" indent="0" algn="ctr">
              <a:buNone/>
              <a:defRPr sz="1800">
                <a:solidFill>
                  <a:schemeClr val="tx2"/>
                </a:solidFill>
              </a:defRPr>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Master subtitle style</a:t>
            </a:r>
          </a:p>
        </p:txBody>
      </p:sp>
      <p:sp>
        <p:nvSpPr>
          <p:cNvPr id="4" name="Text Placeholder 5"/>
          <p:cNvSpPr>
            <a:spLocks noGrp="1"/>
          </p:cNvSpPr>
          <p:nvPr>
            <p:ph type="body" sz="quarter" idx="10"/>
          </p:nvPr>
        </p:nvSpPr>
        <p:spPr>
          <a:xfrm>
            <a:off x="914400" y="668826"/>
            <a:ext cx="10363200" cy="1125537"/>
          </a:xfrm>
        </p:spPr>
        <p:txBody>
          <a:bodyPr/>
          <a:lstStyle>
            <a:lvl1pPr marL="0" indent="0" algn="ctr" defTabSz="914400" rtl="0" eaLnBrk="1" latinLnBrk="0" hangingPunct="1">
              <a:lnSpc>
                <a:spcPct val="110000"/>
              </a:lnSpc>
              <a:spcBef>
                <a:spcPct val="0"/>
              </a:spcBef>
              <a:buNone/>
              <a:defRPr lang="en-US" sz="4400" b="0" kern="1200" dirty="0" smtClean="0">
                <a:solidFill>
                  <a:schemeClr val="bg1"/>
                </a:solidFill>
                <a:latin typeface="+mj-lt"/>
                <a:ea typeface="+mj-ea"/>
                <a:cs typeface="+mj-cs"/>
              </a:defRPr>
            </a:lvl1pPr>
            <a:lvl2pPr marL="457200" indent="0" algn="ctr" defTabSz="914400" rtl="0" eaLnBrk="1" latinLnBrk="0" hangingPunct="1">
              <a:lnSpc>
                <a:spcPct val="110000"/>
              </a:lnSpc>
              <a:spcBef>
                <a:spcPct val="0"/>
              </a:spcBef>
              <a:buNone/>
              <a:defRPr lang="en-US" sz="3600" b="0" kern="1200" dirty="0" smtClean="0">
                <a:solidFill>
                  <a:schemeClr val="tx2"/>
                </a:solidFill>
                <a:latin typeface="+mj-lt"/>
                <a:ea typeface="+mj-ea"/>
                <a:cs typeface="+mj-cs"/>
              </a:defRPr>
            </a:lvl2pPr>
            <a:lvl3pPr marL="914400" indent="0" algn="ctr" defTabSz="914400" rtl="0" eaLnBrk="1" latinLnBrk="0" hangingPunct="1">
              <a:lnSpc>
                <a:spcPct val="110000"/>
              </a:lnSpc>
              <a:spcBef>
                <a:spcPct val="0"/>
              </a:spcBef>
              <a:buNone/>
              <a:defRPr lang="en-US" sz="3600" b="0" kern="1200" dirty="0" smtClean="0">
                <a:solidFill>
                  <a:schemeClr val="tx2"/>
                </a:solidFill>
                <a:latin typeface="+mj-lt"/>
                <a:ea typeface="+mj-ea"/>
                <a:cs typeface="+mj-cs"/>
              </a:defRPr>
            </a:lvl3pPr>
            <a:lvl4pPr marL="1371600" indent="0" algn="ctr" defTabSz="914400" rtl="0" eaLnBrk="1" latinLnBrk="0" hangingPunct="1">
              <a:lnSpc>
                <a:spcPct val="110000"/>
              </a:lnSpc>
              <a:spcBef>
                <a:spcPct val="0"/>
              </a:spcBef>
              <a:buNone/>
              <a:defRPr lang="en-US" sz="3600" b="0" kern="1200" dirty="0" smtClean="0">
                <a:solidFill>
                  <a:schemeClr val="tx2"/>
                </a:solidFill>
                <a:latin typeface="+mj-lt"/>
                <a:ea typeface="+mj-ea"/>
                <a:cs typeface="+mj-cs"/>
              </a:defRPr>
            </a:lvl4pPr>
            <a:lvl5pPr marL="1828800" indent="0" algn="ctr" defTabSz="914400" rtl="0" eaLnBrk="1" latinLnBrk="0" hangingPunct="1">
              <a:lnSpc>
                <a:spcPct val="110000"/>
              </a:lnSpc>
              <a:spcBef>
                <a:spcPct val="0"/>
              </a:spcBef>
              <a:buNone/>
              <a:defRPr lang="en-US" sz="3600" b="0" kern="1200" dirty="0">
                <a:solidFill>
                  <a:schemeClr val="tx2"/>
                </a:solidFill>
                <a:latin typeface="+mj-lt"/>
                <a:ea typeface="+mj-ea"/>
                <a:cs typeface="+mj-cs"/>
              </a:defRPr>
            </a:lvl5pPr>
          </a:lstStyle>
          <a:p>
            <a:pPr lvl="0"/>
            <a:r>
              <a:rPr lang="en-US"/>
              <a:t>Edit Master text styles</a:t>
            </a:r>
          </a:p>
        </p:txBody>
      </p:sp>
    </p:spTree>
    <p:extLst>
      <p:ext uri="{BB962C8B-B14F-4D97-AF65-F5344CB8AC3E}">
        <p14:creationId xmlns:p14="http://schemas.microsoft.com/office/powerpoint/2010/main" val="40036730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2.xml><?xml version="1.0" encoding="utf-8"?>
<p:sldLayout xmlns:a="http://schemas.openxmlformats.org/drawingml/2006/main" xmlns:r="http://schemas.openxmlformats.org/officeDocument/2006/relationships" xmlns:p="http://schemas.openxmlformats.org/presentationml/2006/main" preserve="1" userDrawn="1">
  <p:cSld name="2_Title Slide for Product">
    <p:spTree>
      <p:nvGrpSpPr>
        <p:cNvPr id="1" name=""/>
        <p:cNvGrpSpPr/>
        <p:nvPr/>
      </p:nvGrpSpPr>
      <p:grpSpPr>
        <a:xfrm>
          <a:off x="0" y="0"/>
          <a:ext cx="0" cy="0"/>
          <a:chOff x="0" y="0"/>
          <a:chExt cx="0" cy="0"/>
        </a:xfrm>
      </p:grpSpPr>
      <p:sp>
        <p:nvSpPr>
          <p:cNvPr id="2" name="Title 1"/>
          <p:cNvSpPr>
            <a:spLocks noGrp="1"/>
          </p:cNvSpPr>
          <p:nvPr>
            <p:ph type="ctrTitle"/>
          </p:nvPr>
        </p:nvSpPr>
        <p:spPr>
          <a:xfrm>
            <a:off x="914400" y="4193633"/>
            <a:ext cx="10363200" cy="756005"/>
          </a:xfrm>
        </p:spPr>
        <p:txBody>
          <a:bodyPr anchor="t" anchorCtr="0"/>
          <a:lstStyle>
            <a:lvl1pPr algn="ctr">
              <a:defRPr sz="2800">
                <a:solidFill>
                  <a:schemeClr val="tx2"/>
                </a:solidFill>
              </a:defRPr>
            </a:lvl1pPr>
          </a:lstStyle>
          <a:p>
            <a:r>
              <a:rPr lang="en-US"/>
              <a:t>Click to edit Master title style</a:t>
            </a:r>
          </a:p>
        </p:txBody>
      </p:sp>
      <p:sp>
        <p:nvSpPr>
          <p:cNvPr id="6" name="Text Placeholder 5"/>
          <p:cNvSpPr>
            <a:spLocks noGrp="1"/>
          </p:cNvSpPr>
          <p:nvPr>
            <p:ph type="body" sz="quarter" idx="10"/>
          </p:nvPr>
        </p:nvSpPr>
        <p:spPr>
          <a:xfrm>
            <a:off x="914400" y="2633583"/>
            <a:ext cx="10363200" cy="1125537"/>
          </a:xfrm>
        </p:spPr>
        <p:txBody>
          <a:bodyPr anchor="ctr"/>
          <a:lstStyle>
            <a:lvl1pPr marL="0" indent="0" algn="ctr" defTabSz="914400" rtl="0" eaLnBrk="1" latinLnBrk="0" hangingPunct="1">
              <a:lnSpc>
                <a:spcPct val="110000"/>
              </a:lnSpc>
              <a:spcBef>
                <a:spcPct val="0"/>
              </a:spcBef>
              <a:buNone/>
              <a:defRPr lang="en-US" sz="4000" b="0" kern="1200" dirty="0" smtClean="0">
                <a:solidFill>
                  <a:schemeClr val="bg1"/>
                </a:solidFill>
                <a:latin typeface="+mj-lt"/>
                <a:ea typeface="+mj-ea"/>
                <a:cs typeface="+mj-cs"/>
              </a:defRPr>
            </a:lvl1pPr>
            <a:lvl2pPr marL="457200" indent="0" algn="ctr" defTabSz="914400" rtl="0" eaLnBrk="1" latinLnBrk="0" hangingPunct="1">
              <a:lnSpc>
                <a:spcPct val="110000"/>
              </a:lnSpc>
              <a:spcBef>
                <a:spcPct val="0"/>
              </a:spcBef>
              <a:buNone/>
              <a:defRPr lang="en-US" sz="3600" b="0" kern="1200" dirty="0" smtClean="0">
                <a:solidFill>
                  <a:schemeClr val="tx2"/>
                </a:solidFill>
                <a:latin typeface="+mj-lt"/>
                <a:ea typeface="+mj-ea"/>
                <a:cs typeface="+mj-cs"/>
              </a:defRPr>
            </a:lvl2pPr>
            <a:lvl3pPr marL="914400" indent="0" algn="ctr" defTabSz="914400" rtl="0" eaLnBrk="1" latinLnBrk="0" hangingPunct="1">
              <a:lnSpc>
                <a:spcPct val="110000"/>
              </a:lnSpc>
              <a:spcBef>
                <a:spcPct val="0"/>
              </a:spcBef>
              <a:buNone/>
              <a:defRPr lang="en-US" sz="3600" b="0" kern="1200" dirty="0" smtClean="0">
                <a:solidFill>
                  <a:schemeClr val="tx2"/>
                </a:solidFill>
                <a:latin typeface="+mj-lt"/>
                <a:ea typeface="+mj-ea"/>
                <a:cs typeface="+mj-cs"/>
              </a:defRPr>
            </a:lvl3pPr>
            <a:lvl4pPr marL="1371600" indent="0" algn="ctr" defTabSz="914400" rtl="0" eaLnBrk="1" latinLnBrk="0" hangingPunct="1">
              <a:lnSpc>
                <a:spcPct val="110000"/>
              </a:lnSpc>
              <a:spcBef>
                <a:spcPct val="0"/>
              </a:spcBef>
              <a:buNone/>
              <a:defRPr lang="en-US" sz="3600" b="0" kern="1200" dirty="0" smtClean="0">
                <a:solidFill>
                  <a:schemeClr val="tx2"/>
                </a:solidFill>
                <a:latin typeface="+mj-lt"/>
                <a:ea typeface="+mj-ea"/>
                <a:cs typeface="+mj-cs"/>
              </a:defRPr>
            </a:lvl4pPr>
            <a:lvl5pPr marL="1828800" indent="0" algn="ctr" defTabSz="914400" rtl="0" eaLnBrk="1" latinLnBrk="0" hangingPunct="1">
              <a:lnSpc>
                <a:spcPct val="110000"/>
              </a:lnSpc>
              <a:spcBef>
                <a:spcPct val="0"/>
              </a:spcBef>
              <a:buNone/>
              <a:defRPr lang="en-US" sz="3600" b="0" kern="1200" dirty="0">
                <a:solidFill>
                  <a:schemeClr val="tx2"/>
                </a:solidFill>
                <a:latin typeface="+mj-lt"/>
                <a:ea typeface="+mj-ea"/>
                <a:cs typeface="+mj-cs"/>
              </a:defRPr>
            </a:lvl5pPr>
          </a:lstStyle>
          <a:p>
            <a:pPr lvl="0"/>
            <a:r>
              <a:rPr lang="en-US"/>
              <a:t>Edit Master text styles</a:t>
            </a:r>
          </a:p>
        </p:txBody>
      </p:sp>
    </p:spTree>
    <p:extLst>
      <p:ext uri="{BB962C8B-B14F-4D97-AF65-F5344CB8AC3E}">
        <p14:creationId xmlns:p14="http://schemas.microsoft.com/office/powerpoint/2010/main" val="20924617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3.xml><?xml version="1.0" encoding="utf-8"?>
<p:sldLayout xmlns:a="http://schemas.openxmlformats.org/drawingml/2006/main" xmlns:r="http://schemas.openxmlformats.org/officeDocument/2006/relationships" xmlns:p="http://schemas.openxmlformats.org/presentationml/2006/main" type="obj" preserve="1">
  <p:cSld name="Title and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15735745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4.xml><?xml version="1.0" encoding="utf-8"?>
<p:sldLayout xmlns:a="http://schemas.openxmlformats.org/drawingml/2006/main" xmlns:r="http://schemas.openxmlformats.org/officeDocument/2006/relationships" xmlns:p="http://schemas.openxmlformats.org/presentationml/2006/main" preserve="1" userDrawn="1">
  <p:cSld name="4_Title and Bullets">
    <p:spTree>
      <p:nvGrpSpPr>
        <p:cNvPr id="1" name=""/>
        <p:cNvGrpSpPr/>
        <p:nvPr/>
      </p:nvGrpSpPr>
      <p:grpSpPr>
        <a:xfrm>
          <a:off x="0" y="0"/>
          <a:ext cx="0" cy="0"/>
          <a:chOff x="0" y="0"/>
          <a:chExt cx="0" cy="0"/>
        </a:xfrm>
      </p:grpSpPr>
      <p:sp>
        <p:nvSpPr>
          <p:cNvPr id="2" name="Title 1"/>
          <p:cNvSpPr>
            <a:spLocks noGrp="1"/>
          </p:cNvSpPr>
          <p:nvPr>
            <p:ph type="title"/>
          </p:nvPr>
        </p:nvSpPr>
        <p:spPr>
          <a:xfrm>
            <a:off x="838200" y="977030"/>
            <a:ext cx="4347575" cy="1325563"/>
          </a:xfrm>
        </p:spPr>
        <p:txBody>
          <a:bodyPr anchor="t"/>
          <a:lstStyle/>
          <a:p>
            <a:r>
              <a:rPr lang="en-US"/>
              <a:t>Click to edit Master title style</a:t>
            </a:r>
          </a:p>
        </p:txBody>
      </p:sp>
      <p:sp>
        <p:nvSpPr>
          <p:cNvPr id="3" name="Content Placeholder 2"/>
          <p:cNvSpPr>
            <a:spLocks noGrp="1"/>
          </p:cNvSpPr>
          <p:nvPr>
            <p:ph idx="1"/>
          </p:nvPr>
        </p:nvSpPr>
        <p:spPr>
          <a:xfrm>
            <a:off x="5536504" y="977030"/>
            <a:ext cx="5817296" cy="5006289"/>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42858158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5.xml><?xml version="1.0" encoding="utf-8"?>
<p:sldLayout xmlns:a="http://schemas.openxmlformats.org/drawingml/2006/main" xmlns:r="http://schemas.openxmlformats.org/officeDocument/2006/relationships" xmlns:p="http://schemas.openxmlformats.org/presentationml/2006/main" preserve="1" userDrawn="1">
  <p:cSld name="2_Title and Bullets">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a:xfrm>
            <a:off x="838200" y="2295939"/>
            <a:ext cx="10515600" cy="368738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5"/>
          <p:cNvSpPr>
            <a:spLocks noGrp="1"/>
          </p:cNvSpPr>
          <p:nvPr>
            <p:ph type="body" sz="quarter" idx="10"/>
          </p:nvPr>
        </p:nvSpPr>
        <p:spPr>
          <a:xfrm>
            <a:off x="838200" y="1665961"/>
            <a:ext cx="10515600" cy="629977"/>
          </a:xfrm>
        </p:spPr>
        <p:txBody>
          <a:bodyPr/>
          <a:lstStyle>
            <a:lvl1pPr marL="0" indent="0" algn="l" defTabSz="914400" rtl="0" eaLnBrk="1" latinLnBrk="0" hangingPunct="1">
              <a:lnSpc>
                <a:spcPct val="110000"/>
              </a:lnSpc>
              <a:spcBef>
                <a:spcPct val="0"/>
              </a:spcBef>
              <a:buNone/>
              <a:defRPr lang="en-US" sz="2400" b="0" kern="1200" dirty="0" smtClean="0">
                <a:solidFill>
                  <a:schemeClr val="tx2"/>
                </a:solidFill>
                <a:latin typeface="+mj-lt"/>
                <a:ea typeface="+mj-ea"/>
                <a:cs typeface="+mj-cs"/>
              </a:defRPr>
            </a:lvl1pPr>
            <a:lvl2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2pPr>
            <a:lvl3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3pPr>
            <a:lvl4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4pPr>
            <a:lvl5pPr marL="0" indent="0" algn="l" defTabSz="914400" rtl="0" eaLnBrk="1" latinLnBrk="0" hangingPunct="1">
              <a:lnSpc>
                <a:spcPct val="110000"/>
              </a:lnSpc>
              <a:spcBef>
                <a:spcPct val="0"/>
              </a:spcBef>
              <a:buNone/>
              <a:defRPr lang="en-US" sz="2000" b="0" kern="1200" dirty="0">
                <a:solidFill>
                  <a:schemeClr val="accent1"/>
                </a:solidFill>
                <a:latin typeface="+mj-lt"/>
                <a:ea typeface="+mj-ea"/>
                <a:cs typeface="+mj-cs"/>
              </a:defRPr>
            </a:lvl5pPr>
          </a:lstStyle>
          <a:p>
            <a:pPr lvl="0"/>
            <a:r>
              <a:rPr lang="en-US"/>
              <a:t>Edit Master text styles</a:t>
            </a:r>
          </a:p>
        </p:txBody>
      </p:sp>
    </p:spTree>
    <p:extLst>
      <p:ext uri="{BB962C8B-B14F-4D97-AF65-F5344CB8AC3E}">
        <p14:creationId xmlns:p14="http://schemas.microsoft.com/office/powerpoint/2010/main" val="17550902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6.xml><?xml version="1.0" encoding="utf-8"?>
<p:sldLayout xmlns:a="http://schemas.openxmlformats.org/drawingml/2006/main" xmlns:r="http://schemas.openxmlformats.org/officeDocument/2006/relationships" xmlns:p="http://schemas.openxmlformats.org/presentationml/2006/main" type="obj" preserve="1">
  <p:cSld name="Title and Paragraph">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lvl1pPr marL="0" indent="0">
              <a:lnSpc>
                <a:spcPct val="110000"/>
              </a:lnSpc>
              <a:buNone/>
              <a:defRPr/>
            </a:lvl1pPr>
            <a:lvl2pPr marL="0" indent="0">
              <a:buNone/>
              <a:defRPr/>
            </a:lvl2pPr>
            <a:lvl3pPr marL="0" indent="0">
              <a:buNone/>
              <a:defRPr/>
            </a:lvl3pPr>
            <a:lvl4pPr marL="0" indent="0">
              <a:buNone/>
              <a:defRPr/>
            </a:lvl4pPr>
            <a:lvl5pPr marL="0" indent="0">
              <a:buNone/>
              <a:defRPr/>
            </a:lvl5pPr>
          </a:lstStyle>
          <a:p>
            <a:pPr lvl="0"/>
            <a:r>
              <a:rPr lang="en-US"/>
              <a:t>Click to edit Master text styles</a:t>
            </a:r>
          </a:p>
        </p:txBody>
      </p:sp>
    </p:spTree>
    <p:extLst>
      <p:ext uri="{BB962C8B-B14F-4D97-AF65-F5344CB8AC3E}">
        <p14:creationId xmlns:p14="http://schemas.microsoft.com/office/powerpoint/2010/main" val="107869559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7.xml><?xml version="1.0" encoding="utf-8"?>
<p:sldLayout xmlns:a="http://schemas.openxmlformats.org/drawingml/2006/main" xmlns:r="http://schemas.openxmlformats.org/officeDocument/2006/relationships" xmlns:p="http://schemas.openxmlformats.org/presentationml/2006/main" type="obj" preserve="1">
  <p:cSld name="2_Title and Paragraph">
    <p:spTree>
      <p:nvGrpSpPr>
        <p:cNvPr id="1" name=""/>
        <p:cNvGrpSpPr/>
        <p:nvPr/>
      </p:nvGrpSpPr>
      <p:grpSpPr>
        <a:xfrm>
          <a:off x="0" y="0"/>
          <a:ext cx="0" cy="0"/>
          <a:chOff x="0" y="0"/>
          <a:chExt cx="0" cy="0"/>
        </a:xfrm>
      </p:grpSpPr>
      <p:sp>
        <p:nvSpPr>
          <p:cNvPr id="2" name="Title 1"/>
          <p:cNvSpPr>
            <a:spLocks noGrp="1"/>
          </p:cNvSpPr>
          <p:nvPr>
            <p:ph type="title"/>
          </p:nvPr>
        </p:nvSpPr>
        <p:spPr>
          <a:xfrm>
            <a:off x="838200" y="1068309"/>
            <a:ext cx="4347575" cy="1325563"/>
          </a:xfrm>
        </p:spPr>
        <p:txBody>
          <a:bodyPr anchor="t"/>
          <a:lstStyle/>
          <a:p>
            <a:r>
              <a:rPr lang="en-US"/>
              <a:t>Click to edit Master title style</a:t>
            </a:r>
          </a:p>
        </p:txBody>
      </p:sp>
      <p:sp>
        <p:nvSpPr>
          <p:cNvPr id="3" name="Content Placeholder 2"/>
          <p:cNvSpPr>
            <a:spLocks noGrp="1"/>
          </p:cNvSpPr>
          <p:nvPr>
            <p:ph idx="1"/>
          </p:nvPr>
        </p:nvSpPr>
        <p:spPr>
          <a:xfrm>
            <a:off x="5536504" y="1068309"/>
            <a:ext cx="5817295" cy="4351338"/>
          </a:xfrm>
        </p:spPr>
        <p:txBody>
          <a:bodyPr/>
          <a:lstStyle>
            <a:lvl1pPr marL="0" indent="0">
              <a:lnSpc>
                <a:spcPct val="110000"/>
              </a:lnSpc>
              <a:buNone/>
              <a:defRPr/>
            </a:lvl1pPr>
            <a:lvl2pPr marL="0" indent="0">
              <a:buNone/>
              <a:defRPr/>
            </a:lvl2pPr>
            <a:lvl3pPr marL="0" indent="0">
              <a:buNone/>
              <a:defRPr/>
            </a:lvl3pPr>
            <a:lvl4pPr marL="0" indent="0">
              <a:buNone/>
              <a:defRPr/>
            </a:lvl4pPr>
            <a:lvl5pPr marL="0" indent="0">
              <a:buNone/>
              <a:defRPr/>
            </a:lvl5pPr>
          </a:lstStyle>
          <a:p>
            <a:pPr lvl="0"/>
            <a:r>
              <a:rPr lang="en-US"/>
              <a:t>Click to edit Master text styles</a:t>
            </a:r>
          </a:p>
        </p:txBody>
      </p:sp>
    </p:spTree>
    <p:extLst>
      <p:ext uri="{BB962C8B-B14F-4D97-AF65-F5344CB8AC3E}">
        <p14:creationId xmlns:p14="http://schemas.microsoft.com/office/powerpoint/2010/main" val="408092433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8.xml><?xml version="1.0" encoding="utf-8"?>
<p:sldLayout xmlns:a="http://schemas.openxmlformats.org/drawingml/2006/main" xmlns:r="http://schemas.openxmlformats.org/officeDocument/2006/relationships" xmlns:p="http://schemas.openxmlformats.org/presentationml/2006/main" preserve="1"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517044"/>
            <a:ext cx="10515600" cy="1997555"/>
          </a:xfrm>
        </p:spPr>
        <p:txBody>
          <a:bodyPr anchor="b"/>
          <a:lstStyle>
            <a:lvl1pPr algn="ctr">
              <a:defRPr sz="4800"/>
            </a:lvl1pPr>
          </a:lstStyle>
          <a:p>
            <a:r>
              <a:rPr lang="en-US"/>
              <a:t>Click to edit Master title style</a:t>
            </a:r>
          </a:p>
        </p:txBody>
      </p:sp>
    </p:spTree>
    <p:extLst>
      <p:ext uri="{BB962C8B-B14F-4D97-AF65-F5344CB8AC3E}">
        <p14:creationId xmlns:p14="http://schemas.microsoft.com/office/powerpoint/2010/main" val="278155197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49.xml><?xml version="1.0" encoding="utf-8"?>
<p:sldLayout xmlns:a="http://schemas.openxmlformats.org/drawingml/2006/main" xmlns:r="http://schemas.openxmlformats.org/officeDocument/2006/relationships" xmlns:p="http://schemas.openxmlformats.org/presentationml/2006/main" type="secHead" preserve="1">
  <p:cSld name="1_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517045"/>
            <a:ext cx="10515600" cy="1997555"/>
          </a:xfrm>
        </p:spPr>
        <p:txBody>
          <a:bodyPr anchor="b"/>
          <a:lstStyle>
            <a:lvl1pPr algn="ctr">
              <a:defRPr sz="4800"/>
            </a:lvl1pPr>
          </a:lstStyle>
          <a:p>
            <a:r>
              <a:rPr lang="en-US"/>
              <a:t>Click to edit Master title style</a:t>
            </a:r>
          </a:p>
        </p:txBody>
      </p:sp>
      <p:sp>
        <p:nvSpPr>
          <p:cNvPr id="3" name="Text Placeholder 2"/>
          <p:cNvSpPr>
            <a:spLocks noGrp="1"/>
          </p:cNvSpPr>
          <p:nvPr>
            <p:ph type="body" idx="1"/>
          </p:nvPr>
        </p:nvSpPr>
        <p:spPr>
          <a:xfrm>
            <a:off x="831851" y="2879934"/>
            <a:ext cx="10515600" cy="1500187"/>
          </a:xfrm>
        </p:spPr>
        <p:txBody>
          <a:bodyPr/>
          <a:lstStyle>
            <a:lvl1pPr marL="0" indent="0" algn="ctr">
              <a:buNone/>
              <a:defRPr sz="2400">
                <a:solidFill>
                  <a:schemeClr val="tx2"/>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t>Click to edit Master text styles</a:t>
            </a:r>
          </a:p>
        </p:txBody>
      </p:sp>
    </p:spTree>
    <p:extLst>
      <p:ext uri="{BB962C8B-B14F-4D97-AF65-F5344CB8AC3E}">
        <p14:creationId xmlns:p14="http://schemas.microsoft.com/office/powerpoint/2010/main" val="23277000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0.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1630496"/>
            <a:ext cx="5181600" cy="4535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1630496"/>
            <a:ext cx="5181600" cy="45354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17842493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1.xml><?xml version="1.0" encoding="utf-8"?>
<p:sldLayout xmlns:a="http://schemas.openxmlformats.org/drawingml/2006/main" xmlns:r="http://schemas.openxmlformats.org/officeDocument/2006/relationships" xmlns:p="http://schemas.openxmlformats.org/presentationml/2006/main" type="twoObj" preserve="1">
  <p:cSld name="4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1" y="1413164"/>
            <a:ext cx="3543300" cy="4752782"/>
          </a:xfrm>
        </p:spPr>
        <p:txBody>
          <a:bodyPr/>
          <a:lstStyle>
            <a:lvl1pPr>
              <a:spcBef>
                <a:spcPts val="600"/>
              </a:spcBef>
              <a:defRPr sz="1600"/>
            </a:lvl1pPr>
            <a:lvl2pPr>
              <a:spcBef>
                <a:spcPts val="600"/>
              </a:spcBef>
              <a:defRPr sz="1400"/>
            </a:lvl2pPr>
            <a:lvl3pPr>
              <a:spcBef>
                <a:spcPts val="600"/>
              </a:spcBef>
              <a:defRPr sz="1200"/>
            </a:lvl3pPr>
            <a:lvl4pPr>
              <a:spcBef>
                <a:spcPts val="600"/>
              </a:spcBef>
              <a:defRPr sz="1100"/>
            </a:lvl4pPr>
            <a:lvl5pPr>
              <a:spcBef>
                <a:spcPts val="600"/>
              </a:spcBef>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572001" y="1413164"/>
            <a:ext cx="3543300" cy="4752782"/>
          </a:xfrm>
        </p:spPr>
        <p:txBody>
          <a:bodyPr/>
          <a:lstStyle>
            <a:lvl1pPr>
              <a:spcBef>
                <a:spcPts val="600"/>
              </a:spcBef>
              <a:defRPr sz="1600"/>
            </a:lvl1pPr>
            <a:lvl2pPr>
              <a:spcBef>
                <a:spcPts val="600"/>
              </a:spcBef>
              <a:defRPr sz="1400"/>
            </a:lvl2pPr>
            <a:lvl3pPr>
              <a:spcBef>
                <a:spcPts val="600"/>
              </a:spcBef>
              <a:defRPr sz="1200"/>
            </a:lvl3pPr>
            <a:lvl4pPr>
              <a:spcBef>
                <a:spcPts val="600"/>
              </a:spcBef>
              <a:defRPr sz="1100"/>
            </a:lvl4pPr>
            <a:lvl5pPr>
              <a:spcBef>
                <a:spcPts val="600"/>
              </a:spcBef>
              <a:defRPr sz="11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5031219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2.xml><?xml version="1.0" encoding="utf-8"?>
<p:sldLayout xmlns:a="http://schemas.openxmlformats.org/drawingml/2006/main" xmlns:r="http://schemas.openxmlformats.org/officeDocument/2006/relationships" xmlns:p="http://schemas.openxmlformats.org/presentationml/2006/main" type="twoObj" preserve="1">
  <p:cSld name="5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dirty="0"/>
              <a:t>Click to edit Master title style</a:t>
            </a:r>
          </a:p>
        </p:txBody>
      </p:sp>
      <p:sp>
        <p:nvSpPr>
          <p:cNvPr id="3" name="Content Placeholder 2"/>
          <p:cNvSpPr>
            <a:spLocks noGrp="1"/>
          </p:cNvSpPr>
          <p:nvPr>
            <p:ph sz="half" idx="1"/>
          </p:nvPr>
        </p:nvSpPr>
        <p:spPr>
          <a:xfrm>
            <a:off x="838201" y="1729046"/>
            <a:ext cx="3543300" cy="4436899"/>
          </a:xfrm>
        </p:spPr>
        <p:txBody>
          <a:bodyPr/>
          <a:lstStyle>
            <a:lvl1pPr>
              <a:spcBef>
                <a:spcPts val="600"/>
              </a:spcBef>
              <a:defRPr sz="1600"/>
            </a:lvl1pPr>
            <a:lvl2pPr>
              <a:spcBef>
                <a:spcPts val="600"/>
              </a:spcBef>
              <a:defRPr sz="1400"/>
            </a:lvl2pPr>
            <a:lvl3pPr>
              <a:spcBef>
                <a:spcPts val="600"/>
              </a:spcBef>
              <a:defRPr sz="1200"/>
            </a:lvl3pPr>
            <a:lvl4pPr>
              <a:spcBef>
                <a:spcPts val="600"/>
              </a:spcBef>
              <a:defRPr sz="1100"/>
            </a:lvl4pPr>
            <a:lvl5pPr>
              <a:spcBef>
                <a:spcPts val="600"/>
              </a:spcBef>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4" name="Content Placeholder 3"/>
          <p:cNvSpPr>
            <a:spLocks noGrp="1"/>
          </p:cNvSpPr>
          <p:nvPr>
            <p:ph sz="half" idx="2"/>
          </p:nvPr>
        </p:nvSpPr>
        <p:spPr>
          <a:xfrm>
            <a:off x="4324349" y="1729046"/>
            <a:ext cx="3543300" cy="4436899"/>
          </a:xfrm>
        </p:spPr>
        <p:txBody>
          <a:bodyPr/>
          <a:lstStyle>
            <a:lvl1pPr>
              <a:spcBef>
                <a:spcPts val="600"/>
              </a:spcBef>
              <a:defRPr sz="1600"/>
            </a:lvl1pPr>
            <a:lvl2pPr>
              <a:spcBef>
                <a:spcPts val="600"/>
              </a:spcBef>
              <a:defRPr sz="1400"/>
            </a:lvl2pPr>
            <a:lvl3pPr>
              <a:spcBef>
                <a:spcPts val="600"/>
              </a:spcBef>
              <a:defRPr sz="1200"/>
            </a:lvl3pPr>
            <a:lvl4pPr>
              <a:spcBef>
                <a:spcPts val="600"/>
              </a:spcBef>
              <a:defRPr sz="1100"/>
            </a:lvl4pPr>
            <a:lvl5pPr>
              <a:spcBef>
                <a:spcPts val="600"/>
              </a:spcBef>
              <a:defRPr sz="1100"/>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6" name="Content Placeholder 3"/>
          <p:cNvSpPr>
            <a:spLocks noGrp="1"/>
          </p:cNvSpPr>
          <p:nvPr>
            <p:ph sz="half" idx="10" hasCustomPrompt="1"/>
          </p:nvPr>
        </p:nvSpPr>
        <p:spPr>
          <a:xfrm>
            <a:off x="838200" y="1122216"/>
            <a:ext cx="10515599" cy="473827"/>
          </a:xfrm>
        </p:spPr>
        <p:txBody>
          <a:bodyPr/>
          <a:lstStyle>
            <a:lvl1pPr marL="0" indent="0">
              <a:buNone/>
              <a:defRPr sz="2400">
                <a:solidFill>
                  <a:schemeClr val="accent2"/>
                </a:solidFill>
              </a:defRPr>
            </a:lvl1pPr>
            <a:lvl2pPr marL="457200" indent="0">
              <a:buNone/>
              <a:defRPr sz="1400"/>
            </a:lvl2pPr>
            <a:lvl3pPr marL="914400" indent="0">
              <a:buNone/>
              <a:defRPr sz="1200"/>
            </a:lvl3pPr>
            <a:lvl4pPr marL="1371600" indent="0">
              <a:buNone/>
              <a:defRPr sz="1100"/>
            </a:lvl4pPr>
            <a:lvl5pPr marL="1828800" indent="0">
              <a:buNone/>
              <a:defRPr sz="1100"/>
            </a:lvl5pPr>
          </a:lstStyle>
          <a:p>
            <a:pPr lvl="0"/>
            <a:r>
              <a:rPr lang="en-US" dirty="0"/>
              <a:t>Click to edit</a:t>
            </a:r>
          </a:p>
        </p:txBody>
      </p:sp>
    </p:spTree>
    <p:extLst>
      <p:ext uri="{BB962C8B-B14F-4D97-AF65-F5344CB8AC3E}">
        <p14:creationId xmlns:p14="http://schemas.microsoft.com/office/powerpoint/2010/main" val="26729691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3.xml><?xml version="1.0" encoding="utf-8"?>
<p:sldLayout xmlns:a="http://schemas.openxmlformats.org/drawingml/2006/main" xmlns:r="http://schemas.openxmlformats.org/officeDocument/2006/relationships" xmlns:p="http://schemas.openxmlformats.org/presentationml/2006/main" preserve="1" userDrawn="1">
  <p:cSld name="1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0" y="2295939"/>
            <a:ext cx="5181600" cy="3859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72200" y="2295939"/>
            <a:ext cx="5181600" cy="3859250"/>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6" name="Text Placeholder 5"/>
          <p:cNvSpPr>
            <a:spLocks noGrp="1"/>
          </p:cNvSpPr>
          <p:nvPr>
            <p:ph type="body" sz="quarter" idx="10"/>
          </p:nvPr>
        </p:nvSpPr>
        <p:spPr>
          <a:xfrm>
            <a:off x="838200" y="1628383"/>
            <a:ext cx="10515600" cy="667555"/>
          </a:xfrm>
        </p:spPr>
        <p:txBody>
          <a:bodyPr/>
          <a:lstStyle>
            <a:lvl1pPr marL="0" indent="0" algn="l" defTabSz="914400" rtl="0" eaLnBrk="1" latinLnBrk="0" hangingPunct="1">
              <a:lnSpc>
                <a:spcPct val="110000"/>
              </a:lnSpc>
              <a:spcBef>
                <a:spcPct val="0"/>
              </a:spcBef>
              <a:buNone/>
              <a:defRPr lang="en-US" sz="2400" b="0" kern="1200" dirty="0" smtClean="0">
                <a:solidFill>
                  <a:schemeClr val="tx2"/>
                </a:solidFill>
                <a:latin typeface="+mj-lt"/>
                <a:ea typeface="+mj-ea"/>
                <a:cs typeface="+mj-cs"/>
              </a:defRPr>
            </a:lvl1pPr>
            <a:lvl2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2pPr>
            <a:lvl3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3pPr>
            <a:lvl4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4pPr>
            <a:lvl5pPr marL="0" indent="0" algn="l" defTabSz="914400" rtl="0" eaLnBrk="1" latinLnBrk="0" hangingPunct="1">
              <a:lnSpc>
                <a:spcPct val="110000"/>
              </a:lnSpc>
              <a:spcBef>
                <a:spcPct val="0"/>
              </a:spcBef>
              <a:buNone/>
              <a:defRPr lang="en-US" sz="2000" b="0" kern="1200" dirty="0">
                <a:solidFill>
                  <a:schemeClr val="accent1"/>
                </a:solidFill>
                <a:latin typeface="+mj-lt"/>
                <a:ea typeface="+mj-ea"/>
                <a:cs typeface="+mj-cs"/>
              </a:defRPr>
            </a:lvl5pPr>
          </a:lstStyle>
          <a:p>
            <a:pPr lvl="0"/>
            <a:r>
              <a:rPr lang="en-US"/>
              <a:t>Edit Master text styles</a:t>
            </a:r>
          </a:p>
        </p:txBody>
      </p:sp>
    </p:spTree>
    <p:extLst>
      <p:ext uri="{BB962C8B-B14F-4D97-AF65-F5344CB8AC3E}">
        <p14:creationId xmlns:p14="http://schemas.microsoft.com/office/powerpoint/2010/main" val="13392320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839788" y="475129"/>
            <a:ext cx="10515600" cy="1018977"/>
          </a:xfrm>
        </p:spPr>
        <p:txBody>
          <a:bodyPr/>
          <a:lstStyle/>
          <a:p>
            <a:r>
              <a:rPr lang="en-US"/>
              <a:t>Click to edit Master title style</a:t>
            </a:r>
          </a:p>
        </p:txBody>
      </p:sp>
      <p:sp>
        <p:nvSpPr>
          <p:cNvPr id="3" name="Text Placeholder 2"/>
          <p:cNvSpPr>
            <a:spLocks noGrp="1"/>
          </p:cNvSpPr>
          <p:nvPr>
            <p:ph type="body" idx="1"/>
          </p:nvPr>
        </p:nvSpPr>
        <p:spPr>
          <a:xfrm>
            <a:off x="839789" y="1557193"/>
            <a:ext cx="5157787" cy="697509"/>
          </a:xfrm>
          <a:solidFill>
            <a:schemeClr val="accent2"/>
          </a:solidFill>
        </p:spPr>
        <p:txBody>
          <a:bodyPr anchor="ctr" anchorCtr="0"/>
          <a:lstStyle>
            <a:lvl1pPr marL="0" indent="0">
              <a:buNone/>
              <a:defRPr sz="20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839789" y="2317789"/>
            <a:ext cx="5157787"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72201" y="1557193"/>
            <a:ext cx="5183188" cy="697509"/>
          </a:xfrm>
          <a:solidFill>
            <a:schemeClr val="accent2"/>
          </a:solidFill>
        </p:spPr>
        <p:txBody>
          <a:bodyPr anchor="ctr" anchorCtr="0"/>
          <a:lstStyle>
            <a:lvl1pPr marL="0" indent="0">
              <a:buNone/>
              <a:defRPr sz="2000" b="0">
                <a:solidFill>
                  <a:schemeClr val="bg1"/>
                </a:solidFill>
              </a:defRPr>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72201" y="2317789"/>
            <a:ext cx="5183188" cy="368458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28056364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5.xml><?xml version="1.0" encoding="utf-8"?>
<p:sldLayout xmlns:a="http://schemas.openxmlformats.org/drawingml/2006/main" xmlns:r="http://schemas.openxmlformats.org/officeDocument/2006/relationships" xmlns:p="http://schemas.openxmlformats.org/presentationml/2006/main" type="twoObj" preserve="1">
  <p:cSld name="3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sz="half" idx="1"/>
          </p:nvPr>
        </p:nvSpPr>
        <p:spPr>
          <a:xfrm>
            <a:off x="838201" y="1630496"/>
            <a:ext cx="3438938" cy="4535450"/>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4376531" y="1630496"/>
            <a:ext cx="3438938" cy="4535450"/>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Content Placeholder 3"/>
          <p:cNvSpPr>
            <a:spLocks noGrp="1"/>
          </p:cNvSpPr>
          <p:nvPr>
            <p:ph sz="half" idx="10"/>
          </p:nvPr>
        </p:nvSpPr>
        <p:spPr>
          <a:xfrm>
            <a:off x="7914861" y="1630496"/>
            <a:ext cx="3438938" cy="4535450"/>
          </a:xfrm>
        </p:spPr>
        <p:txBody>
          <a:bodyPr/>
          <a:lstStyle>
            <a:lvl1pPr>
              <a:defRPr sz="1800"/>
            </a:lvl1pPr>
            <a:lvl2pPr>
              <a:defRPr sz="1600"/>
            </a:lvl2pPr>
            <a:lvl3pPr>
              <a:defRPr sz="1400"/>
            </a:lvl3pPr>
            <a:lvl4pPr>
              <a:defRPr sz="1200"/>
            </a:lvl4pPr>
            <a:lvl5pPr>
              <a:defRPr sz="1200"/>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36657530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6.xml><?xml version="1.0" encoding="utf-8"?>
<p:sldLayout xmlns:a="http://schemas.openxmlformats.org/drawingml/2006/main" xmlns:r="http://schemas.openxmlformats.org/officeDocument/2006/relationships" xmlns:p="http://schemas.openxmlformats.org/presentationml/2006/main" type="obj" preserve="1">
  <p:cSld name="1_Title and Paragraph">
    <p:spTree>
      <p:nvGrpSpPr>
        <p:cNvPr id="1" name=""/>
        <p:cNvGrpSpPr/>
        <p:nvPr/>
      </p:nvGrpSpPr>
      <p:grpSpPr>
        <a:xfrm>
          <a:off x="0" y="0"/>
          <a:ext cx="0" cy="0"/>
          <a:chOff x="0" y="0"/>
          <a:chExt cx="0" cy="0"/>
        </a:xfrm>
      </p:grpSpPr>
      <p:sp>
        <p:nvSpPr>
          <p:cNvPr id="2" name="Title 1"/>
          <p:cNvSpPr>
            <a:spLocks noGrp="1"/>
          </p:cNvSpPr>
          <p:nvPr>
            <p:ph type="title"/>
          </p:nvPr>
        </p:nvSpPr>
        <p:spPr>
          <a:xfrm>
            <a:off x="2423492" y="4701211"/>
            <a:ext cx="7346674" cy="1325563"/>
          </a:xfrm>
        </p:spPr>
        <p:txBody>
          <a:bodyPr anchor="t"/>
          <a:lstStyle>
            <a:lvl1pPr algn="r">
              <a:defRPr sz="2000">
                <a:solidFill>
                  <a:schemeClr val="bg2">
                    <a:lumMod val="50000"/>
                  </a:schemeClr>
                </a:solidFill>
              </a:defRPr>
            </a:lvl1pPr>
          </a:lstStyle>
          <a:p>
            <a:r>
              <a:rPr lang="en-US"/>
              <a:t>Click to edit Master title style</a:t>
            </a:r>
          </a:p>
        </p:txBody>
      </p:sp>
      <p:sp>
        <p:nvSpPr>
          <p:cNvPr id="3" name="Content Placeholder 2"/>
          <p:cNvSpPr>
            <a:spLocks noGrp="1"/>
          </p:cNvSpPr>
          <p:nvPr>
            <p:ph idx="1"/>
          </p:nvPr>
        </p:nvSpPr>
        <p:spPr>
          <a:xfrm>
            <a:off x="2423492" y="1808922"/>
            <a:ext cx="7346674" cy="2733261"/>
          </a:xfrm>
        </p:spPr>
        <p:txBody>
          <a:bodyPr/>
          <a:lstStyle>
            <a:lvl1pPr marL="91440" indent="-457200">
              <a:lnSpc>
                <a:spcPct val="110000"/>
              </a:lnSpc>
              <a:buNone/>
              <a:defRPr/>
            </a:lvl1pPr>
            <a:lvl2pPr marL="0" indent="0">
              <a:buNone/>
              <a:defRPr/>
            </a:lvl2pPr>
            <a:lvl3pPr marL="0" indent="0">
              <a:buNone/>
              <a:defRPr/>
            </a:lvl3pPr>
            <a:lvl4pPr marL="0" indent="0">
              <a:buNone/>
              <a:defRPr/>
            </a:lvl4pPr>
            <a:lvl5pPr marL="0" indent="0">
              <a:buNone/>
              <a:defRPr/>
            </a:lvl5pPr>
          </a:lstStyle>
          <a:p>
            <a:pPr lvl="0"/>
            <a:r>
              <a:rPr lang="en-US"/>
              <a:t>Click to edit Master text styles</a:t>
            </a:r>
          </a:p>
        </p:txBody>
      </p:sp>
    </p:spTree>
    <p:extLst>
      <p:ext uri="{BB962C8B-B14F-4D97-AF65-F5344CB8AC3E}">
        <p14:creationId xmlns:p14="http://schemas.microsoft.com/office/powerpoint/2010/main" val="20538137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7.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Tree>
    <p:extLst>
      <p:ext uri="{BB962C8B-B14F-4D97-AF65-F5344CB8AC3E}">
        <p14:creationId xmlns:p14="http://schemas.microsoft.com/office/powerpoint/2010/main" val="41719602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8.xml><?xml version="1.0" encoding="utf-8"?>
<p:sldLayout xmlns:a="http://schemas.openxmlformats.org/drawingml/2006/main" xmlns:r="http://schemas.openxmlformats.org/officeDocument/2006/relationships" xmlns:p="http://schemas.openxmlformats.org/presentationml/2006/main" preserve="1" userDrawn="1">
  <p:cSld name="6_Title Only">
    <p:spTree>
      <p:nvGrpSpPr>
        <p:cNvPr id="1" name=""/>
        <p:cNvGrpSpPr/>
        <p:nvPr/>
      </p:nvGrpSpPr>
      <p:grpSpPr>
        <a:xfrm>
          <a:off x="0" y="0"/>
          <a:ext cx="0" cy="0"/>
          <a:chOff x="0" y="0"/>
          <a:chExt cx="0" cy="0"/>
        </a:xfrm>
      </p:grpSpPr>
      <p:sp>
        <p:nvSpPr>
          <p:cNvPr id="3" name="Rectangle 2"/>
          <p:cNvSpPr/>
          <p:nvPr userDrawn="1"/>
        </p:nvSpPr>
        <p:spPr>
          <a:xfrm>
            <a:off x="0" y="1"/>
            <a:ext cx="12192000" cy="2127354"/>
          </a:xfrm>
          <a:prstGeom prst="rect">
            <a:avLst/>
          </a:pr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4" name="Isosceles Triangle 3"/>
          <p:cNvSpPr/>
          <p:nvPr userDrawn="1"/>
        </p:nvSpPr>
        <p:spPr>
          <a:xfrm flipH="1">
            <a:off x="-1" y="1"/>
            <a:ext cx="12192000" cy="2124222"/>
          </a:xfrm>
          <a:prstGeom prst="triangle">
            <a:avLst>
              <a:gd name="adj" fmla="val 0"/>
            </a:avLst>
          </a:prstGeom>
          <a:solidFill>
            <a:srgbClr val="003764"/>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n-US"/>
          </a:p>
        </p:txBody>
      </p:sp>
      <p:sp>
        <p:nvSpPr>
          <p:cNvPr id="2" name="Title 1"/>
          <p:cNvSpPr>
            <a:spLocks noGrp="1"/>
          </p:cNvSpPr>
          <p:nvPr>
            <p:ph type="title"/>
          </p:nvPr>
        </p:nvSpPr>
        <p:spPr>
          <a:xfrm>
            <a:off x="838200" y="171483"/>
            <a:ext cx="10515600" cy="1783926"/>
          </a:xfrm>
        </p:spPr>
        <p:txBody>
          <a:bodyPr anchor="b"/>
          <a:lstStyle>
            <a:lvl1pPr algn="ctr">
              <a:defRPr>
                <a:solidFill>
                  <a:schemeClr val="bg1"/>
                </a:solidFill>
              </a:defRPr>
            </a:lvl1pPr>
          </a:lstStyle>
          <a:p>
            <a:r>
              <a:rPr lang="en-US"/>
              <a:t>Click to edit Master title style</a:t>
            </a:r>
          </a:p>
        </p:txBody>
      </p:sp>
      <p:sp>
        <p:nvSpPr>
          <p:cNvPr id="5" name="Text Placeholder 5"/>
          <p:cNvSpPr>
            <a:spLocks noGrp="1"/>
          </p:cNvSpPr>
          <p:nvPr>
            <p:ph type="body" sz="quarter" idx="10"/>
          </p:nvPr>
        </p:nvSpPr>
        <p:spPr>
          <a:xfrm>
            <a:off x="838200" y="2298837"/>
            <a:ext cx="10515600" cy="775252"/>
          </a:xfrm>
        </p:spPr>
        <p:txBody>
          <a:bodyPr/>
          <a:lstStyle>
            <a:lvl1pPr marL="0" indent="0" algn="ctr" defTabSz="914400" rtl="0" eaLnBrk="1" latinLnBrk="0" hangingPunct="1">
              <a:lnSpc>
                <a:spcPct val="110000"/>
              </a:lnSpc>
              <a:spcBef>
                <a:spcPct val="0"/>
              </a:spcBef>
              <a:buNone/>
              <a:defRPr lang="en-US" sz="2000" b="0" kern="1200" dirty="0" smtClean="0">
                <a:solidFill>
                  <a:schemeClr val="tx1">
                    <a:lumMod val="65000"/>
                    <a:lumOff val="35000"/>
                  </a:schemeClr>
                </a:solidFill>
                <a:latin typeface="+mj-lt"/>
                <a:ea typeface="+mj-ea"/>
                <a:cs typeface="+mj-cs"/>
              </a:defRPr>
            </a:lvl1pPr>
            <a:lvl2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2pPr>
            <a:lvl3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3pPr>
            <a:lvl4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4pPr>
            <a:lvl5pPr marL="0" indent="0" algn="l" defTabSz="914400" rtl="0" eaLnBrk="1" latinLnBrk="0" hangingPunct="1">
              <a:lnSpc>
                <a:spcPct val="110000"/>
              </a:lnSpc>
              <a:spcBef>
                <a:spcPct val="0"/>
              </a:spcBef>
              <a:buNone/>
              <a:defRPr lang="en-US" sz="2000" b="0" kern="1200" dirty="0">
                <a:solidFill>
                  <a:schemeClr val="accent1"/>
                </a:solidFill>
                <a:latin typeface="+mj-lt"/>
                <a:ea typeface="+mj-ea"/>
                <a:cs typeface="+mj-cs"/>
              </a:defRPr>
            </a:lvl5pPr>
          </a:lstStyle>
          <a:p>
            <a:pPr lvl="0"/>
            <a:r>
              <a:rPr lang="en-US"/>
              <a:t>Edit Master text styles</a:t>
            </a:r>
          </a:p>
        </p:txBody>
      </p:sp>
    </p:spTree>
    <p:extLst>
      <p:ext uri="{BB962C8B-B14F-4D97-AF65-F5344CB8AC3E}">
        <p14:creationId xmlns:p14="http://schemas.microsoft.com/office/powerpoint/2010/main" val="17234747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59.xml><?xml version="1.0" encoding="utf-8"?>
<p:sldLayout xmlns:a="http://schemas.openxmlformats.org/drawingml/2006/main" xmlns:r="http://schemas.openxmlformats.org/officeDocument/2006/relationships" xmlns:p="http://schemas.openxmlformats.org/presentationml/2006/main" preserve="1" userDrawn="1">
  <p:cSld name="2_Two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6" name="Text Placeholder 5"/>
          <p:cNvSpPr>
            <a:spLocks noGrp="1"/>
          </p:cNvSpPr>
          <p:nvPr>
            <p:ph type="body" sz="quarter" idx="10"/>
          </p:nvPr>
        </p:nvSpPr>
        <p:spPr>
          <a:xfrm>
            <a:off x="838200" y="1520687"/>
            <a:ext cx="10515600" cy="775252"/>
          </a:xfrm>
        </p:spPr>
        <p:txBody>
          <a:bodyPr/>
          <a:lstStyle>
            <a:lvl1pPr marL="0" indent="0" algn="l" defTabSz="914400" rtl="0" eaLnBrk="1" latinLnBrk="0" hangingPunct="1">
              <a:lnSpc>
                <a:spcPct val="110000"/>
              </a:lnSpc>
              <a:spcBef>
                <a:spcPct val="0"/>
              </a:spcBef>
              <a:buNone/>
              <a:defRPr lang="en-US" sz="2000" b="0" kern="1200" dirty="0" smtClean="0">
                <a:solidFill>
                  <a:schemeClr val="tx2"/>
                </a:solidFill>
                <a:latin typeface="+mj-lt"/>
                <a:ea typeface="+mj-ea"/>
                <a:cs typeface="+mj-cs"/>
              </a:defRPr>
            </a:lvl1pPr>
            <a:lvl2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2pPr>
            <a:lvl3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3pPr>
            <a:lvl4pPr marL="0" indent="0" algn="l" defTabSz="914400" rtl="0" eaLnBrk="1" latinLnBrk="0" hangingPunct="1">
              <a:lnSpc>
                <a:spcPct val="110000"/>
              </a:lnSpc>
              <a:spcBef>
                <a:spcPct val="0"/>
              </a:spcBef>
              <a:buNone/>
              <a:defRPr lang="en-US" sz="2000" b="0" kern="1200" dirty="0" smtClean="0">
                <a:solidFill>
                  <a:schemeClr val="accent1"/>
                </a:solidFill>
                <a:latin typeface="+mj-lt"/>
                <a:ea typeface="+mj-ea"/>
                <a:cs typeface="+mj-cs"/>
              </a:defRPr>
            </a:lvl4pPr>
            <a:lvl5pPr marL="0" indent="0" algn="l" defTabSz="914400" rtl="0" eaLnBrk="1" latinLnBrk="0" hangingPunct="1">
              <a:lnSpc>
                <a:spcPct val="110000"/>
              </a:lnSpc>
              <a:spcBef>
                <a:spcPct val="0"/>
              </a:spcBef>
              <a:buNone/>
              <a:defRPr lang="en-US" sz="2000" b="0" kern="1200" dirty="0">
                <a:solidFill>
                  <a:schemeClr val="accent1"/>
                </a:solidFill>
                <a:latin typeface="+mj-lt"/>
                <a:ea typeface="+mj-ea"/>
                <a:cs typeface="+mj-cs"/>
              </a:defRPr>
            </a:lvl5pPr>
          </a:lstStyle>
          <a:p>
            <a:pPr lvl="0"/>
            <a:r>
              <a:rPr lang="en-US"/>
              <a:t>Edit Master text styles</a:t>
            </a:r>
          </a:p>
        </p:txBody>
      </p:sp>
    </p:spTree>
    <p:extLst>
      <p:ext uri="{BB962C8B-B14F-4D97-AF65-F5344CB8AC3E}">
        <p14:creationId xmlns:p14="http://schemas.microsoft.com/office/powerpoint/2010/main" val="397698670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0.xml><?xml version="1.0" encoding="utf-8"?>
<p:sldLayout xmlns:a="http://schemas.openxmlformats.org/drawingml/2006/main" xmlns:r="http://schemas.openxmlformats.org/officeDocument/2006/relationships" xmlns:p="http://schemas.openxmlformats.org/presentationml/2006/main" preserve="1" userDrawn="1">
  <p:cSld name="1_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742814"/>
            <a:ext cx="10515600" cy="648127"/>
          </a:xfrm>
        </p:spPr>
        <p:txBody>
          <a:bodyPr anchor="b"/>
          <a:lstStyle>
            <a:lvl1pPr algn="ctr">
              <a:defRPr sz="2800" b="0">
                <a:solidFill>
                  <a:schemeClr val="accent1"/>
                </a:solidFill>
              </a:defRPr>
            </a:lvl1pPr>
          </a:lstStyle>
          <a:p>
            <a:r>
              <a:rPr lang="en-US"/>
              <a:t>Click to edit Master title style</a:t>
            </a:r>
          </a:p>
        </p:txBody>
      </p:sp>
      <p:sp>
        <p:nvSpPr>
          <p:cNvPr id="5" name="Text Placeholder 3"/>
          <p:cNvSpPr>
            <a:spLocks noGrp="1"/>
          </p:cNvSpPr>
          <p:nvPr>
            <p:ph type="body" sz="half" idx="2"/>
          </p:nvPr>
        </p:nvSpPr>
        <p:spPr>
          <a:xfrm>
            <a:off x="839787" y="1557758"/>
            <a:ext cx="10514012" cy="426308"/>
          </a:xfrm>
        </p:spPr>
        <p:txBody>
          <a:bodyPr/>
          <a:lstStyle>
            <a:lvl1pPr marL="0" indent="0" algn="ctr">
              <a:buNone/>
              <a:defRPr sz="20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416112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1.xml><?xml version="1.0" encoding="utf-8"?>
<p:sldLayout xmlns:a="http://schemas.openxmlformats.org/drawingml/2006/main" xmlns:r="http://schemas.openxmlformats.org/officeDocument/2006/relationships" xmlns:p="http://schemas.openxmlformats.org/presentationml/2006/main" preserve="1" userDrawn="1">
  <p:cSld name="7_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1004733"/>
            <a:ext cx="10515600" cy="648127"/>
          </a:xfrm>
        </p:spPr>
        <p:txBody>
          <a:bodyPr/>
          <a:lstStyle>
            <a:lvl1pPr algn="ctr">
              <a:defRPr sz="3200" b="0">
                <a:solidFill>
                  <a:schemeClr val="accent1"/>
                </a:solidFill>
              </a:defRPr>
            </a:lvl1pPr>
          </a:lstStyle>
          <a:p>
            <a:r>
              <a:rPr lang="en-US"/>
              <a:t>Click to edit Master title style</a:t>
            </a:r>
          </a:p>
        </p:txBody>
      </p:sp>
    </p:spTree>
    <p:extLst>
      <p:ext uri="{BB962C8B-B14F-4D97-AF65-F5344CB8AC3E}">
        <p14:creationId xmlns:p14="http://schemas.microsoft.com/office/powerpoint/2010/main" val="323401683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2.xml><?xml version="1.0" encoding="utf-8"?>
<p:sldLayout xmlns:a="http://schemas.openxmlformats.org/drawingml/2006/main" xmlns:r="http://schemas.openxmlformats.org/officeDocument/2006/relationships" xmlns:p="http://schemas.openxmlformats.org/presentationml/2006/main" preserve="1" userDrawn="1">
  <p:cSld name="2_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4354157" cy="1990799"/>
          </a:xfrm>
        </p:spPr>
        <p:txBody>
          <a:bodyPr anchor="b"/>
          <a:lstStyle>
            <a:lvl1pPr algn="ctr">
              <a:defRPr sz="2800" b="0">
                <a:solidFill>
                  <a:schemeClr val="accent1"/>
                </a:solidFill>
              </a:defRPr>
            </a:lvl1pPr>
          </a:lstStyle>
          <a:p>
            <a:r>
              <a:rPr lang="en-US"/>
              <a:t>Click to edit Master title style</a:t>
            </a:r>
          </a:p>
        </p:txBody>
      </p:sp>
      <p:sp>
        <p:nvSpPr>
          <p:cNvPr id="5" name="Text Placeholder 3"/>
          <p:cNvSpPr>
            <a:spLocks noGrp="1"/>
          </p:cNvSpPr>
          <p:nvPr>
            <p:ph type="body" sz="half" idx="2"/>
          </p:nvPr>
        </p:nvSpPr>
        <p:spPr>
          <a:xfrm>
            <a:off x="839787" y="2589322"/>
            <a:ext cx="4353500" cy="1778282"/>
          </a:xfrm>
        </p:spPr>
        <p:txBody>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13813416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3.xml><?xml version="1.0" encoding="utf-8"?>
<p:sldLayout xmlns:a="http://schemas.openxmlformats.org/drawingml/2006/main" xmlns:r="http://schemas.openxmlformats.org/officeDocument/2006/relationships" xmlns:p="http://schemas.openxmlformats.org/presentationml/2006/main" preserve="1" userDrawn="1">
  <p:cSld name="4_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65127"/>
            <a:ext cx="7115827" cy="1990799"/>
          </a:xfrm>
        </p:spPr>
        <p:txBody>
          <a:bodyPr anchor="b"/>
          <a:lstStyle>
            <a:lvl1pPr algn="ctr">
              <a:defRPr sz="3600" b="0">
                <a:solidFill>
                  <a:schemeClr val="accent1"/>
                </a:solidFill>
              </a:defRPr>
            </a:lvl1pPr>
          </a:lstStyle>
          <a:p>
            <a:r>
              <a:rPr lang="en-US"/>
              <a:t>Click to edit Master title style</a:t>
            </a:r>
          </a:p>
        </p:txBody>
      </p:sp>
      <p:sp>
        <p:nvSpPr>
          <p:cNvPr id="5" name="Text Placeholder 3"/>
          <p:cNvSpPr>
            <a:spLocks noGrp="1"/>
          </p:cNvSpPr>
          <p:nvPr>
            <p:ph type="body" sz="half" idx="2"/>
          </p:nvPr>
        </p:nvSpPr>
        <p:spPr>
          <a:xfrm>
            <a:off x="839786" y="2589322"/>
            <a:ext cx="7114753" cy="1778282"/>
          </a:xfrm>
        </p:spPr>
        <p:txBody>
          <a:bodyPr/>
          <a:lstStyle>
            <a:lvl1pPr marL="0" indent="0" algn="ctr">
              <a:buNone/>
              <a:defRPr sz="24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4588375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4.xml><?xml version="1.0" encoding="utf-8"?>
<p:sldLayout xmlns:a="http://schemas.openxmlformats.org/drawingml/2006/main" xmlns:r="http://schemas.openxmlformats.org/officeDocument/2006/relationships" xmlns:p="http://schemas.openxmlformats.org/presentationml/2006/main" preserve="1" userDrawn="1">
  <p:cSld name="5_Title Only">
    <p:spTree>
      <p:nvGrpSpPr>
        <p:cNvPr id="1" name=""/>
        <p:cNvGrpSpPr/>
        <p:nvPr/>
      </p:nvGrpSpPr>
      <p:grpSpPr>
        <a:xfrm>
          <a:off x="0" y="0"/>
          <a:ext cx="0" cy="0"/>
          <a:chOff x="0" y="0"/>
          <a:chExt cx="0" cy="0"/>
        </a:xfrm>
      </p:grpSpPr>
      <p:sp>
        <p:nvSpPr>
          <p:cNvPr id="2" name="Title 1"/>
          <p:cNvSpPr>
            <a:spLocks noGrp="1"/>
          </p:cNvSpPr>
          <p:nvPr>
            <p:ph type="title"/>
          </p:nvPr>
        </p:nvSpPr>
        <p:spPr>
          <a:xfrm>
            <a:off x="838200" y="313150"/>
            <a:ext cx="3481137" cy="2221333"/>
          </a:xfrm>
        </p:spPr>
        <p:txBody>
          <a:bodyPr anchor="b"/>
          <a:lstStyle>
            <a:lvl1pPr algn="ctr">
              <a:defRPr sz="2800" b="0">
                <a:solidFill>
                  <a:schemeClr val="accent1"/>
                </a:solidFill>
              </a:defRPr>
            </a:lvl1pPr>
          </a:lstStyle>
          <a:p>
            <a:r>
              <a:rPr lang="en-US"/>
              <a:t>Click to edit Master title style</a:t>
            </a:r>
          </a:p>
        </p:txBody>
      </p:sp>
      <p:sp>
        <p:nvSpPr>
          <p:cNvPr id="5" name="Text Placeholder 3"/>
          <p:cNvSpPr>
            <a:spLocks noGrp="1"/>
          </p:cNvSpPr>
          <p:nvPr>
            <p:ph type="body" sz="half" idx="2"/>
          </p:nvPr>
        </p:nvSpPr>
        <p:spPr>
          <a:xfrm>
            <a:off x="839787" y="2645300"/>
            <a:ext cx="3480612" cy="1778282"/>
          </a:xfrm>
        </p:spPr>
        <p:txBody>
          <a:bodyPr/>
          <a:lstStyle>
            <a:lvl1pPr marL="0" indent="0" algn="ctr">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8880928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5.xml><?xml version="1.0" encoding="utf-8"?>
<p:sldLayout xmlns:a="http://schemas.openxmlformats.org/drawingml/2006/main" xmlns:r="http://schemas.openxmlformats.org/officeDocument/2006/relationships" xmlns:p="http://schemas.openxmlformats.org/presentationml/2006/main" type="obj" preserve="1">
  <p:cSld name="3_Title and Bullets">
    <p:spTree>
      <p:nvGrpSpPr>
        <p:cNvPr id="1" name=""/>
        <p:cNvGrpSpPr/>
        <p:nvPr/>
      </p:nvGrpSpPr>
      <p:grpSpPr>
        <a:xfrm>
          <a:off x="0" y="0"/>
          <a:ext cx="0" cy="0"/>
          <a:chOff x="0" y="0"/>
          <a:chExt cx="0" cy="0"/>
        </a:xfrm>
      </p:grpSpPr>
      <p:sp>
        <p:nvSpPr>
          <p:cNvPr id="2" name="Title 1"/>
          <p:cNvSpPr>
            <a:spLocks noGrp="1"/>
          </p:cNvSpPr>
          <p:nvPr>
            <p:ph type="title"/>
          </p:nvPr>
        </p:nvSpPr>
        <p:spPr>
          <a:xfrm>
            <a:off x="5173578" y="171483"/>
            <a:ext cx="6180221" cy="1325563"/>
          </a:xfrm>
        </p:spPr>
        <p:txBody>
          <a:bodyPr anchor="b"/>
          <a:lstStyle/>
          <a:p>
            <a:r>
              <a:rPr lang="en-US"/>
              <a:t>Click to edit Master title style</a:t>
            </a:r>
          </a:p>
        </p:txBody>
      </p:sp>
      <p:sp>
        <p:nvSpPr>
          <p:cNvPr id="3" name="Content Placeholder 2"/>
          <p:cNvSpPr>
            <a:spLocks noGrp="1"/>
          </p:cNvSpPr>
          <p:nvPr>
            <p:ph idx="1"/>
          </p:nvPr>
        </p:nvSpPr>
        <p:spPr>
          <a:xfrm>
            <a:off x="5173578" y="1631981"/>
            <a:ext cx="6180221" cy="4351338"/>
          </a:xfr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304252633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6.xml><?xml version="1.0" encoding="utf-8"?>
<p:sldLayout xmlns:a="http://schemas.openxmlformats.org/drawingml/2006/main" xmlns:r="http://schemas.openxmlformats.org/officeDocument/2006/relationships" xmlns:p="http://schemas.openxmlformats.org/presentationml/2006/main" type="objTx" preserve="1">
  <p:cSld name="1_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839788" y="457200"/>
            <a:ext cx="3932237" cy="1600200"/>
          </a:xfrm>
        </p:spPr>
        <p:txBody>
          <a:bodyPr anchor="b"/>
          <a:lstStyle>
            <a:lvl1pPr>
              <a:defRPr sz="3200"/>
            </a:lvl1pPr>
          </a:lstStyle>
          <a:p>
            <a:r>
              <a:rPr lang="en-US"/>
              <a:t>Click to edit Master title style</a:t>
            </a:r>
          </a:p>
        </p:txBody>
      </p:sp>
      <p:sp>
        <p:nvSpPr>
          <p:cNvPr id="3" name="Content Placeholder 2"/>
          <p:cNvSpPr>
            <a:spLocks noGrp="1"/>
          </p:cNvSpPr>
          <p:nvPr>
            <p:ph idx="1"/>
          </p:nvPr>
        </p:nvSpPr>
        <p:spPr>
          <a:xfrm>
            <a:off x="5183188" y="987427"/>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839788" y="2057400"/>
            <a:ext cx="3932237" cy="3811588"/>
          </a:xfrm>
        </p:spPr>
        <p:txBody>
          <a:bodyPr/>
          <a:lstStyle>
            <a:lvl1pPr marL="0" indent="0">
              <a:buNone/>
              <a:defRPr sz="18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t>Click to edit Master text styles</a:t>
            </a:r>
          </a:p>
        </p:txBody>
      </p:sp>
    </p:spTree>
    <p:extLst>
      <p:ext uri="{BB962C8B-B14F-4D97-AF65-F5344CB8AC3E}">
        <p14:creationId xmlns:p14="http://schemas.microsoft.com/office/powerpoint/2010/main" val="305591942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Tree>
    <p:extLst>
      <p:ext uri="{BB962C8B-B14F-4D97-AF65-F5344CB8AC3E}">
        <p14:creationId xmlns:p14="http://schemas.microsoft.com/office/powerpoint/2010/main" val="326415491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8.xml><?xml version="1.0" encoding="utf-8"?>
<p:sldLayout xmlns:a="http://schemas.openxmlformats.org/drawingml/2006/main" xmlns:r="http://schemas.openxmlformats.org/officeDocument/2006/relationships" xmlns:p="http://schemas.openxmlformats.org/presentationml/2006/main" preserve="1" userDrawn="1">
  <p:cSld name="1_Thank You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1634506"/>
            <a:ext cx="10363200" cy="647428"/>
          </a:xfrm>
        </p:spPr>
        <p:txBody>
          <a:bodyPr anchor="t" anchorCtr="0"/>
          <a:lstStyle>
            <a:lvl1pPr algn="ctr">
              <a:defRPr sz="4000"/>
            </a:lvl1pPr>
          </a:lstStyle>
          <a:p>
            <a:r>
              <a:rPr lang="en-US"/>
              <a:t>Click to edit Master title style</a:t>
            </a:r>
          </a:p>
        </p:txBody>
      </p:sp>
      <p:sp>
        <p:nvSpPr>
          <p:cNvPr id="3" name="Subtitle 2"/>
          <p:cNvSpPr>
            <a:spLocks noGrp="1"/>
          </p:cNvSpPr>
          <p:nvPr>
            <p:ph type="subTitle" idx="1" hasCustomPrompt="1"/>
          </p:nvPr>
        </p:nvSpPr>
        <p:spPr>
          <a:xfrm>
            <a:off x="914401" y="2541645"/>
            <a:ext cx="10363199" cy="457200"/>
          </a:xfrm>
        </p:spPr>
        <p:txBody>
          <a:bodyPr/>
          <a:lstStyle>
            <a:lvl1pPr marL="0" indent="0" algn="ctr">
              <a:buNone/>
              <a:defRPr sz="2000" b="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t>Click to edit Name</a:t>
            </a:r>
          </a:p>
        </p:txBody>
      </p:sp>
      <p:sp>
        <p:nvSpPr>
          <p:cNvPr id="22" name="Text Placeholder 21"/>
          <p:cNvSpPr>
            <a:spLocks noGrp="1"/>
          </p:cNvSpPr>
          <p:nvPr>
            <p:ph type="body" sz="quarter" idx="10" hasCustomPrompt="1"/>
          </p:nvPr>
        </p:nvSpPr>
        <p:spPr>
          <a:xfrm>
            <a:off x="4719022" y="4881254"/>
            <a:ext cx="4460839" cy="457200"/>
          </a:xfrm>
        </p:spPr>
        <p:txBody>
          <a:bodyPr/>
          <a:lstStyle>
            <a:lvl1pPr marL="0" indent="0" algn="l">
              <a:buNone/>
              <a:defRPr sz="2000" baseline="0"/>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Phone Number</a:t>
            </a:r>
          </a:p>
        </p:txBody>
      </p:sp>
      <p:sp>
        <p:nvSpPr>
          <p:cNvPr id="23" name="Text Placeholder 21"/>
          <p:cNvSpPr>
            <a:spLocks noGrp="1"/>
          </p:cNvSpPr>
          <p:nvPr>
            <p:ph type="body" sz="quarter" idx="11" hasCustomPrompt="1"/>
          </p:nvPr>
        </p:nvSpPr>
        <p:spPr>
          <a:xfrm>
            <a:off x="4719022" y="4070497"/>
            <a:ext cx="4460839" cy="457200"/>
          </a:xfrm>
        </p:spPr>
        <p:txBody>
          <a:bodyPr/>
          <a:lstStyle>
            <a:lvl1pPr marL="0" indent="0" algn="l">
              <a:buNone/>
              <a:defRPr sz="2000" baseline="0"/>
            </a:lvl1pPr>
            <a:lvl2pPr marL="457200" indent="0">
              <a:buNone/>
              <a:defRPr/>
            </a:lvl2pPr>
            <a:lvl3pPr marL="914400" indent="0">
              <a:buNone/>
              <a:defRPr/>
            </a:lvl3pPr>
            <a:lvl4pPr marL="1371600" indent="0">
              <a:buNone/>
              <a:defRPr/>
            </a:lvl4pPr>
            <a:lvl5pPr marL="1828800" indent="0">
              <a:buNone/>
              <a:defRPr/>
            </a:lvl5pPr>
          </a:lstStyle>
          <a:p>
            <a:pPr lvl="0"/>
            <a:r>
              <a:rPr lang="en-US"/>
              <a:t>Click to edit Email</a:t>
            </a:r>
          </a:p>
        </p:txBody>
      </p:sp>
    </p:spTree>
    <p:extLst>
      <p:ext uri="{BB962C8B-B14F-4D97-AF65-F5344CB8AC3E}">
        <p14:creationId xmlns:p14="http://schemas.microsoft.com/office/powerpoint/2010/main" val="1275347117"/>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69.xml><?xml version="1.0" encoding="utf-8"?>
<p:sldLayout xmlns:a="http://schemas.openxmlformats.org/drawingml/2006/main" xmlns:r="http://schemas.openxmlformats.org/officeDocument/2006/relationships" xmlns:p="http://schemas.openxmlformats.org/presentationml/2006/main" userDrawn="1">
  <p:cSld name="Bullets">
    <p:bg>
      <p:bgPr>
        <a:solidFill>
          <a:schemeClr val="bg2"/>
        </a:solidFill>
        <a:effectLst/>
      </p:bgPr>
    </p:bg>
    <p:spTree>
      <p:nvGrpSpPr>
        <p:cNvPr id="1" name=""/>
        <p:cNvGrpSpPr/>
        <p:nvPr/>
      </p:nvGrpSpPr>
      <p:grpSpPr>
        <a:xfrm>
          <a:off x="0" y="0"/>
          <a:ext cx="0" cy="0"/>
          <a:chOff x="0" y="0"/>
          <a:chExt cx="0" cy="0"/>
        </a:xfrm>
      </p:grpSpPr>
      <p:sp>
        <p:nvSpPr>
          <p:cNvPr id="9" name="Title 8"/>
          <p:cNvSpPr>
            <a:spLocks noGrp="1"/>
          </p:cNvSpPr>
          <p:nvPr>
            <p:ph type="title"/>
          </p:nvPr>
        </p:nvSpPr>
        <p:spPr>
          <a:xfrm>
            <a:off x="857213" y="958851"/>
            <a:ext cx="10972800" cy="634020"/>
          </a:xfrm>
          <a:noFill/>
          <a:ln w="9525">
            <a:noFill/>
            <a:miter lim="800000"/>
            <a:headEnd/>
            <a:tailEnd/>
          </a:ln>
        </p:spPr>
        <p:txBody>
          <a:bodyPr>
            <a:spAutoFit/>
          </a:bodyPr>
          <a:lstStyle>
            <a:lvl1pPr algn="l" defTabSz="457200" rtl="0" fontAlgn="base">
              <a:spcBef>
                <a:spcPct val="0"/>
              </a:spcBef>
              <a:spcAft>
                <a:spcPct val="0"/>
              </a:spcAft>
              <a:defRPr lang="en-GB" sz="3200" kern="1200" dirty="0">
                <a:solidFill>
                  <a:schemeClr val="tx1"/>
                </a:solidFill>
                <a:latin typeface="Arial Narrow" pitchFamily="-112" charset="0"/>
                <a:ea typeface="ＭＳ Ｐゴシック" pitchFamily="-112" charset="-128"/>
                <a:cs typeface="+mn-cs"/>
              </a:defRPr>
            </a:lvl1pPr>
          </a:lstStyle>
          <a:p>
            <a:r>
              <a:rPr lang="en-US"/>
              <a:t>Click to edit Master title style</a:t>
            </a:r>
            <a:endParaRPr lang="en-GB"/>
          </a:p>
        </p:txBody>
      </p:sp>
      <p:sp>
        <p:nvSpPr>
          <p:cNvPr id="13" name="Text Placeholder 12"/>
          <p:cNvSpPr>
            <a:spLocks noGrp="1"/>
          </p:cNvSpPr>
          <p:nvPr>
            <p:ph type="body" sz="quarter" idx="10"/>
          </p:nvPr>
        </p:nvSpPr>
        <p:spPr>
          <a:xfrm>
            <a:off x="857251" y="1928814"/>
            <a:ext cx="10477500" cy="3786187"/>
          </a:xfrm>
        </p:spPr>
        <p:txBody>
          <a:bodyPr/>
          <a:lstStyle>
            <a:lvl1pPr>
              <a:defRPr sz="2800">
                <a:solidFill>
                  <a:schemeClr val="tx2"/>
                </a:solidFill>
              </a:defRPr>
            </a:lvl1pPr>
            <a:lvl2pPr>
              <a:buFont typeface="Arial" pitchFamily="34" charset="0"/>
              <a:buChar char="•"/>
              <a:defRPr>
                <a:solidFill>
                  <a:schemeClr val="tx2"/>
                </a:solidFill>
              </a:defRPr>
            </a:lvl2pPr>
            <a:lvl3pPr>
              <a:defRPr sz="2800">
                <a:solidFill>
                  <a:schemeClr val="tx2"/>
                </a:solidFill>
              </a:defRPr>
            </a:lvl3pPr>
            <a:lvl4pPr>
              <a:buFont typeface="Arial" pitchFamily="34" charset="0"/>
              <a:buChar char="•"/>
              <a:defRPr sz="2800">
                <a:solidFill>
                  <a:schemeClr val="tx2"/>
                </a:solidFill>
              </a:defRPr>
            </a:lvl4pPr>
            <a:lvl5pPr>
              <a:buFont typeface="Arial" pitchFamily="34" charset="0"/>
              <a:buChar char="•"/>
              <a:defRPr sz="2800">
                <a:solidFill>
                  <a:schemeClr val="tx2"/>
                </a:solidFill>
              </a:defRPr>
            </a:lvl5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endParaRPr lang="en-GB"/>
          </a:p>
        </p:txBody>
      </p:sp>
      <p:pic>
        <p:nvPicPr>
          <p:cNvPr id="5" name="Picture 4"/>
          <p:cNvPicPr>
            <a:picLocks noChangeAspect="1"/>
          </p:cNvPicPr>
          <p:nvPr userDrawn="1"/>
        </p:nvPicPr>
        <p:blipFill>
          <a:blip r:embed="rId2" cstate="print">
            <a:extLst>
              <a:ext uri="{28A0092B-C50C-407E-A947-70E740481C1C}">
                <a14:useLocalDpi xmlns:a14="http://schemas.microsoft.com/office/drawing/2010/main" val="0"/>
              </a:ext>
            </a:extLst>
          </a:blip>
          <a:stretch>
            <a:fillRect/>
          </a:stretch>
        </p:blipFill>
        <p:spPr>
          <a:xfrm>
            <a:off x="527381" y="5872275"/>
            <a:ext cx="2119824" cy="978616"/>
          </a:xfrm>
          <a:prstGeom prst="rect">
            <a:avLst/>
          </a:prstGeom>
        </p:spPr>
      </p:pic>
      <p:pic>
        <p:nvPicPr>
          <p:cNvPr id="6" name="Picture 3" descr="G:\InternalDocs\Communications\Resources\Logos\OpenAthens\OpenAthens logos_FINAL\OpenAthens\OpenAthens Logo_RGB_highres.png"/>
          <p:cNvPicPr>
            <a:picLocks noChangeAspect="1" noChangeArrowheads="1"/>
          </p:cNvPicPr>
          <p:nvPr userDrawn="1"/>
        </p:nvPicPr>
        <p:blipFill>
          <a:blip r:embed="rId3" cstate="print">
            <a:extLst>
              <a:ext uri="{28A0092B-C50C-407E-A947-70E740481C1C}">
                <a14:useLocalDpi xmlns:a14="http://schemas.microsoft.com/office/drawing/2010/main" val="0"/>
              </a:ext>
            </a:extLst>
          </a:blip>
          <a:srcRect/>
          <a:stretch>
            <a:fillRect/>
          </a:stretch>
        </p:blipFill>
        <p:spPr bwMode="auto">
          <a:xfrm>
            <a:off x="8400256" y="263202"/>
            <a:ext cx="3360373" cy="582936"/>
          </a:xfrm>
          <a:prstGeom prst="rect">
            <a:avLst/>
          </a:prstGeom>
          <a:noFill/>
          <a:extLst>
            <a:ext uri="{909E8E84-426E-40DD-AFC4-6F175D3DCCD1}">
              <a14:hiddenFill xmlns:a14="http://schemas.microsoft.com/office/drawing/2010/main">
                <a:solidFill>
                  <a:srgbClr val="FFFFFF"/>
                </a:solidFill>
              </a14:hiddenFill>
            </a:ext>
          </a:extLst>
        </p:spPr>
      </p:pic>
    </p:spTree>
    <p:extLst>
      <p:ext uri="{BB962C8B-B14F-4D97-AF65-F5344CB8AC3E}">
        <p14:creationId xmlns:p14="http://schemas.microsoft.com/office/powerpoint/2010/main" val="194229806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0.xml><?xml version="1.0" encoding="utf-8"?>
<p:sldLayout xmlns:a="http://schemas.openxmlformats.org/drawingml/2006/main" xmlns:r="http://schemas.openxmlformats.org/officeDocument/2006/relationships" xmlns:p="http://schemas.openxmlformats.org/presentationml/2006/main" userDrawn="1">
  <p:cSld name="5_Title and Bullets">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0B643AD0-CEEA-4D77-AC1C-4244D749AE44}"/>
              </a:ext>
            </a:extLst>
          </p:cNvPr>
          <p:cNvPicPr>
            <a:picLocks noChangeAspect="1"/>
          </p:cNvPicPr>
          <p:nvPr userDrawn="1"/>
        </p:nvPicPr>
        <p:blipFill rotWithShape="1">
          <a:blip r:embed="rId2" cstate="screen">
            <a:extLst>
              <a:ext uri="{28A0092B-C50C-407E-A947-70E740481C1C}">
                <a14:useLocalDpi xmlns:a14="http://schemas.microsoft.com/office/drawing/2010/main"/>
              </a:ext>
            </a:extLst>
          </a:blip>
          <a:srcRect l="56739" b="4722"/>
          <a:stretch/>
        </p:blipFill>
        <p:spPr>
          <a:xfrm>
            <a:off x="6918746" y="0"/>
            <a:ext cx="5273255" cy="6534223"/>
          </a:xfrm>
          <a:custGeom>
            <a:avLst/>
            <a:gdLst>
              <a:gd name="connsiteX0" fmla="*/ 3363614 w 5273255"/>
              <a:gd name="connsiteY0" fmla="*/ 0 h 6534223"/>
              <a:gd name="connsiteX1" fmla="*/ 5273255 w 5273255"/>
              <a:gd name="connsiteY1" fmla="*/ 0 h 6534223"/>
              <a:gd name="connsiteX2" fmla="*/ 5273255 w 5273255"/>
              <a:gd name="connsiteY2" fmla="*/ 6534223 h 6534223"/>
              <a:gd name="connsiteX3" fmla="*/ 0 w 5273255"/>
              <a:gd name="connsiteY3" fmla="*/ 6534223 h 6534223"/>
            </a:gdLst>
            <a:ahLst/>
            <a:cxnLst>
              <a:cxn ang="0">
                <a:pos x="connsiteX0" y="connsiteY0"/>
              </a:cxn>
              <a:cxn ang="0">
                <a:pos x="connsiteX1" y="connsiteY1"/>
              </a:cxn>
              <a:cxn ang="0">
                <a:pos x="connsiteX2" y="connsiteY2"/>
              </a:cxn>
              <a:cxn ang="0">
                <a:pos x="connsiteX3" y="connsiteY3"/>
              </a:cxn>
            </a:cxnLst>
            <a:rect l="l" t="t" r="r" b="b"/>
            <a:pathLst>
              <a:path w="5273255" h="6534223">
                <a:moveTo>
                  <a:pt x="3363614" y="0"/>
                </a:moveTo>
                <a:lnTo>
                  <a:pt x="5273255" y="0"/>
                </a:lnTo>
                <a:lnTo>
                  <a:pt x="5273255" y="6534223"/>
                </a:lnTo>
                <a:lnTo>
                  <a:pt x="0" y="6534223"/>
                </a:lnTo>
                <a:close/>
              </a:path>
            </a:pathLst>
          </a:custGeom>
        </p:spPr>
      </p:pic>
      <p:sp>
        <p:nvSpPr>
          <p:cNvPr id="2" name="Title 1"/>
          <p:cNvSpPr>
            <a:spLocks noGrp="1"/>
          </p:cNvSpPr>
          <p:nvPr>
            <p:ph type="title"/>
          </p:nvPr>
        </p:nvSpPr>
        <p:spPr/>
        <p:txBody>
          <a:bodyPr/>
          <a:lstStyle/>
          <a:p>
            <a:r>
              <a:rPr lang="en-US"/>
              <a:t>Click to edit Master title style</a:t>
            </a:r>
            <a:endParaRPr lang="en-US" dirty="0"/>
          </a:p>
        </p:txBody>
      </p:sp>
      <p:sp>
        <p:nvSpPr>
          <p:cNvPr id="3" name="Content Placeholder 2"/>
          <p:cNvSpPr>
            <a:spLocks noGrp="1"/>
          </p:cNvSpPr>
          <p:nvPr>
            <p:ph idx="1"/>
          </p:nvPr>
        </p:nvSpPr>
        <p:spPr>
          <a:xfrm>
            <a:off x="3721608" y="1273320"/>
            <a:ext cx="7632192" cy="4581984"/>
          </a:xfrm>
        </p:spPr>
        <p:txBody>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5" name="Text Placeholder 4"/>
          <p:cNvSpPr>
            <a:spLocks noGrp="1"/>
          </p:cNvSpPr>
          <p:nvPr>
            <p:ph type="body" sz="quarter" idx="10"/>
          </p:nvPr>
        </p:nvSpPr>
        <p:spPr>
          <a:xfrm>
            <a:off x="838200" y="1273319"/>
            <a:ext cx="2755392" cy="525430"/>
          </a:xfrm>
        </p:spPr>
        <p:txBody>
          <a:bodyPr/>
          <a:lstStyle>
            <a:lvl1pPr marL="0" indent="0">
              <a:buNone/>
              <a:defRPr sz="2400" b="0">
                <a:solidFill>
                  <a:schemeClr val="accent2"/>
                </a:solidFill>
              </a:defRPr>
            </a:lvl1pPr>
          </a:lstStyle>
          <a:p>
            <a:pPr lvl="0"/>
            <a:r>
              <a:rPr lang="en-US" dirty="0"/>
              <a:t>Click to edit Master text styles</a:t>
            </a:r>
          </a:p>
        </p:txBody>
      </p:sp>
    </p:spTree>
    <p:extLst>
      <p:ext uri="{BB962C8B-B14F-4D97-AF65-F5344CB8AC3E}">
        <p14:creationId xmlns:p14="http://schemas.microsoft.com/office/powerpoint/2010/main" val="106104888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Layout>
</file>

<file path=ppt/slideLayouts/slideLayout71.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p:cNvSpPr>
            <a:spLocks noGrp="1"/>
          </p:cNvSpPr>
          <p:nvPr>
            <p:ph type="ctrTitle"/>
          </p:nvPr>
        </p:nvSpPr>
        <p:spPr>
          <a:xfrm>
            <a:off x="914400" y="2130426"/>
            <a:ext cx="10363200" cy="1470025"/>
          </a:xfrm>
          <a:prstGeom prst="rect">
            <a:avLst/>
          </a:prstGeom>
        </p:spPr>
        <p:txBody>
          <a:bodyPr/>
          <a:lstStyle/>
          <a:p>
            <a:r>
              <a:rPr lang="en-US"/>
              <a:t>Click to edit Master title style</a:t>
            </a:r>
          </a:p>
        </p:txBody>
      </p:sp>
      <p:sp>
        <p:nvSpPr>
          <p:cNvPr id="3" name="Subtitle 2"/>
          <p:cNvSpPr>
            <a:spLocks noGrp="1"/>
          </p:cNvSpPr>
          <p:nvPr>
            <p:ph type="subTitle" idx="1"/>
          </p:nvPr>
        </p:nvSpPr>
        <p:spPr>
          <a:xfrm>
            <a:off x="1828800" y="3886200"/>
            <a:ext cx="8534400" cy="1752600"/>
          </a:xfrm>
          <a:prstGeom prst="rect">
            <a:avLst/>
          </a:prstGeo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n-US"/>
              <a:t>Click to edit Master subtitle style</a:t>
            </a:r>
          </a:p>
        </p:txBody>
      </p:sp>
      <p:sp>
        <p:nvSpPr>
          <p:cNvPr id="4" name="Date Placeholder 3">
            <a:extLst>
              <a:ext uri="{FF2B5EF4-FFF2-40B4-BE49-F238E27FC236}">
                <a16:creationId xmlns:a16="http://schemas.microsoft.com/office/drawing/2014/main" id="{BA164D59-D74B-4273-BB6D-77B887871719}"/>
              </a:ext>
            </a:extLst>
          </p:cNvPr>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fld id="{7435F3C3-2F62-4F6A-AB0B-65821DDF5DD3}" type="datetimeFigureOut">
              <a:rPr lang="en-US" altLang="zh-CN"/>
              <a:pPr>
                <a:defRPr/>
              </a:pPr>
              <a:t>11/12/2019</a:t>
            </a:fld>
            <a:endParaRPr lang="en-US" altLang="zh-CN"/>
          </a:p>
        </p:txBody>
      </p:sp>
      <p:sp>
        <p:nvSpPr>
          <p:cNvPr id="5" name="Footer Placeholder 4">
            <a:extLst>
              <a:ext uri="{FF2B5EF4-FFF2-40B4-BE49-F238E27FC236}">
                <a16:creationId xmlns:a16="http://schemas.microsoft.com/office/drawing/2014/main" id="{69AB94F9-3DA1-4253-9624-D2CC21A914F7}"/>
              </a:ext>
            </a:extLst>
          </p:cNvPr>
          <p:cNvSpPr>
            <a:spLocks noGrp="1"/>
          </p:cNvSpPr>
          <p:nvPr>
            <p:ph type="ftr" sz="quarter" idx="11"/>
          </p:nvPr>
        </p:nvSpPr>
        <p:spPr>
          <a:xfrm>
            <a:off x="4165600" y="6356351"/>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endParaRPr lang="en-US" altLang="zh-CN"/>
          </a:p>
        </p:txBody>
      </p:sp>
      <p:sp>
        <p:nvSpPr>
          <p:cNvPr id="6" name="Slide Number Placeholder 5">
            <a:extLst>
              <a:ext uri="{FF2B5EF4-FFF2-40B4-BE49-F238E27FC236}">
                <a16:creationId xmlns:a16="http://schemas.microsoft.com/office/drawing/2014/main" id="{C0667221-D434-46A4-AED9-D8DC0E843604}"/>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anose="020F0502020204030204" pitchFamily="34" charset="0"/>
              </a:defRPr>
            </a:lvl1pPr>
          </a:lstStyle>
          <a:p>
            <a:pPr>
              <a:defRPr/>
            </a:pPr>
            <a:fld id="{529966FF-1C7A-4C83-AFF1-79338A755D42}" type="slidenum">
              <a:rPr lang="en-US" altLang="zh-CN"/>
              <a:pPr>
                <a:defRPr/>
              </a:pPr>
              <a:t>‹#›</a:t>
            </a:fld>
            <a:endParaRPr lang="en-US" altLang="zh-CN"/>
          </a:p>
        </p:txBody>
      </p:sp>
    </p:spTree>
    <p:extLst>
      <p:ext uri="{BB962C8B-B14F-4D97-AF65-F5344CB8AC3E}">
        <p14:creationId xmlns:p14="http://schemas.microsoft.com/office/powerpoint/2010/main" val="921050046"/>
      </p:ext>
    </p:extLst>
  </p:cSld>
  <p:clrMapOvr>
    <a:masterClrMapping/>
  </p:clrMapOvr>
</p:sldLayout>
</file>

<file path=ppt/slideLayouts/slideLayout72.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5" descr="Screen shot 2013-02-04 at 12.55.12 PM.png">
            <a:extLst>
              <a:ext uri="{FF2B5EF4-FFF2-40B4-BE49-F238E27FC236}">
                <a16:creationId xmlns:a16="http://schemas.microsoft.com/office/drawing/2014/main" id="{D27BDE4F-3F62-47D0-A054-7DF7061B083B}"/>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0" y="39688"/>
            <a:ext cx="5875867" cy="4953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6" descr="Screen shot 2013-02-04 at 12.56.36 PM.png">
            <a:extLst>
              <a:ext uri="{FF2B5EF4-FFF2-40B4-BE49-F238E27FC236}">
                <a16:creationId xmlns:a16="http://schemas.microsoft.com/office/drawing/2014/main" id="{98CF8FF0-62CA-418A-83BC-B9FC7EF855F6}"/>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6129867" y="6257925"/>
            <a:ext cx="6062133"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6" name="Picture 11" descr="EBSCO_PMS294.png">
            <a:extLst>
              <a:ext uri="{FF2B5EF4-FFF2-40B4-BE49-F238E27FC236}">
                <a16:creationId xmlns:a16="http://schemas.microsoft.com/office/drawing/2014/main" id="{D6248933-793A-47B8-B03F-DFED8380FE30}"/>
              </a:ext>
            </a:extLst>
          </p:cNvPr>
          <p:cNvPicPr>
            <a:picLocks noChangeAspect="1"/>
          </p:cNvPicPr>
          <p:nvPr userDrawn="1"/>
        </p:nvPicPr>
        <p:blipFill>
          <a:blip r:embed="rId4">
            <a:extLst>
              <a:ext uri="{28A0092B-C50C-407E-A947-70E740481C1C}">
                <a14:useLocalDpi xmlns:a14="http://schemas.microsoft.com/office/drawing/2010/main" val="0"/>
              </a:ext>
            </a:extLst>
          </a:blip>
          <a:srcRect/>
          <a:stretch>
            <a:fillRect/>
          </a:stretch>
        </p:blipFill>
        <p:spPr bwMode="auto">
          <a:xfrm>
            <a:off x="10797118" y="6537325"/>
            <a:ext cx="844549" cy="2222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 name="Title 1"/>
          <p:cNvSpPr>
            <a:spLocks noGrp="1"/>
          </p:cNvSpPr>
          <p:nvPr>
            <p:ph type="title"/>
          </p:nvPr>
        </p:nvSpPr>
        <p:spPr>
          <a:xfrm>
            <a:off x="609600" y="274638"/>
            <a:ext cx="10972800" cy="1143000"/>
          </a:xfrm>
          <a:prstGeom prst="rect">
            <a:avLst/>
          </a:prstGeom>
        </p:spPr>
        <p:txBody>
          <a:bodyPr>
            <a:normAutofit/>
          </a:bodyPr>
          <a:lstStyle>
            <a:lvl1pPr>
              <a:defRPr sz="4000"/>
            </a:lvl1pPr>
          </a:lstStyle>
          <a:p>
            <a:r>
              <a:rPr lang="en-US" dirty="0"/>
              <a:t>Click to edit Master title style</a:t>
            </a:r>
          </a:p>
        </p:txBody>
      </p:sp>
      <p:sp>
        <p:nvSpPr>
          <p:cNvPr id="3" name="Content Placeholder 2"/>
          <p:cNvSpPr>
            <a:spLocks noGrp="1"/>
          </p:cNvSpPr>
          <p:nvPr>
            <p:ph idx="1"/>
          </p:nvPr>
        </p:nvSpPr>
        <p:spPr>
          <a:xfrm>
            <a:off x="609600" y="1600201"/>
            <a:ext cx="10972800" cy="4525963"/>
          </a:xfrm>
          <a:prstGeom prst="rect">
            <a:avLst/>
          </a:prstGeom>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Tree>
    <p:extLst>
      <p:ext uri="{BB962C8B-B14F-4D97-AF65-F5344CB8AC3E}">
        <p14:creationId xmlns:p14="http://schemas.microsoft.com/office/powerpoint/2010/main" val="1886843514"/>
      </p:ext>
    </p:extLst>
  </p:cSld>
  <p:clrMapOvr>
    <a:masterClrMapping/>
  </p:clrMapOvr>
</p:sldLayout>
</file>

<file path=ppt/slideLayouts/slideLayout73.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963084" y="4406901"/>
            <a:ext cx="10363200" cy="1362075"/>
          </a:xfrm>
          <a:prstGeom prst="rect">
            <a:avLst/>
          </a:prstGeom>
        </p:spPr>
        <p:txBody>
          <a:bodyPr anchor="t"/>
          <a:lstStyle>
            <a:lvl1pPr algn="l">
              <a:defRPr sz="4000" b="1" cap="all"/>
            </a:lvl1pPr>
          </a:lstStyle>
          <a:p>
            <a:r>
              <a:rPr lang="en-US"/>
              <a:t>Click to edit Master title style</a:t>
            </a:r>
          </a:p>
        </p:txBody>
      </p:sp>
      <p:sp>
        <p:nvSpPr>
          <p:cNvPr id="3" name="Text Placeholder 2"/>
          <p:cNvSpPr>
            <a:spLocks noGrp="1"/>
          </p:cNvSpPr>
          <p:nvPr>
            <p:ph type="body" idx="1"/>
          </p:nvPr>
        </p:nvSpPr>
        <p:spPr>
          <a:xfrm>
            <a:off x="963084" y="2906713"/>
            <a:ext cx="10363200" cy="1500187"/>
          </a:xfrm>
          <a:prstGeom prst="rect">
            <a:avLst/>
          </a:prstGeo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n-US"/>
              <a:t>Click to edit Master text styles</a:t>
            </a:r>
          </a:p>
        </p:txBody>
      </p:sp>
      <p:sp>
        <p:nvSpPr>
          <p:cNvPr id="4" name="Date Placeholder 3">
            <a:extLst>
              <a:ext uri="{FF2B5EF4-FFF2-40B4-BE49-F238E27FC236}">
                <a16:creationId xmlns:a16="http://schemas.microsoft.com/office/drawing/2014/main" id="{473CE610-A378-445F-84AA-BF1AEE1096E2}"/>
              </a:ext>
            </a:extLst>
          </p:cNvPr>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fld id="{14A29823-1C0D-4F17-A0EA-2D50FEA93C26}" type="datetimeFigureOut">
              <a:rPr lang="en-US" altLang="zh-CN"/>
              <a:pPr>
                <a:defRPr/>
              </a:pPr>
              <a:t>11/12/2019</a:t>
            </a:fld>
            <a:endParaRPr lang="en-US" altLang="zh-CN"/>
          </a:p>
        </p:txBody>
      </p:sp>
      <p:sp>
        <p:nvSpPr>
          <p:cNvPr id="5" name="Footer Placeholder 4">
            <a:extLst>
              <a:ext uri="{FF2B5EF4-FFF2-40B4-BE49-F238E27FC236}">
                <a16:creationId xmlns:a16="http://schemas.microsoft.com/office/drawing/2014/main" id="{27E65F42-7D7F-4BE2-B96B-64D5E4714F8C}"/>
              </a:ext>
            </a:extLst>
          </p:cNvPr>
          <p:cNvSpPr>
            <a:spLocks noGrp="1"/>
          </p:cNvSpPr>
          <p:nvPr>
            <p:ph type="ftr" sz="quarter" idx="11"/>
          </p:nvPr>
        </p:nvSpPr>
        <p:spPr>
          <a:xfrm>
            <a:off x="4165600" y="6356351"/>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endParaRPr lang="en-US" altLang="zh-CN"/>
          </a:p>
        </p:txBody>
      </p:sp>
      <p:sp>
        <p:nvSpPr>
          <p:cNvPr id="6" name="Slide Number Placeholder 5">
            <a:extLst>
              <a:ext uri="{FF2B5EF4-FFF2-40B4-BE49-F238E27FC236}">
                <a16:creationId xmlns:a16="http://schemas.microsoft.com/office/drawing/2014/main" id="{BB703CCC-3EEC-4F2E-97EF-454EE3DA730B}"/>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anose="020F0502020204030204" pitchFamily="34" charset="0"/>
              </a:defRPr>
            </a:lvl1pPr>
          </a:lstStyle>
          <a:p>
            <a:pPr>
              <a:defRPr/>
            </a:pPr>
            <a:fld id="{09173978-4D8D-4AC2-BAF2-445F9A5064FA}" type="slidenum">
              <a:rPr lang="en-US" altLang="zh-CN"/>
              <a:pPr>
                <a:defRPr/>
              </a:pPr>
              <a:t>‹#›</a:t>
            </a:fld>
            <a:endParaRPr lang="en-US" altLang="zh-CN"/>
          </a:p>
        </p:txBody>
      </p:sp>
    </p:spTree>
    <p:extLst>
      <p:ext uri="{BB962C8B-B14F-4D97-AF65-F5344CB8AC3E}">
        <p14:creationId xmlns:p14="http://schemas.microsoft.com/office/powerpoint/2010/main" val="2593767410"/>
      </p:ext>
    </p:extLst>
  </p:cSld>
  <p:clrMapOvr>
    <a:masterClrMapping/>
  </p:clrMapOvr>
</p:sldLayout>
</file>

<file path=ppt/slideLayouts/slideLayout74.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Content Placeholder 2"/>
          <p:cNvSpPr>
            <a:spLocks noGrp="1"/>
          </p:cNvSpPr>
          <p:nvPr>
            <p:ph sz="half" idx="1"/>
          </p:nvPr>
        </p:nvSpPr>
        <p:spPr>
          <a:xfrm>
            <a:off x="609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Content Placeholder 3"/>
          <p:cNvSpPr>
            <a:spLocks noGrp="1"/>
          </p:cNvSpPr>
          <p:nvPr>
            <p:ph sz="half" idx="2"/>
          </p:nvPr>
        </p:nvSpPr>
        <p:spPr>
          <a:xfrm>
            <a:off x="6197600" y="1600201"/>
            <a:ext cx="5384800" cy="4525963"/>
          </a:xfrm>
          <a:prstGeom prst="rect">
            <a:avLst/>
          </a:prstGeo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Date Placeholder 4">
            <a:extLst>
              <a:ext uri="{FF2B5EF4-FFF2-40B4-BE49-F238E27FC236}">
                <a16:creationId xmlns:a16="http://schemas.microsoft.com/office/drawing/2014/main" id="{936DCE44-D358-4018-8023-09915C11A028}"/>
              </a:ext>
            </a:extLst>
          </p:cNvPr>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fld id="{11C38239-27DA-4A3C-BF8D-4AECED847348}" type="datetimeFigureOut">
              <a:rPr lang="en-US" altLang="zh-CN"/>
              <a:pPr>
                <a:defRPr/>
              </a:pPr>
              <a:t>11/12/2019</a:t>
            </a:fld>
            <a:endParaRPr lang="en-US" altLang="zh-CN"/>
          </a:p>
        </p:txBody>
      </p:sp>
      <p:sp>
        <p:nvSpPr>
          <p:cNvPr id="6" name="Footer Placeholder 5">
            <a:extLst>
              <a:ext uri="{FF2B5EF4-FFF2-40B4-BE49-F238E27FC236}">
                <a16:creationId xmlns:a16="http://schemas.microsoft.com/office/drawing/2014/main" id="{E4E64277-B5A2-44E4-A23C-4E3062EEBA72}"/>
              </a:ext>
            </a:extLst>
          </p:cNvPr>
          <p:cNvSpPr>
            <a:spLocks noGrp="1"/>
          </p:cNvSpPr>
          <p:nvPr>
            <p:ph type="ftr" sz="quarter" idx="11"/>
          </p:nvPr>
        </p:nvSpPr>
        <p:spPr>
          <a:xfrm>
            <a:off x="4165600" y="6356351"/>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endParaRPr lang="en-US" altLang="zh-CN"/>
          </a:p>
        </p:txBody>
      </p:sp>
      <p:sp>
        <p:nvSpPr>
          <p:cNvPr id="7" name="Slide Number Placeholder 6">
            <a:extLst>
              <a:ext uri="{FF2B5EF4-FFF2-40B4-BE49-F238E27FC236}">
                <a16:creationId xmlns:a16="http://schemas.microsoft.com/office/drawing/2014/main" id="{5588C329-BE3E-4BD6-BD27-274184ADD63F}"/>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anose="020F0502020204030204" pitchFamily="34" charset="0"/>
              </a:defRPr>
            </a:lvl1pPr>
          </a:lstStyle>
          <a:p>
            <a:pPr>
              <a:defRPr/>
            </a:pPr>
            <a:fld id="{3754D1EC-1890-4DF3-81EF-36EC1BE239B4}" type="slidenum">
              <a:rPr lang="en-US" altLang="zh-CN"/>
              <a:pPr>
                <a:defRPr/>
              </a:pPr>
              <a:t>‹#›</a:t>
            </a:fld>
            <a:endParaRPr lang="en-US" altLang="zh-CN"/>
          </a:p>
        </p:txBody>
      </p:sp>
    </p:spTree>
    <p:extLst>
      <p:ext uri="{BB962C8B-B14F-4D97-AF65-F5344CB8AC3E}">
        <p14:creationId xmlns:p14="http://schemas.microsoft.com/office/powerpoint/2010/main" val="1428854299"/>
      </p:ext>
    </p:extLst>
  </p:cSld>
  <p:clrMapOvr>
    <a:masterClrMapping/>
  </p:clrMapOvr>
</p:sldLayout>
</file>

<file path=ppt/slideLayouts/slideLayout75.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lvl1pPr>
              <a:defRPr/>
            </a:lvl1pPr>
          </a:lstStyle>
          <a:p>
            <a:r>
              <a:rPr lang="en-US"/>
              <a:t>Click to edit Master title style</a:t>
            </a:r>
          </a:p>
        </p:txBody>
      </p:sp>
      <p:sp>
        <p:nvSpPr>
          <p:cNvPr id="3" name="Text Placeholder 2"/>
          <p:cNvSpPr>
            <a:spLocks noGrp="1"/>
          </p:cNvSpPr>
          <p:nvPr>
            <p:ph type="body" idx="1"/>
          </p:nvPr>
        </p:nvSpPr>
        <p:spPr>
          <a:xfrm>
            <a:off x="609600" y="1535113"/>
            <a:ext cx="5386917"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4" name="Content Placeholder 3"/>
          <p:cNvSpPr>
            <a:spLocks noGrp="1"/>
          </p:cNvSpPr>
          <p:nvPr>
            <p:ph sz="half" idx="2"/>
          </p:nvPr>
        </p:nvSpPr>
        <p:spPr>
          <a:xfrm>
            <a:off x="609600" y="2174875"/>
            <a:ext cx="5386917"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5" name="Text Placeholder 4"/>
          <p:cNvSpPr>
            <a:spLocks noGrp="1"/>
          </p:cNvSpPr>
          <p:nvPr>
            <p:ph type="body" sz="quarter" idx="3"/>
          </p:nvPr>
        </p:nvSpPr>
        <p:spPr>
          <a:xfrm>
            <a:off x="6193368" y="1535113"/>
            <a:ext cx="5389033" cy="639762"/>
          </a:xfrm>
          <a:prstGeom prst="rect">
            <a:avLst/>
          </a:prstGeo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t>Click to edit Master text styles</a:t>
            </a:r>
          </a:p>
        </p:txBody>
      </p:sp>
      <p:sp>
        <p:nvSpPr>
          <p:cNvPr id="6" name="Content Placeholder 5"/>
          <p:cNvSpPr>
            <a:spLocks noGrp="1"/>
          </p:cNvSpPr>
          <p:nvPr>
            <p:ph sz="quarter" idx="4"/>
          </p:nvPr>
        </p:nvSpPr>
        <p:spPr>
          <a:xfrm>
            <a:off x="6193368" y="2174875"/>
            <a:ext cx="5389033" cy="3951288"/>
          </a:xfrm>
          <a:prstGeom prst="rect">
            <a:avLst/>
          </a:prstGeo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7" name="Date Placeholder 6">
            <a:extLst>
              <a:ext uri="{FF2B5EF4-FFF2-40B4-BE49-F238E27FC236}">
                <a16:creationId xmlns:a16="http://schemas.microsoft.com/office/drawing/2014/main" id="{298342C6-AA61-4F76-8E80-059317C9BC68}"/>
              </a:ext>
            </a:extLst>
          </p:cNvPr>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fld id="{F40FEDB0-01C6-4FE9-8142-14CA37712AF6}" type="datetimeFigureOut">
              <a:rPr lang="en-US" altLang="zh-CN"/>
              <a:pPr>
                <a:defRPr/>
              </a:pPr>
              <a:t>11/12/2019</a:t>
            </a:fld>
            <a:endParaRPr lang="en-US" altLang="zh-CN"/>
          </a:p>
        </p:txBody>
      </p:sp>
      <p:sp>
        <p:nvSpPr>
          <p:cNvPr id="8" name="Footer Placeholder 7">
            <a:extLst>
              <a:ext uri="{FF2B5EF4-FFF2-40B4-BE49-F238E27FC236}">
                <a16:creationId xmlns:a16="http://schemas.microsoft.com/office/drawing/2014/main" id="{27AC8F2C-D840-4010-8441-15DC023660A8}"/>
              </a:ext>
            </a:extLst>
          </p:cNvPr>
          <p:cNvSpPr>
            <a:spLocks noGrp="1"/>
          </p:cNvSpPr>
          <p:nvPr>
            <p:ph type="ftr" sz="quarter" idx="11"/>
          </p:nvPr>
        </p:nvSpPr>
        <p:spPr>
          <a:xfrm>
            <a:off x="4165600" y="6356351"/>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endParaRPr lang="en-US" altLang="zh-CN"/>
          </a:p>
        </p:txBody>
      </p:sp>
      <p:sp>
        <p:nvSpPr>
          <p:cNvPr id="9" name="Slide Number Placeholder 8">
            <a:extLst>
              <a:ext uri="{FF2B5EF4-FFF2-40B4-BE49-F238E27FC236}">
                <a16:creationId xmlns:a16="http://schemas.microsoft.com/office/drawing/2014/main" id="{848FC369-5F87-40EA-9C03-E8F6D93AF5CF}"/>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anose="020F0502020204030204" pitchFamily="34" charset="0"/>
              </a:defRPr>
            </a:lvl1pPr>
          </a:lstStyle>
          <a:p>
            <a:pPr>
              <a:defRPr/>
            </a:pPr>
            <a:fld id="{66FB994E-BE1F-40E6-A6E1-5DB16CA47BED}" type="slidenum">
              <a:rPr lang="en-US" altLang="zh-CN"/>
              <a:pPr>
                <a:defRPr/>
              </a:pPr>
              <a:t>‹#›</a:t>
            </a:fld>
            <a:endParaRPr lang="en-US" altLang="zh-CN"/>
          </a:p>
        </p:txBody>
      </p:sp>
    </p:spTree>
    <p:extLst>
      <p:ext uri="{BB962C8B-B14F-4D97-AF65-F5344CB8AC3E}">
        <p14:creationId xmlns:p14="http://schemas.microsoft.com/office/powerpoint/2010/main" val="3352256877"/>
      </p:ext>
    </p:extLst>
  </p:cSld>
  <p:clrMapOvr>
    <a:masterClrMapping/>
  </p:clrMapOvr>
</p:sldLayout>
</file>

<file path=ppt/slideLayouts/slideLayout76.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Date Placeholder 2">
            <a:extLst>
              <a:ext uri="{FF2B5EF4-FFF2-40B4-BE49-F238E27FC236}">
                <a16:creationId xmlns:a16="http://schemas.microsoft.com/office/drawing/2014/main" id="{1DE0CF51-372A-4DD7-9073-496D02682729}"/>
              </a:ext>
            </a:extLst>
          </p:cNvPr>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fld id="{7349E690-863F-4AC1-8BA7-FCDEB311BDE3}" type="datetimeFigureOut">
              <a:rPr lang="en-US" altLang="zh-CN"/>
              <a:pPr>
                <a:defRPr/>
              </a:pPr>
              <a:t>11/12/2019</a:t>
            </a:fld>
            <a:endParaRPr lang="en-US" altLang="zh-CN"/>
          </a:p>
        </p:txBody>
      </p:sp>
      <p:sp>
        <p:nvSpPr>
          <p:cNvPr id="4" name="Footer Placeholder 3">
            <a:extLst>
              <a:ext uri="{FF2B5EF4-FFF2-40B4-BE49-F238E27FC236}">
                <a16:creationId xmlns:a16="http://schemas.microsoft.com/office/drawing/2014/main" id="{B8D54196-11DF-48E6-A482-2D5F65FC5D5C}"/>
              </a:ext>
            </a:extLst>
          </p:cNvPr>
          <p:cNvSpPr>
            <a:spLocks noGrp="1"/>
          </p:cNvSpPr>
          <p:nvPr>
            <p:ph type="ftr" sz="quarter" idx="11"/>
          </p:nvPr>
        </p:nvSpPr>
        <p:spPr>
          <a:xfrm>
            <a:off x="4165600" y="6356351"/>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endParaRPr lang="en-US" altLang="zh-CN"/>
          </a:p>
        </p:txBody>
      </p:sp>
      <p:sp>
        <p:nvSpPr>
          <p:cNvPr id="5" name="Slide Number Placeholder 4">
            <a:extLst>
              <a:ext uri="{FF2B5EF4-FFF2-40B4-BE49-F238E27FC236}">
                <a16:creationId xmlns:a16="http://schemas.microsoft.com/office/drawing/2014/main" id="{BD5B839C-6E8E-4390-B247-AA26AC586945}"/>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anose="020F0502020204030204" pitchFamily="34" charset="0"/>
              </a:defRPr>
            </a:lvl1pPr>
          </a:lstStyle>
          <a:p>
            <a:pPr>
              <a:defRPr/>
            </a:pPr>
            <a:fld id="{AE9B971B-AA56-419E-B9A6-2BB10A5B8DBA}" type="slidenum">
              <a:rPr lang="en-US" altLang="zh-CN"/>
              <a:pPr>
                <a:defRPr/>
              </a:pPr>
              <a:t>‹#›</a:t>
            </a:fld>
            <a:endParaRPr lang="en-US" altLang="zh-CN"/>
          </a:p>
        </p:txBody>
      </p:sp>
    </p:spTree>
    <p:extLst>
      <p:ext uri="{BB962C8B-B14F-4D97-AF65-F5344CB8AC3E}">
        <p14:creationId xmlns:p14="http://schemas.microsoft.com/office/powerpoint/2010/main" val="476904974"/>
      </p:ext>
    </p:extLst>
  </p:cSld>
  <p:clrMapOvr>
    <a:masterClrMapping/>
  </p:clrMapOvr>
</p:sldLayout>
</file>

<file path=ppt/slideLayouts/slideLayout77.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FA7C9F1F-D0F7-4B82-8013-9E8D86A401B8}"/>
              </a:ext>
            </a:extLst>
          </p:cNvPr>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fld id="{A0340E1D-4353-442D-8222-1B6BAED3C835}" type="datetimeFigureOut">
              <a:rPr lang="en-US" altLang="zh-CN"/>
              <a:pPr>
                <a:defRPr/>
              </a:pPr>
              <a:t>11/12/2019</a:t>
            </a:fld>
            <a:endParaRPr lang="en-US" altLang="zh-CN"/>
          </a:p>
        </p:txBody>
      </p:sp>
      <p:sp>
        <p:nvSpPr>
          <p:cNvPr id="3" name="Footer Placeholder 2">
            <a:extLst>
              <a:ext uri="{FF2B5EF4-FFF2-40B4-BE49-F238E27FC236}">
                <a16:creationId xmlns:a16="http://schemas.microsoft.com/office/drawing/2014/main" id="{27C14EA2-8F2E-418C-8446-47E28C8F3DB7}"/>
              </a:ext>
            </a:extLst>
          </p:cNvPr>
          <p:cNvSpPr>
            <a:spLocks noGrp="1"/>
          </p:cNvSpPr>
          <p:nvPr>
            <p:ph type="ftr" sz="quarter" idx="11"/>
          </p:nvPr>
        </p:nvSpPr>
        <p:spPr>
          <a:xfrm>
            <a:off x="4165600" y="6356351"/>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endParaRPr lang="en-US" altLang="zh-CN"/>
          </a:p>
        </p:txBody>
      </p:sp>
      <p:sp>
        <p:nvSpPr>
          <p:cNvPr id="4" name="Slide Number Placeholder 3">
            <a:extLst>
              <a:ext uri="{FF2B5EF4-FFF2-40B4-BE49-F238E27FC236}">
                <a16:creationId xmlns:a16="http://schemas.microsoft.com/office/drawing/2014/main" id="{B1D92FB5-38A2-4EB3-BDC2-913857528F81}"/>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anose="020F0502020204030204" pitchFamily="34" charset="0"/>
              </a:defRPr>
            </a:lvl1pPr>
          </a:lstStyle>
          <a:p>
            <a:pPr>
              <a:defRPr/>
            </a:pPr>
            <a:fld id="{12B78D52-C602-4030-9F81-161420DEEBD4}" type="slidenum">
              <a:rPr lang="en-US" altLang="zh-CN"/>
              <a:pPr>
                <a:defRPr/>
              </a:pPr>
              <a:t>‹#›</a:t>
            </a:fld>
            <a:endParaRPr lang="en-US" altLang="zh-CN"/>
          </a:p>
        </p:txBody>
      </p:sp>
    </p:spTree>
    <p:extLst>
      <p:ext uri="{BB962C8B-B14F-4D97-AF65-F5344CB8AC3E}">
        <p14:creationId xmlns:p14="http://schemas.microsoft.com/office/powerpoint/2010/main" val="890369052"/>
      </p:ext>
    </p:extLst>
  </p:cSld>
  <p:clrMapOvr>
    <a:masterClrMapping/>
  </p:clrMapOvr>
</p:sldLayout>
</file>

<file path=ppt/slideLayouts/slideLayout78.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609601" y="273050"/>
            <a:ext cx="4011084" cy="1162050"/>
          </a:xfrm>
          <a:prstGeom prst="rect">
            <a:avLst/>
          </a:prstGeom>
        </p:spPr>
        <p:txBody>
          <a:bodyPr anchor="b"/>
          <a:lstStyle>
            <a:lvl1pPr algn="l">
              <a:defRPr sz="2000" b="1"/>
            </a:lvl1pPr>
          </a:lstStyle>
          <a:p>
            <a:r>
              <a:rPr lang="en-US"/>
              <a:t>Click to edit Master title style</a:t>
            </a:r>
          </a:p>
        </p:txBody>
      </p:sp>
      <p:sp>
        <p:nvSpPr>
          <p:cNvPr id="3" name="Content Placeholder 2"/>
          <p:cNvSpPr>
            <a:spLocks noGrp="1"/>
          </p:cNvSpPr>
          <p:nvPr>
            <p:ph idx="1"/>
          </p:nvPr>
        </p:nvSpPr>
        <p:spPr>
          <a:xfrm>
            <a:off x="4766733" y="273051"/>
            <a:ext cx="6815667" cy="5853113"/>
          </a:xfrm>
          <a:prstGeom prst="rect">
            <a:avLst/>
          </a:prstGeo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Text Placeholder 3"/>
          <p:cNvSpPr>
            <a:spLocks noGrp="1"/>
          </p:cNvSpPr>
          <p:nvPr>
            <p:ph type="body" sz="half" idx="2"/>
          </p:nvPr>
        </p:nvSpPr>
        <p:spPr>
          <a:xfrm>
            <a:off x="609601" y="1435101"/>
            <a:ext cx="4011084" cy="4691063"/>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C7D911EC-7AE9-4957-9484-655E42E80890}"/>
              </a:ext>
            </a:extLst>
          </p:cNvPr>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fld id="{70DA9704-32EE-4725-B67D-E207AC0A229F}" type="datetimeFigureOut">
              <a:rPr lang="en-US" altLang="zh-CN"/>
              <a:pPr>
                <a:defRPr/>
              </a:pPr>
              <a:t>11/12/2019</a:t>
            </a:fld>
            <a:endParaRPr lang="en-US" altLang="zh-CN"/>
          </a:p>
        </p:txBody>
      </p:sp>
      <p:sp>
        <p:nvSpPr>
          <p:cNvPr id="6" name="Footer Placeholder 5">
            <a:extLst>
              <a:ext uri="{FF2B5EF4-FFF2-40B4-BE49-F238E27FC236}">
                <a16:creationId xmlns:a16="http://schemas.microsoft.com/office/drawing/2014/main" id="{766F8104-80AE-4A92-80E1-361A8D90124E}"/>
              </a:ext>
            </a:extLst>
          </p:cNvPr>
          <p:cNvSpPr>
            <a:spLocks noGrp="1"/>
          </p:cNvSpPr>
          <p:nvPr>
            <p:ph type="ftr" sz="quarter" idx="11"/>
          </p:nvPr>
        </p:nvSpPr>
        <p:spPr>
          <a:xfrm>
            <a:off x="4165600" y="6356351"/>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endParaRPr lang="en-US" altLang="zh-CN"/>
          </a:p>
        </p:txBody>
      </p:sp>
      <p:sp>
        <p:nvSpPr>
          <p:cNvPr id="7" name="Slide Number Placeholder 6">
            <a:extLst>
              <a:ext uri="{FF2B5EF4-FFF2-40B4-BE49-F238E27FC236}">
                <a16:creationId xmlns:a16="http://schemas.microsoft.com/office/drawing/2014/main" id="{1BCCF007-E23E-4C5D-B861-9D3FA5C54302}"/>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anose="020F0502020204030204" pitchFamily="34" charset="0"/>
              </a:defRPr>
            </a:lvl1pPr>
          </a:lstStyle>
          <a:p>
            <a:pPr>
              <a:defRPr/>
            </a:pPr>
            <a:fld id="{EF6B3C70-C198-4EC2-8BCC-7B4732F8859E}" type="slidenum">
              <a:rPr lang="en-US" altLang="zh-CN"/>
              <a:pPr>
                <a:defRPr/>
              </a:pPr>
              <a:t>‹#›</a:t>
            </a:fld>
            <a:endParaRPr lang="en-US" altLang="zh-CN"/>
          </a:p>
        </p:txBody>
      </p:sp>
    </p:spTree>
    <p:extLst>
      <p:ext uri="{BB962C8B-B14F-4D97-AF65-F5344CB8AC3E}">
        <p14:creationId xmlns:p14="http://schemas.microsoft.com/office/powerpoint/2010/main" val="2185184769"/>
      </p:ext>
    </p:extLst>
  </p:cSld>
  <p:clrMapOvr>
    <a:masterClrMapping/>
  </p:clrMapOvr>
</p:sldLayout>
</file>

<file path=ppt/slideLayouts/slideLayout79.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p:cNvSpPr>
            <a:spLocks noGrp="1"/>
          </p:cNvSpPr>
          <p:nvPr>
            <p:ph type="title"/>
          </p:nvPr>
        </p:nvSpPr>
        <p:spPr>
          <a:xfrm>
            <a:off x="2389717" y="4800600"/>
            <a:ext cx="7315200" cy="566738"/>
          </a:xfrm>
          <a:prstGeom prst="rect">
            <a:avLst/>
          </a:prstGeom>
        </p:spPr>
        <p:txBody>
          <a:bodyPr anchor="b"/>
          <a:lstStyle>
            <a:lvl1pPr algn="l">
              <a:defRPr sz="2000" b="1"/>
            </a:lvl1pPr>
          </a:lstStyle>
          <a:p>
            <a:r>
              <a:rPr lang="en-US"/>
              <a:t>Click to edit Master title style</a:t>
            </a:r>
          </a:p>
        </p:txBody>
      </p:sp>
      <p:sp>
        <p:nvSpPr>
          <p:cNvPr id="3" name="Picture Placeholder 2"/>
          <p:cNvSpPr>
            <a:spLocks noGrp="1"/>
          </p:cNvSpPr>
          <p:nvPr>
            <p:ph type="pic" idx="1"/>
          </p:nvPr>
        </p:nvSpPr>
        <p:spPr>
          <a:xfrm>
            <a:off x="2389717" y="612775"/>
            <a:ext cx="7315200" cy="4114800"/>
          </a:xfrm>
          <a:prstGeom prst="rect">
            <a:avLst/>
          </a:prstGeo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pPr lvl="0"/>
            <a:endParaRPr lang="en-US" noProof="0"/>
          </a:p>
        </p:txBody>
      </p:sp>
      <p:sp>
        <p:nvSpPr>
          <p:cNvPr id="4" name="Text Placeholder 3"/>
          <p:cNvSpPr>
            <a:spLocks noGrp="1"/>
          </p:cNvSpPr>
          <p:nvPr>
            <p:ph type="body" sz="half" idx="2"/>
          </p:nvPr>
        </p:nvSpPr>
        <p:spPr>
          <a:xfrm>
            <a:off x="2389717" y="5367338"/>
            <a:ext cx="7315200" cy="804862"/>
          </a:xfrm>
          <a:prstGeom prst="rect">
            <a:avLst/>
          </a:prstGeo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n-US"/>
              <a:t>Click to edit Master text styles</a:t>
            </a:r>
          </a:p>
        </p:txBody>
      </p:sp>
      <p:sp>
        <p:nvSpPr>
          <p:cNvPr id="5" name="Date Placeholder 4">
            <a:extLst>
              <a:ext uri="{FF2B5EF4-FFF2-40B4-BE49-F238E27FC236}">
                <a16:creationId xmlns:a16="http://schemas.microsoft.com/office/drawing/2014/main" id="{81B739C4-1540-49F8-990D-4983E7085FBF}"/>
              </a:ext>
            </a:extLst>
          </p:cNvPr>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fld id="{7829EFCA-B717-44CF-ABA6-F3B85C1E7B15}" type="datetimeFigureOut">
              <a:rPr lang="en-US" altLang="zh-CN"/>
              <a:pPr>
                <a:defRPr/>
              </a:pPr>
              <a:t>11/12/2019</a:t>
            </a:fld>
            <a:endParaRPr lang="en-US" altLang="zh-CN"/>
          </a:p>
        </p:txBody>
      </p:sp>
      <p:sp>
        <p:nvSpPr>
          <p:cNvPr id="6" name="Footer Placeholder 5">
            <a:extLst>
              <a:ext uri="{FF2B5EF4-FFF2-40B4-BE49-F238E27FC236}">
                <a16:creationId xmlns:a16="http://schemas.microsoft.com/office/drawing/2014/main" id="{E6C53E9C-65D9-4CC9-9A30-6E9E7758E7BE}"/>
              </a:ext>
            </a:extLst>
          </p:cNvPr>
          <p:cNvSpPr>
            <a:spLocks noGrp="1"/>
          </p:cNvSpPr>
          <p:nvPr>
            <p:ph type="ftr" sz="quarter" idx="11"/>
          </p:nvPr>
        </p:nvSpPr>
        <p:spPr>
          <a:xfrm>
            <a:off x="4165600" y="6356351"/>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endParaRPr lang="en-US" altLang="zh-CN"/>
          </a:p>
        </p:txBody>
      </p:sp>
      <p:sp>
        <p:nvSpPr>
          <p:cNvPr id="7" name="Slide Number Placeholder 6">
            <a:extLst>
              <a:ext uri="{FF2B5EF4-FFF2-40B4-BE49-F238E27FC236}">
                <a16:creationId xmlns:a16="http://schemas.microsoft.com/office/drawing/2014/main" id="{7C8A9791-13F6-4476-9BDE-68D1C60449E4}"/>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anose="020F0502020204030204" pitchFamily="34" charset="0"/>
              </a:defRPr>
            </a:lvl1pPr>
          </a:lstStyle>
          <a:p>
            <a:pPr>
              <a:defRPr/>
            </a:pPr>
            <a:fld id="{F3C0F9A4-6B38-4856-AD02-B02A71297CE6}" type="slidenum">
              <a:rPr lang="en-US" altLang="zh-CN"/>
              <a:pPr>
                <a:defRPr/>
              </a:pPr>
              <a:t>‹#›</a:t>
            </a:fld>
            <a:endParaRPr lang="en-US" altLang="zh-CN"/>
          </a:p>
        </p:txBody>
      </p:sp>
    </p:spTree>
    <p:extLst>
      <p:ext uri="{BB962C8B-B14F-4D97-AF65-F5344CB8AC3E}">
        <p14:creationId xmlns:p14="http://schemas.microsoft.com/office/powerpoint/2010/main" val="4045543619"/>
      </p:ext>
    </p:extLst>
  </p:cSld>
  <p:clrMapOvr>
    <a:masterClrMapping/>
  </p:clrMapOvr>
</p:sldLayout>
</file>

<file path=ppt/slideLayouts/slideLayout80.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p:cNvSpPr>
            <a:spLocks noGrp="1"/>
          </p:cNvSpPr>
          <p:nvPr>
            <p:ph type="title"/>
          </p:nvPr>
        </p:nvSpPr>
        <p:spPr>
          <a:xfrm>
            <a:off x="609600" y="274638"/>
            <a:ext cx="10972800" cy="1143000"/>
          </a:xfrm>
          <a:prstGeom prst="rect">
            <a:avLst/>
          </a:prstGeom>
        </p:spPr>
        <p:txBody>
          <a:bodyPr/>
          <a:lstStyle/>
          <a:p>
            <a:r>
              <a:rPr lang="en-US"/>
              <a:t>Click to edit Master title style</a:t>
            </a:r>
          </a:p>
        </p:txBody>
      </p:sp>
      <p:sp>
        <p:nvSpPr>
          <p:cNvPr id="3" name="Vertical Text Placeholder 2"/>
          <p:cNvSpPr>
            <a:spLocks noGrp="1"/>
          </p:cNvSpPr>
          <p:nvPr>
            <p:ph type="body" orient="vert" idx="1"/>
          </p:nvPr>
        </p:nvSpPr>
        <p:spPr>
          <a:xfrm>
            <a:off x="609600" y="1600201"/>
            <a:ext cx="10972800" cy="4525963"/>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45DD7F7B-9C35-4CD8-9DAB-E99A3BDBA39D}"/>
              </a:ext>
            </a:extLst>
          </p:cNvPr>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fld id="{FD6942D6-8F65-4C49-9946-943FEBC5664B}" type="datetimeFigureOut">
              <a:rPr lang="en-US" altLang="zh-CN"/>
              <a:pPr>
                <a:defRPr/>
              </a:pPr>
              <a:t>11/12/2019</a:t>
            </a:fld>
            <a:endParaRPr lang="en-US" altLang="zh-CN"/>
          </a:p>
        </p:txBody>
      </p:sp>
      <p:sp>
        <p:nvSpPr>
          <p:cNvPr id="5" name="Footer Placeholder 4">
            <a:extLst>
              <a:ext uri="{FF2B5EF4-FFF2-40B4-BE49-F238E27FC236}">
                <a16:creationId xmlns:a16="http://schemas.microsoft.com/office/drawing/2014/main" id="{0A6FD2D7-3CB3-4BA1-B13C-9FE44D3B119D}"/>
              </a:ext>
            </a:extLst>
          </p:cNvPr>
          <p:cNvSpPr>
            <a:spLocks noGrp="1"/>
          </p:cNvSpPr>
          <p:nvPr>
            <p:ph type="ftr" sz="quarter" idx="11"/>
          </p:nvPr>
        </p:nvSpPr>
        <p:spPr>
          <a:xfrm>
            <a:off x="4165600" y="6356351"/>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endParaRPr lang="en-US" altLang="zh-CN"/>
          </a:p>
        </p:txBody>
      </p:sp>
      <p:sp>
        <p:nvSpPr>
          <p:cNvPr id="6" name="Slide Number Placeholder 5">
            <a:extLst>
              <a:ext uri="{FF2B5EF4-FFF2-40B4-BE49-F238E27FC236}">
                <a16:creationId xmlns:a16="http://schemas.microsoft.com/office/drawing/2014/main" id="{840CB223-25A1-4524-8E0C-15FA5F65EC56}"/>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anose="020F0502020204030204" pitchFamily="34" charset="0"/>
              </a:defRPr>
            </a:lvl1pPr>
          </a:lstStyle>
          <a:p>
            <a:pPr>
              <a:defRPr/>
            </a:pPr>
            <a:fld id="{916FE7A1-BF0D-46D9-AB2E-24A2598F4D9B}" type="slidenum">
              <a:rPr lang="en-US" altLang="zh-CN"/>
              <a:pPr>
                <a:defRPr/>
              </a:pPr>
              <a:t>‹#›</a:t>
            </a:fld>
            <a:endParaRPr lang="en-US" altLang="zh-CN"/>
          </a:p>
        </p:txBody>
      </p:sp>
    </p:spTree>
    <p:extLst>
      <p:ext uri="{BB962C8B-B14F-4D97-AF65-F5344CB8AC3E}">
        <p14:creationId xmlns:p14="http://schemas.microsoft.com/office/powerpoint/2010/main" val="12209800"/>
      </p:ext>
    </p:extLst>
  </p:cSld>
  <p:clrMapOvr>
    <a:masterClrMapping/>
  </p:clrMapOvr>
</p:sldLayout>
</file>

<file path=ppt/slideLayouts/slideLayout81.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p:cNvSpPr>
            <a:spLocks noGrp="1"/>
          </p:cNvSpPr>
          <p:nvPr>
            <p:ph type="title" orient="vert"/>
          </p:nvPr>
        </p:nvSpPr>
        <p:spPr>
          <a:xfrm>
            <a:off x="8839200" y="274639"/>
            <a:ext cx="2743200" cy="5851525"/>
          </a:xfrm>
          <a:prstGeom prst="rect">
            <a:avLst/>
          </a:prstGeom>
        </p:spPr>
        <p:txBody>
          <a:bodyPr vert="eaVert"/>
          <a:lstStyle/>
          <a:p>
            <a:r>
              <a:rPr lang="en-US"/>
              <a:t>Click to edit Master title style</a:t>
            </a:r>
          </a:p>
        </p:txBody>
      </p:sp>
      <p:sp>
        <p:nvSpPr>
          <p:cNvPr id="3" name="Vertical Text Placeholder 2"/>
          <p:cNvSpPr>
            <a:spLocks noGrp="1"/>
          </p:cNvSpPr>
          <p:nvPr>
            <p:ph type="body" orient="vert" idx="1"/>
          </p:nvPr>
        </p:nvSpPr>
        <p:spPr>
          <a:xfrm>
            <a:off x="609600" y="274639"/>
            <a:ext cx="8026400" cy="5851525"/>
          </a:xfrm>
          <a:prstGeom prst="rect">
            <a:avLst/>
          </a:prstGeom>
        </p:spPr>
        <p:txBody>
          <a:bodyPr vert="eaVert"/>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a:extLst>
              <a:ext uri="{FF2B5EF4-FFF2-40B4-BE49-F238E27FC236}">
                <a16:creationId xmlns:a16="http://schemas.microsoft.com/office/drawing/2014/main" id="{0C005687-EB10-47D4-B1E0-259CBF854471}"/>
              </a:ext>
            </a:extLst>
          </p:cNvPr>
          <p:cNvSpPr>
            <a:spLocks noGrp="1"/>
          </p:cNvSpPr>
          <p:nvPr>
            <p:ph type="dt" sz="half" idx="10"/>
          </p:nvPr>
        </p:nvSpPr>
        <p:spPr>
          <a:xfrm>
            <a:off x="609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fld id="{9B8D7E21-2481-4390-B5B8-42CDEA6A37F0}" type="datetimeFigureOut">
              <a:rPr lang="en-US" altLang="zh-CN"/>
              <a:pPr>
                <a:defRPr/>
              </a:pPr>
              <a:t>11/12/2019</a:t>
            </a:fld>
            <a:endParaRPr lang="en-US" altLang="zh-CN"/>
          </a:p>
        </p:txBody>
      </p:sp>
      <p:sp>
        <p:nvSpPr>
          <p:cNvPr id="5" name="Footer Placeholder 4">
            <a:extLst>
              <a:ext uri="{FF2B5EF4-FFF2-40B4-BE49-F238E27FC236}">
                <a16:creationId xmlns:a16="http://schemas.microsoft.com/office/drawing/2014/main" id="{3984C3E7-2A8D-478B-8AFF-BB8AC2DF8A58}"/>
              </a:ext>
            </a:extLst>
          </p:cNvPr>
          <p:cNvSpPr>
            <a:spLocks noGrp="1"/>
          </p:cNvSpPr>
          <p:nvPr>
            <p:ph type="ftr" sz="quarter" idx="11"/>
          </p:nvPr>
        </p:nvSpPr>
        <p:spPr>
          <a:xfrm>
            <a:off x="4165600" y="6356351"/>
            <a:ext cx="3860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itchFamily="34" charset="0"/>
                <a:cs typeface="+mn-cs"/>
              </a:defRPr>
            </a:lvl1pPr>
          </a:lstStyle>
          <a:p>
            <a:pPr>
              <a:defRPr/>
            </a:pPr>
            <a:endParaRPr lang="en-US" altLang="zh-CN"/>
          </a:p>
        </p:txBody>
      </p:sp>
      <p:sp>
        <p:nvSpPr>
          <p:cNvPr id="6" name="Slide Number Placeholder 5">
            <a:extLst>
              <a:ext uri="{FF2B5EF4-FFF2-40B4-BE49-F238E27FC236}">
                <a16:creationId xmlns:a16="http://schemas.microsoft.com/office/drawing/2014/main" id="{62B16AAC-CD72-4E63-BD50-DDE8876DE6B5}"/>
              </a:ext>
            </a:extLst>
          </p:cNvPr>
          <p:cNvSpPr>
            <a:spLocks noGrp="1"/>
          </p:cNvSpPr>
          <p:nvPr>
            <p:ph type="sldNum" sz="quarter" idx="12"/>
          </p:nvPr>
        </p:nvSpPr>
        <p:spPr>
          <a:xfrm>
            <a:off x="8737600" y="6356351"/>
            <a:ext cx="2844800" cy="365125"/>
          </a:xfrm>
          <a:prstGeom prst="rect">
            <a:avLst/>
          </a:prstGeom>
        </p:spPr>
        <p:txBody>
          <a:bodyPr vert="horz" wrap="square" lIns="91440" tIns="45720" rIns="91440" bIns="45720" numCol="1" anchor="t" anchorCtr="0" compatLnSpc="1">
            <a:prstTxWarp prst="textNoShape">
              <a:avLst/>
            </a:prstTxWarp>
          </a:bodyPr>
          <a:lstStyle>
            <a:lvl1pPr eaLnBrk="1" hangingPunct="1">
              <a:defRPr sz="1800" baseline="0">
                <a:solidFill>
                  <a:srgbClr val="000000"/>
                </a:solidFill>
                <a:latin typeface="Calibri" panose="020F0502020204030204" pitchFamily="34" charset="0"/>
              </a:defRPr>
            </a:lvl1pPr>
          </a:lstStyle>
          <a:p>
            <a:pPr>
              <a:defRPr/>
            </a:pPr>
            <a:fld id="{4B5F93DE-AF05-4526-8F82-9E2EB7F3E1D9}" type="slidenum">
              <a:rPr lang="en-US" altLang="zh-CN"/>
              <a:pPr>
                <a:defRPr/>
              </a:pPr>
              <a:t>‹#›</a:t>
            </a:fld>
            <a:endParaRPr lang="en-US" altLang="zh-CN"/>
          </a:p>
        </p:txBody>
      </p:sp>
    </p:spTree>
    <p:extLst>
      <p:ext uri="{BB962C8B-B14F-4D97-AF65-F5344CB8AC3E}">
        <p14:creationId xmlns:p14="http://schemas.microsoft.com/office/powerpoint/2010/main" val="3098032439"/>
      </p:ext>
    </p:extLst>
  </p:cSld>
  <p:clrMapOvr>
    <a:masterClrMapping/>
  </p:clrMapOvr>
</p:sldLayout>
</file>

<file path=ppt/slideLayouts/slideLayout82.xml><?xml version="1.0" encoding="utf-8"?>
<p:sldLayout xmlns:a="http://schemas.openxmlformats.org/drawingml/2006/main" xmlns:r="http://schemas.openxmlformats.org/officeDocument/2006/relationships" xmlns:p="http://schemas.openxmlformats.org/presentationml/2006/main" userDrawn="1">
  <p:cSld name="7_Title Only">
    <p:spTree>
      <p:nvGrpSpPr>
        <p:cNvPr id="1" name=""/>
        <p:cNvGrpSpPr/>
        <p:nvPr/>
      </p:nvGrpSpPr>
      <p:grpSpPr>
        <a:xfrm>
          <a:off x="0" y="0"/>
          <a:ext cx="0" cy="0"/>
          <a:chOff x="0" y="0"/>
          <a:chExt cx="0" cy="0"/>
        </a:xfrm>
      </p:grpSpPr>
      <p:sp>
        <p:nvSpPr>
          <p:cNvPr id="2" name="Title 1"/>
          <p:cNvSpPr>
            <a:spLocks noGrp="1"/>
          </p:cNvSpPr>
          <p:nvPr>
            <p:ph type="title"/>
          </p:nvPr>
        </p:nvSpPr>
        <p:spPr>
          <a:xfrm>
            <a:off x="609600" y="304766"/>
            <a:ext cx="10607213" cy="415710"/>
          </a:xfrm>
        </p:spPr>
        <p:txBody>
          <a:bodyPr/>
          <a:lstStyle>
            <a:lvl1pPr algn="l">
              <a:defRPr sz="1350" b="0">
                <a:solidFill>
                  <a:schemeClr val="accent4"/>
                </a:solidFill>
              </a:defRPr>
            </a:lvl1pPr>
          </a:lstStyle>
          <a:p>
            <a:r>
              <a:rPr lang="en-US" dirty="0"/>
              <a:t>Click to edit Master title style</a:t>
            </a:r>
          </a:p>
        </p:txBody>
      </p:sp>
    </p:spTree>
    <p:extLst>
      <p:ext uri="{BB962C8B-B14F-4D97-AF65-F5344CB8AC3E}">
        <p14:creationId xmlns:p14="http://schemas.microsoft.com/office/powerpoint/2010/main" val="2165443263"/>
      </p:ext>
    </p:extLst>
  </p:cSld>
  <p:clrMapOvr>
    <a:masterClrMapping/>
  </p:clrMapOvr>
  <p:transition spd="med">
    <p:fade/>
  </p:transition>
</p:sldLayout>
</file>

<file path=ppt/slideLayouts/slideLayout83.xml><?xml version="1.0" encoding="utf-8"?>
<p:sldLayout xmlns:a="http://schemas.openxmlformats.org/drawingml/2006/main" xmlns:r="http://schemas.openxmlformats.org/officeDocument/2006/relationships" xmlns:p="http://schemas.openxmlformats.org/presentationml/2006/main" preserve="1" userDrawn="1">
  <p:cSld name="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7AE0DB0B-7EE4-473A-91BF-3BE4AD656EFA}"/>
              </a:ext>
            </a:extLst>
          </p:cNvPr>
          <p:cNvSpPr>
            <a:spLocks noChangeArrowheads="1"/>
          </p:cNvSpPr>
          <p:nvPr userDrawn="1"/>
        </p:nvSpPr>
        <p:spPr bwMode="auto">
          <a:xfrm>
            <a:off x="-31750" y="-60325"/>
            <a:ext cx="12223751" cy="6918325"/>
          </a:xfrm>
          <a:prstGeom prst="rect">
            <a:avLst/>
          </a:prstGeom>
          <a:gradFill rotWithShape="1">
            <a:gsLst>
              <a:gs pos="0">
                <a:srgbClr val="FFFFFF"/>
              </a:gs>
              <a:gs pos="63000">
                <a:srgbClr val="FFFFFF"/>
              </a:gs>
              <a:gs pos="100000">
                <a:srgbClr val="DCE6F2"/>
              </a:gs>
            </a:gsLst>
            <a:lin ang="15240000"/>
          </a:gra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eaLnBrk="1" hangingPunct="1">
              <a:defRPr/>
            </a:pPr>
            <a:endParaRPr lang="zh-CN" altLang="en-US" sz="1800" baseline="0">
              <a:solidFill>
                <a:srgbClr val="000000"/>
              </a:solidFill>
              <a:cs typeface="+mn-cs"/>
            </a:endParaRPr>
          </a:p>
        </p:txBody>
      </p:sp>
      <p:sp>
        <p:nvSpPr>
          <p:cNvPr id="4" name="Hexagon 9">
            <a:extLst>
              <a:ext uri="{FF2B5EF4-FFF2-40B4-BE49-F238E27FC236}">
                <a16:creationId xmlns:a16="http://schemas.microsoft.com/office/drawing/2014/main" id="{407B38F5-DB0C-45B1-97B9-9A2ADF08A36E}"/>
              </a:ext>
            </a:extLst>
          </p:cNvPr>
          <p:cNvSpPr>
            <a:spLocks noChangeArrowheads="1"/>
          </p:cNvSpPr>
          <p:nvPr userDrawn="1"/>
        </p:nvSpPr>
        <p:spPr bwMode="auto">
          <a:xfrm>
            <a:off x="57152" y="1657351"/>
            <a:ext cx="1096433" cy="822325"/>
          </a:xfrm>
          <a:prstGeom prst="hexagon">
            <a:avLst>
              <a:gd name="adj" fmla="val 25000"/>
              <a:gd name="vf" fmla="val 115470"/>
            </a:avLst>
          </a:prstGeom>
          <a:solidFill>
            <a:srgbClr val="FFFFFF">
              <a:alpha val="49019"/>
            </a:srgbClr>
          </a:soli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eaLnBrk="1" hangingPunct="1">
              <a:defRPr/>
            </a:pPr>
            <a:endParaRPr lang="zh-CN" altLang="en-US" sz="1800" baseline="0">
              <a:solidFill>
                <a:srgbClr val="000000"/>
              </a:solidFill>
              <a:cs typeface="+mn-cs"/>
            </a:endParaRPr>
          </a:p>
        </p:txBody>
      </p:sp>
      <p:sp>
        <p:nvSpPr>
          <p:cNvPr id="5" name="Hexagon 10">
            <a:extLst>
              <a:ext uri="{FF2B5EF4-FFF2-40B4-BE49-F238E27FC236}">
                <a16:creationId xmlns:a16="http://schemas.microsoft.com/office/drawing/2014/main" id="{264D109B-866B-4468-B4ED-B6A19554A6D2}"/>
              </a:ext>
            </a:extLst>
          </p:cNvPr>
          <p:cNvSpPr>
            <a:spLocks noChangeArrowheads="1"/>
          </p:cNvSpPr>
          <p:nvPr userDrawn="1"/>
        </p:nvSpPr>
        <p:spPr bwMode="auto">
          <a:xfrm>
            <a:off x="920752" y="1236663"/>
            <a:ext cx="1096433" cy="823912"/>
          </a:xfrm>
          <a:prstGeom prst="hexagon">
            <a:avLst>
              <a:gd name="adj" fmla="val 25000"/>
              <a:gd name="vf" fmla="val 115470"/>
            </a:avLst>
          </a:prstGeom>
          <a:solidFill>
            <a:srgbClr val="FFFFFF">
              <a:alpha val="49019"/>
            </a:srgbClr>
          </a:soli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eaLnBrk="1" hangingPunct="1">
              <a:defRPr/>
            </a:pPr>
            <a:endParaRPr lang="zh-CN" altLang="en-US" sz="1800" baseline="0">
              <a:solidFill>
                <a:srgbClr val="000000"/>
              </a:solidFill>
              <a:cs typeface="+mn-cs"/>
            </a:endParaRPr>
          </a:p>
        </p:txBody>
      </p:sp>
      <p:pic>
        <p:nvPicPr>
          <p:cNvPr id="6" name="Picture 11" descr="EBSCO logo.png">
            <a:extLst>
              <a:ext uri="{FF2B5EF4-FFF2-40B4-BE49-F238E27FC236}">
                <a16:creationId xmlns:a16="http://schemas.microsoft.com/office/drawing/2014/main" id="{960CD412-1541-4A4B-9263-4ED3D124A4CA}"/>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145617" y="6096000"/>
            <a:ext cx="1930400"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Hexagon 12">
            <a:extLst>
              <a:ext uri="{FF2B5EF4-FFF2-40B4-BE49-F238E27FC236}">
                <a16:creationId xmlns:a16="http://schemas.microsoft.com/office/drawing/2014/main" id="{832C57E3-E21D-4BCF-83CB-79FCF2151B68}"/>
              </a:ext>
            </a:extLst>
          </p:cNvPr>
          <p:cNvSpPr>
            <a:spLocks noChangeArrowheads="1"/>
          </p:cNvSpPr>
          <p:nvPr userDrawn="1"/>
        </p:nvSpPr>
        <p:spPr bwMode="auto">
          <a:xfrm>
            <a:off x="1790701" y="1647825"/>
            <a:ext cx="1096433" cy="823913"/>
          </a:xfrm>
          <a:prstGeom prst="hexagon">
            <a:avLst>
              <a:gd name="adj" fmla="val 25000"/>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endParaRPr lang="en-US" altLang="zh-CN" sz="1800" baseline="0">
              <a:solidFill>
                <a:srgbClr val="FFFFFF"/>
              </a:solidFill>
              <a:latin typeface="Calibri" pitchFamily="34" charset="0"/>
              <a:ea typeface="宋体" pitchFamily="2" charset="-122"/>
              <a:cs typeface="+mn-cs"/>
            </a:endParaRPr>
          </a:p>
        </p:txBody>
      </p:sp>
      <p:sp>
        <p:nvSpPr>
          <p:cNvPr id="8" name="Hexagon 13">
            <a:extLst>
              <a:ext uri="{FF2B5EF4-FFF2-40B4-BE49-F238E27FC236}">
                <a16:creationId xmlns:a16="http://schemas.microsoft.com/office/drawing/2014/main" id="{6D6FE64F-9831-4B32-B991-5D4D2646DBF4}"/>
              </a:ext>
            </a:extLst>
          </p:cNvPr>
          <p:cNvSpPr>
            <a:spLocks noChangeArrowheads="1"/>
          </p:cNvSpPr>
          <p:nvPr userDrawn="1"/>
        </p:nvSpPr>
        <p:spPr bwMode="auto">
          <a:xfrm>
            <a:off x="1784351" y="817564"/>
            <a:ext cx="1098549" cy="822325"/>
          </a:xfrm>
          <a:prstGeom prst="hexagon">
            <a:avLst>
              <a:gd name="adj" fmla="val 25048"/>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endParaRPr lang="en-US" altLang="zh-CN" sz="1800" baseline="0">
              <a:solidFill>
                <a:srgbClr val="FFFFFF"/>
              </a:solidFill>
              <a:latin typeface="Calibri" pitchFamily="34" charset="0"/>
              <a:ea typeface="宋体" pitchFamily="2" charset="-122"/>
              <a:cs typeface="+mn-cs"/>
            </a:endParaRPr>
          </a:p>
        </p:txBody>
      </p:sp>
      <p:sp>
        <p:nvSpPr>
          <p:cNvPr id="9" name="Hexagon 14">
            <a:extLst>
              <a:ext uri="{FF2B5EF4-FFF2-40B4-BE49-F238E27FC236}">
                <a16:creationId xmlns:a16="http://schemas.microsoft.com/office/drawing/2014/main" id="{4FF718F2-87B3-48DD-8E28-8BD257A70FF5}"/>
              </a:ext>
            </a:extLst>
          </p:cNvPr>
          <p:cNvSpPr>
            <a:spLocks noChangeArrowheads="1"/>
          </p:cNvSpPr>
          <p:nvPr userDrawn="1"/>
        </p:nvSpPr>
        <p:spPr bwMode="auto">
          <a:xfrm>
            <a:off x="2660652" y="1220789"/>
            <a:ext cx="1096433" cy="822325"/>
          </a:xfrm>
          <a:prstGeom prst="hexagon">
            <a:avLst>
              <a:gd name="adj" fmla="val 25000"/>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endParaRPr lang="en-US" altLang="zh-CN" sz="1800" baseline="0">
              <a:solidFill>
                <a:srgbClr val="FFFFFF"/>
              </a:solidFill>
              <a:latin typeface="Calibri" pitchFamily="34" charset="0"/>
              <a:ea typeface="宋体" pitchFamily="2" charset="-122"/>
              <a:cs typeface="+mn-cs"/>
            </a:endParaRPr>
          </a:p>
        </p:txBody>
      </p:sp>
      <p:sp>
        <p:nvSpPr>
          <p:cNvPr id="2" name="Title 1"/>
          <p:cNvSpPr>
            <a:spLocks noGrp="1"/>
          </p:cNvSpPr>
          <p:nvPr>
            <p:ph type="ctrTitle"/>
          </p:nvPr>
        </p:nvSpPr>
        <p:spPr>
          <a:xfrm>
            <a:off x="0" y="2667001"/>
            <a:ext cx="12192000" cy="784225"/>
          </a:xfrm>
        </p:spPr>
        <p:txBody>
          <a:bodyPr/>
          <a:lstStyle>
            <a:lvl1pPr>
              <a:defRPr sz="4800"/>
            </a:lvl1pPr>
          </a:lstStyle>
          <a:p>
            <a:r>
              <a:rPr lang="en-US" dirty="0"/>
              <a:t>Click to edit Master title style</a:t>
            </a:r>
          </a:p>
        </p:txBody>
      </p:sp>
    </p:spTree>
    <p:extLst>
      <p:ext uri="{BB962C8B-B14F-4D97-AF65-F5344CB8AC3E}">
        <p14:creationId xmlns:p14="http://schemas.microsoft.com/office/powerpoint/2010/main" val="767643310"/>
      </p:ext>
    </p:extLst>
  </p:cSld>
  <p:clrMapOvr>
    <a:masterClrMapping/>
  </p:clrMapOvr>
  <p:transition>
    <p:fade/>
  </p:transition>
</p:sldLayout>
</file>

<file path=ppt/slideLayouts/slideLayout8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pic>
        <p:nvPicPr>
          <p:cNvPr id="4" name="Picture 5" descr="Screen shot 2013-02-04 at 12.56.36 PM.png">
            <a:extLst>
              <a:ext uri="{FF2B5EF4-FFF2-40B4-BE49-F238E27FC236}">
                <a16:creationId xmlns:a16="http://schemas.microsoft.com/office/drawing/2014/main" id="{BFFF118D-91A4-4AA6-946B-1BE10FFDF4EC}"/>
              </a:ext>
            </a:extLst>
          </p:cNvPr>
          <p:cNvPicPr>
            <a:picLocks noChangeAspect="1"/>
          </p:cNvPicPr>
          <p:nvPr userDrawn="1"/>
        </p:nvPicPr>
        <p:blipFill>
          <a:blip r:embed="rId2">
            <a:extLst>
              <a:ext uri="{28A0092B-C50C-407E-A947-70E740481C1C}">
                <a14:useLocalDpi xmlns:a14="http://schemas.microsoft.com/office/drawing/2010/main" val="0"/>
              </a:ext>
            </a:extLst>
          </a:blip>
          <a:srcRect l="7448" r="8180" b="40030"/>
          <a:stretch>
            <a:fillRect/>
          </a:stretch>
        </p:blipFill>
        <p:spPr bwMode="auto">
          <a:xfrm>
            <a:off x="0" y="6270625"/>
            <a:ext cx="12192000"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5" name="Picture 9" descr="EBSCO_PMS294.png">
            <a:extLst>
              <a:ext uri="{FF2B5EF4-FFF2-40B4-BE49-F238E27FC236}">
                <a16:creationId xmlns:a16="http://schemas.microsoft.com/office/drawing/2014/main" id="{D06767F6-CAE3-46CB-9442-E4EA0747B449}"/>
              </a:ext>
            </a:extLst>
          </p:cNvPr>
          <p:cNvPicPr>
            <a:picLocks noChangeAspect="1"/>
          </p:cNvPicPr>
          <p:nvPr userDrawn="1"/>
        </p:nvPicPr>
        <p:blipFill>
          <a:blip r:embed="rId3">
            <a:extLst>
              <a:ext uri="{28A0092B-C50C-407E-A947-70E740481C1C}">
                <a14:useLocalDpi xmlns:a14="http://schemas.microsoft.com/office/drawing/2010/main" val="0"/>
              </a:ext>
            </a:extLst>
          </a:blip>
          <a:srcRect/>
          <a:stretch>
            <a:fillRect/>
          </a:stretch>
        </p:blipFill>
        <p:spPr bwMode="auto">
          <a:xfrm>
            <a:off x="234951" y="6513513"/>
            <a:ext cx="844549" cy="22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TextBox 10">
            <a:extLst>
              <a:ext uri="{FF2B5EF4-FFF2-40B4-BE49-F238E27FC236}">
                <a16:creationId xmlns:a16="http://schemas.microsoft.com/office/drawing/2014/main" id="{0EB2F877-335C-4CD9-863B-A91EB0BCA502}"/>
              </a:ext>
            </a:extLst>
          </p:cNvPr>
          <p:cNvSpPr txBox="1">
            <a:spLocks noChangeArrowheads="1"/>
          </p:cNvSpPr>
          <p:nvPr userDrawn="1"/>
        </p:nvSpPr>
        <p:spPr bwMode="auto">
          <a:xfrm>
            <a:off x="1079500" y="6470651"/>
            <a:ext cx="1200585" cy="276999"/>
          </a:xfrm>
          <a:prstGeom prst="rect">
            <a:avLst/>
          </a:prstGeom>
          <a:noFill/>
          <a:ln>
            <a:noFill/>
          </a:ln>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r>
              <a:rPr lang="en-US" altLang="zh-CN" sz="1200" baseline="0">
                <a:solidFill>
                  <a:srgbClr val="376092"/>
                </a:solidFill>
                <a:ea typeface="宋体" pitchFamily="2" charset="-122"/>
                <a:cs typeface="+mn-cs"/>
              </a:rPr>
              <a:t>www.ebsco.com</a:t>
            </a:r>
          </a:p>
        </p:txBody>
      </p:sp>
      <p:sp>
        <p:nvSpPr>
          <p:cNvPr id="2" name="Title 1"/>
          <p:cNvSpPr>
            <a:spLocks noGrp="1"/>
          </p:cNvSpPr>
          <p:nvPr>
            <p:ph type="title"/>
          </p:nvPr>
        </p:nvSpPr>
        <p:spPr>
          <a:xfrm>
            <a:off x="0" y="914400"/>
            <a:ext cx="12192000" cy="762000"/>
          </a:xfrm>
        </p:spPr>
        <p:txBody>
          <a:bodyPr/>
          <a:lstStyle/>
          <a:p>
            <a:r>
              <a:rPr lang="en-US" dirty="0"/>
              <a:t>Click to edit Master title style</a:t>
            </a:r>
          </a:p>
        </p:txBody>
      </p:sp>
      <p:sp>
        <p:nvSpPr>
          <p:cNvPr id="3" name="Content Placeholder 2"/>
          <p:cNvSpPr>
            <a:spLocks noGrp="1"/>
          </p:cNvSpPr>
          <p:nvPr>
            <p:ph idx="1"/>
          </p:nvPr>
        </p:nvSpPr>
        <p:spPr>
          <a:xfrm>
            <a:off x="609600" y="1828801"/>
            <a:ext cx="10972800" cy="4525963"/>
          </a:xfrm>
          <a:prstGeom prst="rect">
            <a:avLst/>
          </a:prstGeom>
        </p:spPr>
        <p:txBody>
          <a:bodyPr/>
          <a:lstStyle>
            <a:lvl1pPr marL="282575" indent="-282575">
              <a:defRPr>
                <a:latin typeface="Georgia" pitchFamily="18" charset="0"/>
              </a:defRPr>
            </a:lvl1pPr>
            <a:lvl2pPr>
              <a:defRPr>
                <a:latin typeface="Georgia" pitchFamily="18" charset="0"/>
              </a:defRPr>
            </a:lvl2pPr>
            <a:lvl3pPr>
              <a:defRPr>
                <a:latin typeface="Georgia" pitchFamily="18" charset="0"/>
              </a:defRPr>
            </a:lvl3pPr>
            <a:lvl4pPr>
              <a:defRPr>
                <a:latin typeface="Georgia" pitchFamily="18" charset="0"/>
              </a:defRPr>
            </a:lvl4pPr>
            <a:lvl5pPr>
              <a:defRPr>
                <a:latin typeface="Georgia" pitchFamily="18" charset="0"/>
              </a:defRPr>
            </a:lvl5p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Tree>
    <p:extLst>
      <p:ext uri="{BB962C8B-B14F-4D97-AF65-F5344CB8AC3E}">
        <p14:creationId xmlns:p14="http://schemas.microsoft.com/office/powerpoint/2010/main" val="3492374482"/>
      </p:ext>
    </p:extLst>
  </p:cSld>
  <p:clrMapOvr>
    <a:masterClrMapping/>
  </p:clrMapOvr>
  <p:transition>
    <p:fade/>
  </p:transition>
</p:sldLayout>
</file>

<file path=ppt/slideLayouts/slideLayout85.xml><?xml version="1.0" encoding="utf-8"?>
<p:sldLayout xmlns:a="http://schemas.openxmlformats.org/drawingml/2006/main" xmlns:r="http://schemas.openxmlformats.org/officeDocument/2006/relationships" xmlns:p="http://schemas.openxmlformats.org/presentationml/2006/main" type="blank">
  <p:cSld name="Blank">
    <p:spTree>
      <p:nvGrpSpPr>
        <p:cNvPr id="1" name=""/>
        <p:cNvGrpSpPr/>
        <p:nvPr/>
      </p:nvGrpSpPr>
      <p:grpSpPr>
        <a:xfrm>
          <a:off x="0" y="0"/>
          <a:ext cx="0" cy="0"/>
          <a:chOff x="0" y="0"/>
          <a:chExt cx="0" cy="0"/>
        </a:xfrm>
      </p:grpSpPr>
      <p:pic>
        <p:nvPicPr>
          <p:cNvPr id="2" name="Picture 5" descr="AcadSearch_generic.png">
            <a:extLst>
              <a:ext uri="{FF2B5EF4-FFF2-40B4-BE49-F238E27FC236}">
                <a16:creationId xmlns:a16="http://schemas.microsoft.com/office/drawing/2014/main" id="{26149AD4-EC03-479D-87AC-974604326A10}"/>
              </a:ext>
            </a:extLst>
          </p:cNvPr>
          <p:cNvPicPr>
            <a:picLocks noChangeAspect="1"/>
          </p:cNvPicPr>
          <p:nvPr userDrawn="1"/>
        </p:nvPicPr>
        <p:blipFill>
          <a:blip r:embed="rId2">
            <a:extLst>
              <a:ext uri="{28A0092B-C50C-407E-A947-70E740481C1C}">
                <a14:useLocalDpi xmlns:a14="http://schemas.microsoft.com/office/drawing/2010/main" val="0"/>
              </a:ext>
            </a:extLst>
          </a:blip>
          <a:srcRect t="13461"/>
          <a:stretch>
            <a:fillRect/>
          </a:stretch>
        </p:blipFill>
        <p:spPr bwMode="auto">
          <a:xfrm>
            <a:off x="0" y="0"/>
            <a:ext cx="1219200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789363823"/>
      </p:ext>
    </p:extLst>
  </p:cSld>
  <p:clrMapOvr>
    <a:masterClrMapping/>
  </p:clrMapOvr>
  <p:transition>
    <p:fade/>
  </p:transition>
</p:sldLayout>
</file>

<file path=ppt/slideLayouts/slideLayout86.xml><?xml version="1.0" encoding="utf-8"?>
<p:sldLayout xmlns:a="http://schemas.openxmlformats.org/drawingml/2006/main" xmlns:r="http://schemas.openxmlformats.org/officeDocument/2006/relationships" xmlns:p="http://schemas.openxmlformats.org/presentationml/2006/main" userDrawn="1">
  <p:cSld name="Section Header">
    <p:spTree>
      <p:nvGrpSpPr>
        <p:cNvPr id="1" name=""/>
        <p:cNvGrpSpPr/>
        <p:nvPr/>
      </p:nvGrpSpPr>
      <p:grpSpPr>
        <a:xfrm>
          <a:off x="0" y="0"/>
          <a:ext cx="0" cy="0"/>
          <a:chOff x="0" y="0"/>
          <a:chExt cx="0" cy="0"/>
        </a:xfrm>
      </p:grpSpPr>
      <p:sp>
        <p:nvSpPr>
          <p:cNvPr id="2" name="Title 1"/>
          <p:cNvSpPr>
            <a:spLocks noGrp="1"/>
          </p:cNvSpPr>
          <p:nvPr>
            <p:ph type="title"/>
          </p:nvPr>
        </p:nvSpPr>
        <p:spPr>
          <a:xfrm>
            <a:off x="831851" y="517048"/>
            <a:ext cx="10515600" cy="1997555"/>
          </a:xfrm>
        </p:spPr>
        <p:txBody>
          <a:bodyPr anchor="b"/>
          <a:lstStyle>
            <a:lvl1pPr algn="ctr">
              <a:defRPr sz="2700"/>
            </a:lvl1pPr>
          </a:lstStyle>
          <a:p>
            <a:r>
              <a:rPr lang="en-US" dirty="0"/>
              <a:t>Click to edit Master title style</a:t>
            </a:r>
          </a:p>
        </p:txBody>
      </p:sp>
    </p:spTree>
    <p:extLst>
      <p:ext uri="{BB962C8B-B14F-4D97-AF65-F5344CB8AC3E}">
        <p14:creationId xmlns:p14="http://schemas.microsoft.com/office/powerpoint/2010/main" val="1319374583"/>
      </p:ext>
    </p:extLst>
  </p:cSld>
  <p:clrMapOvr>
    <a:masterClrMapping/>
  </p:clrMapOvr>
  <p:transition spd="med">
    <p:fade/>
  </p:transition>
</p:sldLayout>
</file>

<file path=ppt/slideLayouts/slideLayout87.xml><?xml version="1.0" encoding="utf-8"?>
<p:sldLayout xmlns:a="http://schemas.openxmlformats.org/drawingml/2006/main" xmlns:r="http://schemas.openxmlformats.org/officeDocument/2006/relationships" xmlns:p="http://schemas.openxmlformats.org/presentationml/2006/main" type="title">
  <p:cSld name="标题幻灯片">
    <p:spTree>
      <p:nvGrpSpPr>
        <p:cNvPr id="1" name=""/>
        <p:cNvGrpSpPr/>
        <p:nvPr/>
      </p:nvGrpSpPr>
      <p:grpSpPr>
        <a:xfrm>
          <a:off x="0" y="0"/>
          <a:ext cx="0" cy="0"/>
          <a:chOff x="0" y="0"/>
          <a:chExt cx="0" cy="0"/>
        </a:xfrm>
      </p:grpSpPr>
      <p:sp>
        <p:nvSpPr>
          <p:cNvPr id="2" name="标题 1"/>
          <p:cNvSpPr>
            <a:spLocks noGrp="1"/>
          </p:cNvSpPr>
          <p:nvPr>
            <p:ph type="ctrTitle"/>
          </p:nvPr>
        </p:nvSpPr>
        <p:spPr>
          <a:xfrm>
            <a:off x="1524000" y="1122363"/>
            <a:ext cx="9144000" cy="2387600"/>
          </a:xfrm>
        </p:spPr>
        <p:txBody>
          <a:bodyPr anchor="b"/>
          <a:lstStyle>
            <a:lvl1pPr algn="ctr">
              <a:defRPr sz="3375"/>
            </a:lvl1pPr>
          </a:lstStyle>
          <a:p>
            <a:r>
              <a:rPr lang="zh-CN" altLang="en-US"/>
              <a:t>单击此处编辑母版标题样式</a:t>
            </a:r>
          </a:p>
        </p:txBody>
      </p:sp>
      <p:sp>
        <p:nvSpPr>
          <p:cNvPr id="3" name="副标题 2"/>
          <p:cNvSpPr>
            <a:spLocks noGrp="1"/>
          </p:cNvSpPr>
          <p:nvPr>
            <p:ph type="subTitle" idx="1"/>
          </p:nvPr>
        </p:nvSpPr>
        <p:spPr>
          <a:xfrm>
            <a:off x="1524000" y="3602038"/>
            <a:ext cx="9144000" cy="1655762"/>
          </a:xfrm>
        </p:spPr>
        <p:txBody>
          <a:bodyPr/>
          <a:lstStyle>
            <a:lvl1pPr marL="0" indent="0" algn="ctr">
              <a:buNone/>
              <a:defRPr sz="1350"/>
            </a:lvl1pPr>
            <a:lvl2pPr marL="257175" indent="0" algn="ctr">
              <a:buNone/>
              <a:defRPr sz="1125"/>
            </a:lvl2pPr>
            <a:lvl3pPr marL="514350" indent="0" algn="ctr">
              <a:buNone/>
              <a:defRPr sz="1013"/>
            </a:lvl3pPr>
            <a:lvl4pPr marL="771525" indent="0" algn="ctr">
              <a:buNone/>
              <a:defRPr sz="900"/>
            </a:lvl4pPr>
            <a:lvl5pPr marL="1028700" indent="0" algn="ctr">
              <a:buNone/>
              <a:defRPr sz="900"/>
            </a:lvl5pPr>
            <a:lvl6pPr marL="1285875" indent="0" algn="ctr">
              <a:buNone/>
              <a:defRPr sz="900"/>
            </a:lvl6pPr>
            <a:lvl7pPr marL="1543050" indent="0" algn="ctr">
              <a:buNone/>
              <a:defRPr sz="900"/>
            </a:lvl7pPr>
            <a:lvl8pPr marL="1800225" indent="0" algn="ctr">
              <a:buNone/>
              <a:defRPr sz="900"/>
            </a:lvl8pPr>
            <a:lvl9pPr marL="2057400" indent="0" algn="ctr">
              <a:buNone/>
              <a:defRPr sz="900"/>
            </a:lvl9pPr>
          </a:lstStyle>
          <a:p>
            <a:r>
              <a:rPr lang="zh-CN" altLang="en-US"/>
              <a:t>单击以编辑母版副标题样式</a:t>
            </a:r>
          </a:p>
        </p:txBody>
      </p:sp>
      <p:sp>
        <p:nvSpPr>
          <p:cNvPr id="4" name="日期占位符 3">
            <a:extLst>
              <a:ext uri="{FF2B5EF4-FFF2-40B4-BE49-F238E27FC236}">
                <a16:creationId xmlns:a16="http://schemas.microsoft.com/office/drawing/2014/main" id="{3DC9AF3D-FB39-4EF1-B118-1E84AC573E92}"/>
              </a:ext>
            </a:extLst>
          </p:cNvPr>
          <p:cNvSpPr>
            <a:spLocks noGrp="1"/>
          </p:cNvSpPr>
          <p:nvPr>
            <p:ph type="dt" sz="half" idx="10"/>
          </p:nvPr>
        </p:nvSpPr>
        <p:spPr>
          <a:xfrm>
            <a:off x="0" y="0"/>
            <a:ext cx="0" cy="0"/>
          </a:xfrm>
        </p:spPr>
        <p:txBody>
          <a:bodyPr vert="horz" wrap="square" lIns="91440" tIns="45720" rIns="91440" bIns="45720" numCol="1" anchor="t" anchorCtr="0" compatLnSpc="1">
            <a:prstTxWarp prst="textNoShape">
              <a:avLst/>
            </a:prstTxWarp>
          </a:bodyPr>
          <a:lstStyle>
            <a:lvl1pPr eaLnBrk="1" hangingPunct="1">
              <a:defRPr>
                <a:ea typeface="宋体" panose="02010600030101010101" pitchFamily="2" charset="-122"/>
              </a:defRPr>
            </a:lvl1pPr>
          </a:lstStyle>
          <a:p>
            <a:pPr>
              <a:defRPr/>
            </a:pPr>
            <a:fld id="{32128AE6-C5E9-49AD-83A9-30548BC45051}" type="datetimeFigureOut">
              <a:rPr lang="zh-CN" altLang="en-US"/>
              <a:pPr>
                <a:defRPr/>
              </a:pPr>
              <a:t>2019/11/12</a:t>
            </a:fld>
            <a:endParaRPr lang="zh-CN" altLang="en-US"/>
          </a:p>
        </p:txBody>
      </p:sp>
      <p:sp>
        <p:nvSpPr>
          <p:cNvPr id="5" name="页脚占位符 4">
            <a:extLst>
              <a:ext uri="{FF2B5EF4-FFF2-40B4-BE49-F238E27FC236}">
                <a16:creationId xmlns:a16="http://schemas.microsoft.com/office/drawing/2014/main" id="{D5456A6E-2B38-4682-89BF-6562C1ECAAA9}"/>
              </a:ext>
            </a:extLst>
          </p:cNvPr>
          <p:cNvSpPr>
            <a:spLocks noGrp="1"/>
          </p:cNvSpPr>
          <p:nvPr>
            <p:ph type="ftr" sz="quarter" idx="11"/>
          </p:nvPr>
        </p:nvSpPr>
        <p:spPr>
          <a:xfrm>
            <a:off x="0" y="0"/>
            <a:ext cx="0" cy="0"/>
          </a:xfrm>
        </p:spPr>
        <p:txBody>
          <a:bodyPr vert="horz" wrap="square" lIns="91440" tIns="45720" rIns="91440" bIns="45720" numCol="1" anchor="t" anchorCtr="0" compatLnSpc="1">
            <a:prstTxWarp prst="textNoShape">
              <a:avLst/>
            </a:prstTxWarp>
          </a:bodyPr>
          <a:lstStyle>
            <a:lvl1pPr eaLnBrk="1" hangingPunct="1">
              <a:defRPr>
                <a:ea typeface="宋体" panose="02010600030101010101" pitchFamily="2" charset="-122"/>
              </a:defRPr>
            </a:lvl1pPr>
          </a:lstStyle>
          <a:p>
            <a:pPr>
              <a:defRPr/>
            </a:pPr>
            <a:endParaRPr lang="zh-CN" altLang="en-US"/>
          </a:p>
        </p:txBody>
      </p:sp>
      <p:sp>
        <p:nvSpPr>
          <p:cNvPr id="6" name="灯片编号占位符 5">
            <a:extLst>
              <a:ext uri="{FF2B5EF4-FFF2-40B4-BE49-F238E27FC236}">
                <a16:creationId xmlns:a16="http://schemas.microsoft.com/office/drawing/2014/main" id="{A7FC225B-FD70-43E4-A235-A047AB9D1C10}"/>
              </a:ext>
            </a:extLst>
          </p:cNvPr>
          <p:cNvSpPr>
            <a:spLocks noGrp="1"/>
          </p:cNvSpPr>
          <p:nvPr>
            <p:ph type="sldNum" sz="quarter" idx="12"/>
          </p:nvPr>
        </p:nvSpPr>
        <p:spPr>
          <a:xfrm>
            <a:off x="0" y="0"/>
            <a:ext cx="0" cy="0"/>
          </a:xfrm>
        </p:spPr>
        <p:txBody>
          <a:bodyPr vert="horz" wrap="square" lIns="91440" tIns="45720" rIns="91440" bIns="45720" numCol="1" anchor="t" anchorCtr="0" compatLnSpc="1">
            <a:prstTxWarp prst="textNoShape">
              <a:avLst/>
            </a:prstTxWarp>
          </a:bodyPr>
          <a:lstStyle>
            <a:lvl1pPr eaLnBrk="1" hangingPunct="1">
              <a:defRPr>
                <a:ea typeface="宋体" panose="02010600030101010101" pitchFamily="2" charset="-122"/>
              </a:defRPr>
            </a:lvl1pPr>
          </a:lstStyle>
          <a:p>
            <a:pPr>
              <a:defRPr/>
            </a:pPr>
            <a:fld id="{266BA0A7-B6F1-400B-93F6-AA1CCC2A2D0D}" type="slidenum">
              <a:rPr lang="zh-CN" altLang="en-US"/>
              <a:pPr>
                <a:defRPr/>
              </a:pPr>
              <a:t>‹#›</a:t>
            </a:fld>
            <a:endParaRPr lang="zh-CN" altLang="en-US"/>
          </a:p>
        </p:txBody>
      </p:sp>
    </p:spTree>
    <p:extLst>
      <p:ext uri="{BB962C8B-B14F-4D97-AF65-F5344CB8AC3E}">
        <p14:creationId xmlns:p14="http://schemas.microsoft.com/office/powerpoint/2010/main" val="1210472472"/>
      </p:ext>
    </p:extLst>
  </p:cSld>
  <p:clrMapOvr>
    <a:masterClrMapping/>
  </p:clrMapOvr>
</p:sldLayout>
</file>

<file path=ppt/slideLayouts/slideLayout88.xml><?xml version="1.0" encoding="utf-8"?>
<p:sldLayout xmlns:a="http://schemas.openxmlformats.org/drawingml/2006/main" xmlns:r="http://schemas.openxmlformats.org/officeDocument/2006/relationships" xmlns:p="http://schemas.openxmlformats.org/presentationml/2006/main" type="titleOnly">
  <p:cSld name="Title Only">
    <p:spTree>
      <p:nvGrpSpPr>
        <p:cNvPr id="1" name=""/>
        <p:cNvGrpSpPr/>
        <p:nvPr/>
      </p:nvGrpSpPr>
      <p:grpSpPr>
        <a:xfrm>
          <a:off x="0" y="0"/>
          <a:ext cx="0" cy="0"/>
          <a:chOff x="0" y="0"/>
          <a:chExt cx="0" cy="0"/>
        </a:xfrm>
      </p:grpSpPr>
      <p:sp>
        <p:nvSpPr>
          <p:cNvPr id="3" name="Rectangle 2">
            <a:hlinkClick r:id="" action="ppaction://noaction"/>
            <a:extLst>
              <a:ext uri="{FF2B5EF4-FFF2-40B4-BE49-F238E27FC236}">
                <a16:creationId xmlns:a16="http://schemas.microsoft.com/office/drawing/2014/main" id="{B6952BE1-AFB2-4473-8E6F-B262A45C21BA}"/>
              </a:ext>
            </a:extLst>
          </p:cNvPr>
          <p:cNvSpPr/>
          <p:nvPr userDrawn="1"/>
        </p:nvSpPr>
        <p:spPr>
          <a:xfrm>
            <a:off x="203200" y="6172200"/>
            <a:ext cx="3860800" cy="457200"/>
          </a:xfrm>
          <a:prstGeom prst="rect">
            <a:avLst/>
          </a:prstGeom>
          <a:solidFill>
            <a:schemeClr val="accent1">
              <a:alpha val="0"/>
            </a:schemeClr>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baseline="-25000">
                <a:solidFill>
                  <a:schemeClr val="tx1"/>
                </a:solidFill>
                <a:latin typeface="Times New Roman" panose="02020603050405020304" pitchFamily="18" charset="0"/>
                <a:cs typeface="Arial" panose="020B0604020202020204" pitchFamily="34" charset="0"/>
              </a:defRPr>
            </a:lvl1pPr>
            <a:lvl2pPr marL="742950" indent="-285750">
              <a:defRPr sz="2400" baseline="-25000">
                <a:solidFill>
                  <a:schemeClr val="tx1"/>
                </a:solidFill>
                <a:latin typeface="Times New Roman" panose="02020603050405020304" pitchFamily="18" charset="0"/>
                <a:cs typeface="Arial" panose="020B0604020202020204" pitchFamily="34" charset="0"/>
              </a:defRPr>
            </a:lvl2pPr>
            <a:lvl3pPr marL="1143000" indent="-228600">
              <a:defRPr sz="2400" baseline="-25000">
                <a:solidFill>
                  <a:schemeClr val="tx1"/>
                </a:solidFill>
                <a:latin typeface="Times New Roman" panose="02020603050405020304" pitchFamily="18" charset="0"/>
                <a:cs typeface="Arial" panose="020B0604020202020204" pitchFamily="34" charset="0"/>
              </a:defRPr>
            </a:lvl3pPr>
            <a:lvl4pPr marL="1600200" indent="-228600">
              <a:defRPr sz="2400" baseline="-25000">
                <a:solidFill>
                  <a:schemeClr val="tx1"/>
                </a:solidFill>
                <a:latin typeface="Times New Roman" panose="02020603050405020304" pitchFamily="18" charset="0"/>
                <a:cs typeface="Arial" panose="020B0604020202020204" pitchFamily="34" charset="0"/>
              </a:defRPr>
            </a:lvl4pPr>
            <a:lvl5pPr marL="2057400" indent="-228600">
              <a:defRPr sz="2400" baseline="-25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9pPr>
          </a:lstStyle>
          <a:p>
            <a:pPr algn="ctr" eaLnBrk="1" hangingPunct="1">
              <a:defRPr/>
            </a:pPr>
            <a:endParaRPr lang="en-US" altLang="zh-CN" sz="2400">
              <a:solidFill>
                <a:srgbClr val="FFFFFF"/>
              </a:solidFill>
              <a:ea typeface="宋体" panose="02010600030101010101" pitchFamily="2" charset="-122"/>
            </a:endParaRPr>
          </a:p>
        </p:txBody>
      </p:sp>
      <p:sp>
        <p:nvSpPr>
          <p:cNvPr id="2" name="Title 1"/>
          <p:cNvSpPr>
            <a:spLocks noGrp="1"/>
          </p:cNvSpPr>
          <p:nvPr>
            <p:ph type="title"/>
          </p:nvPr>
        </p:nvSpPr>
        <p:spPr>
          <a:xfrm>
            <a:off x="609600" y="76200"/>
            <a:ext cx="10972800" cy="1143000"/>
          </a:xfrm>
        </p:spPr>
        <p:txBody>
          <a:bodyPr>
            <a:noAutofit/>
          </a:bodyPr>
          <a:lstStyle>
            <a:lvl1pPr>
              <a:defRPr>
                <a:solidFill>
                  <a:srgbClr val="447CA2"/>
                </a:solidFill>
                <a:latin typeface="Georgia" pitchFamily="18" charset="0"/>
              </a:defRPr>
            </a:lvl1pPr>
          </a:lstStyle>
          <a:p>
            <a:r>
              <a:rPr lang="en-US" dirty="0"/>
              <a:t>Click to edit Master title style</a:t>
            </a:r>
          </a:p>
        </p:txBody>
      </p:sp>
    </p:spTree>
    <p:extLst>
      <p:ext uri="{BB962C8B-B14F-4D97-AF65-F5344CB8AC3E}">
        <p14:creationId xmlns:p14="http://schemas.microsoft.com/office/powerpoint/2010/main" val="3571972634"/>
      </p:ext>
    </p:extLst>
  </p:cSld>
  <p:clrMapOvr>
    <a:masterClrMapping/>
  </p:clrMapOvr>
  <p:transition>
    <p:fade/>
  </p:transition>
</p:sldLayout>
</file>

<file path=ppt/slideLayouts/slideLayout89.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C12CBA83-ED2E-4950-9224-3312C3FC7992}"/>
              </a:ext>
            </a:extLst>
          </p:cNvPr>
          <p:cNvSpPr>
            <a:spLocks noChangeArrowheads="1"/>
          </p:cNvSpPr>
          <p:nvPr userDrawn="1"/>
        </p:nvSpPr>
        <p:spPr bwMode="auto">
          <a:xfrm>
            <a:off x="-31750" y="-60325"/>
            <a:ext cx="12223751" cy="6918325"/>
          </a:xfrm>
          <a:prstGeom prst="rect">
            <a:avLst/>
          </a:prstGeom>
          <a:gradFill rotWithShape="1">
            <a:gsLst>
              <a:gs pos="0">
                <a:srgbClr val="FFFFFF"/>
              </a:gs>
              <a:gs pos="63000">
                <a:srgbClr val="FFFFFF"/>
              </a:gs>
              <a:gs pos="100000">
                <a:srgbClr val="DCE6F2"/>
              </a:gs>
            </a:gsLst>
            <a:lin ang="15240000"/>
          </a:gra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defTabSz="514350" eaLnBrk="1" hangingPunct="1">
              <a:defRPr/>
            </a:pPr>
            <a:endParaRPr lang="zh-CN" altLang="en-US" sz="1013" baseline="0">
              <a:solidFill>
                <a:srgbClr val="000000"/>
              </a:solidFill>
              <a:cs typeface="+mn-cs"/>
            </a:endParaRPr>
          </a:p>
        </p:txBody>
      </p:sp>
      <p:sp>
        <p:nvSpPr>
          <p:cNvPr id="4" name="Hexagon 9">
            <a:extLst>
              <a:ext uri="{FF2B5EF4-FFF2-40B4-BE49-F238E27FC236}">
                <a16:creationId xmlns:a16="http://schemas.microsoft.com/office/drawing/2014/main" id="{5AED4F10-8FF5-4D7D-AA30-F4626EC61B32}"/>
              </a:ext>
            </a:extLst>
          </p:cNvPr>
          <p:cNvSpPr>
            <a:spLocks noChangeArrowheads="1"/>
          </p:cNvSpPr>
          <p:nvPr userDrawn="1"/>
        </p:nvSpPr>
        <p:spPr bwMode="auto">
          <a:xfrm>
            <a:off x="57152" y="1657351"/>
            <a:ext cx="1096433" cy="822325"/>
          </a:xfrm>
          <a:prstGeom prst="hexagon">
            <a:avLst>
              <a:gd name="adj" fmla="val 25000"/>
              <a:gd name="vf" fmla="val 115470"/>
            </a:avLst>
          </a:prstGeom>
          <a:solidFill>
            <a:srgbClr val="FFFFFF">
              <a:alpha val="49019"/>
            </a:srgbClr>
          </a:soli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defTabSz="514350" eaLnBrk="1" hangingPunct="1">
              <a:defRPr/>
            </a:pPr>
            <a:endParaRPr lang="zh-CN" altLang="en-US" sz="1013" baseline="0">
              <a:solidFill>
                <a:srgbClr val="000000"/>
              </a:solidFill>
              <a:cs typeface="+mn-cs"/>
            </a:endParaRPr>
          </a:p>
        </p:txBody>
      </p:sp>
      <p:sp>
        <p:nvSpPr>
          <p:cNvPr id="5" name="Hexagon 10">
            <a:extLst>
              <a:ext uri="{FF2B5EF4-FFF2-40B4-BE49-F238E27FC236}">
                <a16:creationId xmlns:a16="http://schemas.microsoft.com/office/drawing/2014/main" id="{58DE2CC2-B6AC-4F0F-8E9C-AA46D4B17921}"/>
              </a:ext>
            </a:extLst>
          </p:cNvPr>
          <p:cNvSpPr>
            <a:spLocks noChangeArrowheads="1"/>
          </p:cNvSpPr>
          <p:nvPr userDrawn="1"/>
        </p:nvSpPr>
        <p:spPr bwMode="auto">
          <a:xfrm>
            <a:off x="920752" y="1236663"/>
            <a:ext cx="1096433" cy="823912"/>
          </a:xfrm>
          <a:prstGeom prst="hexagon">
            <a:avLst>
              <a:gd name="adj" fmla="val 25000"/>
              <a:gd name="vf" fmla="val 115470"/>
            </a:avLst>
          </a:prstGeom>
          <a:solidFill>
            <a:srgbClr val="FFFFFF">
              <a:alpha val="49019"/>
            </a:srgbClr>
          </a:soli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defTabSz="514350" eaLnBrk="1" hangingPunct="1">
              <a:defRPr/>
            </a:pPr>
            <a:endParaRPr lang="zh-CN" altLang="en-US" sz="1013" baseline="0">
              <a:solidFill>
                <a:srgbClr val="000000"/>
              </a:solidFill>
              <a:cs typeface="+mn-cs"/>
            </a:endParaRPr>
          </a:p>
        </p:txBody>
      </p:sp>
      <p:pic>
        <p:nvPicPr>
          <p:cNvPr id="6" name="Picture 11" descr="EBSCO logo.png">
            <a:extLst>
              <a:ext uri="{FF2B5EF4-FFF2-40B4-BE49-F238E27FC236}">
                <a16:creationId xmlns:a16="http://schemas.microsoft.com/office/drawing/2014/main" id="{76D59839-7181-443D-B889-922593C21BC0}"/>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145617" y="6096000"/>
            <a:ext cx="1930400"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Hexagon 12">
            <a:extLst>
              <a:ext uri="{FF2B5EF4-FFF2-40B4-BE49-F238E27FC236}">
                <a16:creationId xmlns:a16="http://schemas.microsoft.com/office/drawing/2014/main" id="{00888941-6673-4746-8596-66373B90E8C4}"/>
              </a:ext>
            </a:extLst>
          </p:cNvPr>
          <p:cNvSpPr>
            <a:spLocks noChangeArrowheads="1"/>
          </p:cNvSpPr>
          <p:nvPr userDrawn="1"/>
        </p:nvSpPr>
        <p:spPr bwMode="auto">
          <a:xfrm>
            <a:off x="1790701" y="1647825"/>
            <a:ext cx="1096433" cy="823913"/>
          </a:xfrm>
          <a:prstGeom prst="hexagon">
            <a:avLst>
              <a:gd name="adj" fmla="val 25000"/>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defTabSz="514350" eaLnBrk="1" hangingPunct="1">
              <a:defRPr/>
            </a:pPr>
            <a:endParaRPr lang="en-US" altLang="zh-CN" sz="1013" baseline="0">
              <a:solidFill>
                <a:srgbClr val="FFFFFF"/>
              </a:solidFill>
              <a:latin typeface="Calibri" pitchFamily="34" charset="0"/>
              <a:ea typeface="宋体" panose="02010600030101010101" pitchFamily="2" charset="-122"/>
              <a:cs typeface="+mn-cs"/>
            </a:endParaRPr>
          </a:p>
        </p:txBody>
      </p:sp>
      <p:sp>
        <p:nvSpPr>
          <p:cNvPr id="8" name="Hexagon 13">
            <a:extLst>
              <a:ext uri="{FF2B5EF4-FFF2-40B4-BE49-F238E27FC236}">
                <a16:creationId xmlns:a16="http://schemas.microsoft.com/office/drawing/2014/main" id="{2A1C2DFE-D47D-4913-AC08-5532534CA90A}"/>
              </a:ext>
            </a:extLst>
          </p:cNvPr>
          <p:cNvSpPr>
            <a:spLocks noChangeArrowheads="1"/>
          </p:cNvSpPr>
          <p:nvPr userDrawn="1"/>
        </p:nvSpPr>
        <p:spPr bwMode="auto">
          <a:xfrm>
            <a:off x="1784351" y="817564"/>
            <a:ext cx="1098549" cy="822325"/>
          </a:xfrm>
          <a:prstGeom prst="hexagon">
            <a:avLst>
              <a:gd name="adj" fmla="val 25048"/>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defTabSz="514350" eaLnBrk="1" hangingPunct="1">
              <a:defRPr/>
            </a:pPr>
            <a:endParaRPr lang="en-US" altLang="zh-CN" sz="1013" baseline="0">
              <a:solidFill>
                <a:srgbClr val="FFFFFF"/>
              </a:solidFill>
              <a:latin typeface="Calibri" pitchFamily="34" charset="0"/>
              <a:ea typeface="宋体" panose="02010600030101010101" pitchFamily="2" charset="-122"/>
              <a:cs typeface="+mn-cs"/>
            </a:endParaRPr>
          </a:p>
        </p:txBody>
      </p:sp>
      <p:sp>
        <p:nvSpPr>
          <p:cNvPr id="9" name="Hexagon 14">
            <a:extLst>
              <a:ext uri="{FF2B5EF4-FFF2-40B4-BE49-F238E27FC236}">
                <a16:creationId xmlns:a16="http://schemas.microsoft.com/office/drawing/2014/main" id="{C08B0A64-DDA5-4E5A-883F-7EC42E2DE679}"/>
              </a:ext>
            </a:extLst>
          </p:cNvPr>
          <p:cNvSpPr>
            <a:spLocks noChangeArrowheads="1"/>
          </p:cNvSpPr>
          <p:nvPr userDrawn="1"/>
        </p:nvSpPr>
        <p:spPr bwMode="auto">
          <a:xfrm>
            <a:off x="2660652" y="1220789"/>
            <a:ext cx="1096433" cy="822325"/>
          </a:xfrm>
          <a:prstGeom prst="hexagon">
            <a:avLst>
              <a:gd name="adj" fmla="val 25000"/>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defTabSz="514350" eaLnBrk="1" hangingPunct="1">
              <a:defRPr/>
            </a:pPr>
            <a:endParaRPr lang="en-US" altLang="zh-CN" sz="1013" baseline="0">
              <a:solidFill>
                <a:srgbClr val="FFFFFF"/>
              </a:solidFill>
              <a:latin typeface="Calibri" pitchFamily="34" charset="0"/>
              <a:ea typeface="宋体" panose="02010600030101010101" pitchFamily="2" charset="-122"/>
              <a:cs typeface="+mn-cs"/>
            </a:endParaRPr>
          </a:p>
        </p:txBody>
      </p:sp>
      <p:sp>
        <p:nvSpPr>
          <p:cNvPr id="2" name="Title 1"/>
          <p:cNvSpPr>
            <a:spLocks noGrp="1"/>
          </p:cNvSpPr>
          <p:nvPr>
            <p:ph type="ctrTitle"/>
          </p:nvPr>
        </p:nvSpPr>
        <p:spPr>
          <a:xfrm>
            <a:off x="0" y="2667005"/>
            <a:ext cx="12192000" cy="784225"/>
          </a:xfrm>
        </p:spPr>
        <p:txBody>
          <a:bodyPr/>
          <a:lstStyle>
            <a:lvl1pPr>
              <a:defRPr sz="2700"/>
            </a:lvl1pPr>
          </a:lstStyle>
          <a:p>
            <a:r>
              <a:rPr lang="en-US" dirty="0"/>
              <a:t>Click to edit Master title style</a:t>
            </a:r>
          </a:p>
        </p:txBody>
      </p:sp>
    </p:spTree>
    <p:extLst>
      <p:ext uri="{BB962C8B-B14F-4D97-AF65-F5344CB8AC3E}">
        <p14:creationId xmlns:p14="http://schemas.microsoft.com/office/powerpoint/2010/main" val="2367431192"/>
      </p:ext>
    </p:extLst>
  </p:cSld>
  <p:clrMapOvr>
    <a:masterClrMapping/>
  </p:clrMapOvr>
  <p:transition>
    <p:fade/>
  </p:transition>
</p:sldLayout>
</file>

<file path=ppt/slideLayouts/slideLayout90.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50FFBB7-3E1E-4677-B7DC-140E973DB660}"/>
              </a:ext>
            </a:extLst>
          </p:cNvPr>
          <p:cNvSpPr>
            <a:spLocks noGrp="1"/>
          </p:cNvSpPr>
          <p:nvPr>
            <p:ph type="ctrTitle"/>
          </p:nvPr>
        </p:nvSpPr>
        <p:spPr>
          <a:xfrm>
            <a:off x="1524000" y="1122363"/>
            <a:ext cx="9144000" cy="2387600"/>
          </a:xfrm>
        </p:spPr>
        <p:txBody>
          <a:bodyPr anchor="b"/>
          <a:lstStyle>
            <a:lvl1pPr algn="ctr">
              <a:defRPr sz="4500"/>
            </a:lvl1pPr>
          </a:lstStyle>
          <a:p>
            <a:r>
              <a:rPr lang="en-US" altLang="zh-CN"/>
              <a:t>Click to edit Master title style</a:t>
            </a:r>
            <a:endParaRPr lang="zh-CN" altLang="en-US"/>
          </a:p>
        </p:txBody>
      </p:sp>
      <p:sp>
        <p:nvSpPr>
          <p:cNvPr id="3" name="Subtitle 2">
            <a:extLst>
              <a:ext uri="{FF2B5EF4-FFF2-40B4-BE49-F238E27FC236}">
                <a16:creationId xmlns:a16="http://schemas.microsoft.com/office/drawing/2014/main" id="{6A8D2F10-95C2-4B96-94EC-9AC99E003552}"/>
              </a:ext>
            </a:extLst>
          </p:cNvPr>
          <p:cNvSpPr>
            <a:spLocks noGrp="1"/>
          </p:cNvSpPr>
          <p:nvPr>
            <p:ph type="subTitle" idx="1"/>
          </p:nvPr>
        </p:nvSpPr>
        <p:spPr>
          <a:xfrm>
            <a:off x="1524000" y="3602038"/>
            <a:ext cx="9144000" cy="1655762"/>
          </a:xfrm>
        </p:spPr>
        <p:txBody>
          <a:bodyPr/>
          <a:lstStyle>
            <a:lvl1pPr marL="0" indent="0" algn="ctr">
              <a:buNone/>
              <a:defRPr sz="1800"/>
            </a:lvl1pPr>
            <a:lvl2pPr marL="342900" indent="0" algn="ctr">
              <a:buNone/>
              <a:defRPr sz="1500"/>
            </a:lvl2pPr>
            <a:lvl3pPr marL="685800" indent="0" algn="ctr">
              <a:buNone/>
              <a:defRPr sz="1350"/>
            </a:lvl3pPr>
            <a:lvl4pPr marL="1028700" indent="0" algn="ctr">
              <a:buNone/>
              <a:defRPr sz="1200"/>
            </a:lvl4pPr>
            <a:lvl5pPr marL="1371600" indent="0" algn="ctr">
              <a:buNone/>
              <a:defRPr sz="1200"/>
            </a:lvl5pPr>
            <a:lvl6pPr marL="1714500" indent="0" algn="ctr">
              <a:buNone/>
              <a:defRPr sz="1200"/>
            </a:lvl6pPr>
            <a:lvl7pPr marL="2057400" indent="0" algn="ctr">
              <a:buNone/>
              <a:defRPr sz="1200"/>
            </a:lvl7pPr>
            <a:lvl8pPr marL="2400300" indent="0" algn="ctr">
              <a:buNone/>
              <a:defRPr sz="1200"/>
            </a:lvl8pPr>
            <a:lvl9pPr marL="2743200" indent="0" algn="ctr">
              <a:buNone/>
              <a:defRPr sz="1200"/>
            </a:lvl9pPr>
          </a:lstStyle>
          <a:p>
            <a:r>
              <a:rPr lang="en-US" altLang="zh-CN"/>
              <a:t>Click to edit Master subtitle style</a:t>
            </a:r>
            <a:endParaRPr lang="zh-CN" altLang="en-US"/>
          </a:p>
        </p:txBody>
      </p:sp>
      <p:sp>
        <p:nvSpPr>
          <p:cNvPr id="4" name="Date Placeholder 3">
            <a:extLst>
              <a:ext uri="{FF2B5EF4-FFF2-40B4-BE49-F238E27FC236}">
                <a16:creationId xmlns:a16="http://schemas.microsoft.com/office/drawing/2014/main" id="{6AD0E92C-D345-4203-BFA7-8606E7DBEF31}"/>
              </a:ext>
            </a:extLst>
          </p:cNvPr>
          <p:cNvSpPr>
            <a:spLocks noGrp="1"/>
          </p:cNvSpPr>
          <p:nvPr>
            <p:ph type="dt" sz="half" idx="10"/>
          </p:nvPr>
        </p:nvSpPr>
        <p:spPr/>
        <p:txBody>
          <a:bodyPr/>
          <a:lstStyle>
            <a:lvl1pPr>
              <a:defRPr/>
            </a:lvl1pPr>
          </a:lstStyle>
          <a:p>
            <a:pPr>
              <a:defRPr/>
            </a:pPr>
            <a:fld id="{39B39DC7-C231-467E-9570-ED9A58C8451C}" type="datetimeFigureOut">
              <a:rPr lang="zh-CN" altLang="en-US"/>
              <a:pPr>
                <a:defRPr/>
              </a:pPr>
              <a:t>2019/11/12</a:t>
            </a:fld>
            <a:endParaRPr lang="zh-CN" altLang="en-US"/>
          </a:p>
        </p:txBody>
      </p:sp>
      <p:sp>
        <p:nvSpPr>
          <p:cNvPr id="5" name="Footer Placeholder 4">
            <a:extLst>
              <a:ext uri="{FF2B5EF4-FFF2-40B4-BE49-F238E27FC236}">
                <a16:creationId xmlns:a16="http://schemas.microsoft.com/office/drawing/2014/main" id="{73F2BD2E-049E-47B5-B0F2-C0C100FB11A9}"/>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id="{B97DC39D-9776-4ED0-9DE4-256ABCB10032}"/>
              </a:ext>
            </a:extLst>
          </p:cNvPr>
          <p:cNvSpPr>
            <a:spLocks noGrp="1"/>
          </p:cNvSpPr>
          <p:nvPr>
            <p:ph type="sldNum" sz="quarter" idx="12"/>
          </p:nvPr>
        </p:nvSpPr>
        <p:spPr/>
        <p:txBody>
          <a:bodyPr/>
          <a:lstStyle>
            <a:lvl1pPr>
              <a:defRPr/>
            </a:lvl1pPr>
          </a:lstStyle>
          <a:p>
            <a:pPr>
              <a:defRPr/>
            </a:pPr>
            <a:fld id="{701F37D9-31FC-499F-858F-B76F6CA47A00}" type="slidenum">
              <a:rPr lang="zh-CN" altLang="en-US"/>
              <a:pPr>
                <a:defRPr/>
              </a:pPr>
              <a:t>‹#›</a:t>
            </a:fld>
            <a:endParaRPr lang="zh-CN" altLang="en-US"/>
          </a:p>
        </p:txBody>
      </p:sp>
    </p:spTree>
    <p:extLst>
      <p:ext uri="{BB962C8B-B14F-4D97-AF65-F5344CB8AC3E}">
        <p14:creationId xmlns:p14="http://schemas.microsoft.com/office/powerpoint/2010/main" val="2638351424"/>
      </p:ext>
    </p:extLst>
  </p:cSld>
  <p:clrMapOvr>
    <a:masterClrMapping/>
  </p:clrMapOvr>
</p:sldLayout>
</file>

<file path=ppt/slideLayouts/slideLayout91.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D27ACC0-EDCE-4144-8E44-48282EB3B2FC}"/>
              </a:ext>
            </a:extLst>
          </p:cNvPr>
          <p:cNvSpPr>
            <a:spLocks noGrp="1"/>
          </p:cNvSpPr>
          <p:nvPr>
            <p:ph type="title"/>
          </p:nvPr>
        </p:nvSpPr>
        <p:spPr/>
        <p:txBody>
          <a:bodyPr/>
          <a:lstStyle/>
          <a:p>
            <a:r>
              <a:rPr lang="en-US" altLang="zh-CN"/>
              <a:t>Click to edit Master title style</a:t>
            </a:r>
            <a:endParaRPr lang="zh-CN" altLang="en-US"/>
          </a:p>
        </p:txBody>
      </p:sp>
      <p:sp>
        <p:nvSpPr>
          <p:cNvPr id="3" name="Content Placeholder 2">
            <a:extLst>
              <a:ext uri="{FF2B5EF4-FFF2-40B4-BE49-F238E27FC236}">
                <a16:creationId xmlns:a16="http://schemas.microsoft.com/office/drawing/2014/main" id="{CDCF83C6-1D09-4EDD-8843-69434E9AFB4A}"/>
              </a:ext>
            </a:extLst>
          </p:cNvPr>
          <p:cNvSpPr>
            <a:spLocks noGrp="1"/>
          </p:cNvSpPr>
          <p:nvPr>
            <p:ph idx="1"/>
          </p:nvPr>
        </p:nvSpPr>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Date Placeholder 3">
            <a:extLst>
              <a:ext uri="{FF2B5EF4-FFF2-40B4-BE49-F238E27FC236}">
                <a16:creationId xmlns:a16="http://schemas.microsoft.com/office/drawing/2014/main" id="{CA0EA32C-FB63-4D62-8C21-AE1EBC1B3511}"/>
              </a:ext>
            </a:extLst>
          </p:cNvPr>
          <p:cNvSpPr>
            <a:spLocks noGrp="1"/>
          </p:cNvSpPr>
          <p:nvPr>
            <p:ph type="dt" sz="half" idx="10"/>
          </p:nvPr>
        </p:nvSpPr>
        <p:spPr/>
        <p:txBody>
          <a:bodyPr/>
          <a:lstStyle>
            <a:lvl1pPr>
              <a:defRPr/>
            </a:lvl1pPr>
          </a:lstStyle>
          <a:p>
            <a:pPr>
              <a:defRPr/>
            </a:pPr>
            <a:fld id="{C937E3D2-99C8-4885-A6FD-A04A3C622FAE}" type="datetimeFigureOut">
              <a:rPr lang="zh-CN" altLang="en-US"/>
              <a:pPr>
                <a:defRPr/>
              </a:pPr>
              <a:t>2019/11/12</a:t>
            </a:fld>
            <a:endParaRPr lang="zh-CN" altLang="en-US"/>
          </a:p>
        </p:txBody>
      </p:sp>
      <p:sp>
        <p:nvSpPr>
          <p:cNvPr id="5" name="Footer Placeholder 4">
            <a:extLst>
              <a:ext uri="{FF2B5EF4-FFF2-40B4-BE49-F238E27FC236}">
                <a16:creationId xmlns:a16="http://schemas.microsoft.com/office/drawing/2014/main" id="{377AD95F-38BB-493C-9534-1CA2CF70F6A7}"/>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id="{BFA4A500-1062-4CE6-926F-34E4DE80C847}"/>
              </a:ext>
            </a:extLst>
          </p:cNvPr>
          <p:cNvSpPr>
            <a:spLocks noGrp="1"/>
          </p:cNvSpPr>
          <p:nvPr>
            <p:ph type="sldNum" sz="quarter" idx="12"/>
          </p:nvPr>
        </p:nvSpPr>
        <p:spPr/>
        <p:txBody>
          <a:bodyPr/>
          <a:lstStyle>
            <a:lvl1pPr>
              <a:defRPr/>
            </a:lvl1pPr>
          </a:lstStyle>
          <a:p>
            <a:pPr>
              <a:defRPr/>
            </a:pPr>
            <a:fld id="{6F9887DB-97A7-44E8-BE59-1891A5E27CA2}" type="slidenum">
              <a:rPr lang="zh-CN" altLang="en-US"/>
              <a:pPr>
                <a:defRPr/>
              </a:pPr>
              <a:t>‹#›</a:t>
            </a:fld>
            <a:endParaRPr lang="zh-CN" altLang="en-US"/>
          </a:p>
        </p:txBody>
      </p:sp>
    </p:spTree>
    <p:extLst>
      <p:ext uri="{BB962C8B-B14F-4D97-AF65-F5344CB8AC3E}">
        <p14:creationId xmlns:p14="http://schemas.microsoft.com/office/powerpoint/2010/main" val="2589914420"/>
      </p:ext>
    </p:extLst>
  </p:cSld>
  <p:clrMapOvr>
    <a:masterClrMapping/>
  </p:clrMapOvr>
</p:sldLayout>
</file>

<file path=ppt/slideLayouts/slideLayout92.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CD2772E-0FB0-4D60-87D6-528CF2585EC0}"/>
              </a:ext>
            </a:extLst>
          </p:cNvPr>
          <p:cNvSpPr>
            <a:spLocks noGrp="1"/>
          </p:cNvSpPr>
          <p:nvPr>
            <p:ph type="title"/>
          </p:nvPr>
        </p:nvSpPr>
        <p:spPr>
          <a:xfrm>
            <a:off x="831851" y="1709740"/>
            <a:ext cx="10515600" cy="2852737"/>
          </a:xfrm>
        </p:spPr>
        <p:txBody>
          <a:bodyPr anchor="b"/>
          <a:lstStyle>
            <a:lvl1pPr>
              <a:defRPr sz="4500"/>
            </a:lvl1pPr>
          </a:lstStyle>
          <a:p>
            <a:r>
              <a:rPr lang="en-US" altLang="zh-CN"/>
              <a:t>Click to edit Master title style</a:t>
            </a:r>
            <a:endParaRPr lang="zh-CN" altLang="en-US"/>
          </a:p>
        </p:txBody>
      </p:sp>
      <p:sp>
        <p:nvSpPr>
          <p:cNvPr id="3" name="Text Placeholder 2">
            <a:extLst>
              <a:ext uri="{FF2B5EF4-FFF2-40B4-BE49-F238E27FC236}">
                <a16:creationId xmlns:a16="http://schemas.microsoft.com/office/drawing/2014/main" id="{CAB55190-86B0-4A2D-90E7-8F98BD5FED7F}"/>
              </a:ext>
            </a:extLst>
          </p:cNvPr>
          <p:cNvSpPr>
            <a:spLocks noGrp="1"/>
          </p:cNvSpPr>
          <p:nvPr>
            <p:ph type="body" idx="1"/>
          </p:nvPr>
        </p:nvSpPr>
        <p:spPr>
          <a:xfrm>
            <a:off x="831851" y="4589465"/>
            <a:ext cx="10515600" cy="1500187"/>
          </a:xfrm>
        </p:spPr>
        <p:txBody>
          <a:bodyPr/>
          <a:lstStyle>
            <a:lvl1pPr marL="0" indent="0">
              <a:buNone/>
              <a:defRPr sz="1800">
                <a:solidFill>
                  <a:schemeClr val="tx1">
                    <a:tint val="75000"/>
                  </a:schemeClr>
                </a:solidFill>
              </a:defRPr>
            </a:lvl1pPr>
            <a:lvl2pPr marL="342900" indent="0">
              <a:buNone/>
              <a:defRPr sz="1500">
                <a:solidFill>
                  <a:schemeClr val="tx1">
                    <a:tint val="75000"/>
                  </a:schemeClr>
                </a:solidFill>
              </a:defRPr>
            </a:lvl2pPr>
            <a:lvl3pPr marL="685800" indent="0">
              <a:buNone/>
              <a:defRPr sz="1350">
                <a:solidFill>
                  <a:schemeClr val="tx1">
                    <a:tint val="75000"/>
                  </a:schemeClr>
                </a:solidFill>
              </a:defRPr>
            </a:lvl3pPr>
            <a:lvl4pPr marL="1028700" indent="0">
              <a:buNone/>
              <a:defRPr sz="1200">
                <a:solidFill>
                  <a:schemeClr val="tx1">
                    <a:tint val="75000"/>
                  </a:schemeClr>
                </a:solidFill>
              </a:defRPr>
            </a:lvl4pPr>
            <a:lvl5pPr marL="1371600" indent="0">
              <a:buNone/>
              <a:defRPr sz="1200">
                <a:solidFill>
                  <a:schemeClr val="tx1">
                    <a:tint val="75000"/>
                  </a:schemeClr>
                </a:solidFill>
              </a:defRPr>
            </a:lvl5pPr>
            <a:lvl6pPr marL="1714500" indent="0">
              <a:buNone/>
              <a:defRPr sz="1200">
                <a:solidFill>
                  <a:schemeClr val="tx1">
                    <a:tint val="75000"/>
                  </a:schemeClr>
                </a:solidFill>
              </a:defRPr>
            </a:lvl6pPr>
            <a:lvl7pPr marL="2057400" indent="0">
              <a:buNone/>
              <a:defRPr sz="1200">
                <a:solidFill>
                  <a:schemeClr val="tx1">
                    <a:tint val="75000"/>
                  </a:schemeClr>
                </a:solidFill>
              </a:defRPr>
            </a:lvl7pPr>
            <a:lvl8pPr marL="2400300" indent="0">
              <a:buNone/>
              <a:defRPr sz="1200">
                <a:solidFill>
                  <a:schemeClr val="tx1">
                    <a:tint val="75000"/>
                  </a:schemeClr>
                </a:solidFill>
              </a:defRPr>
            </a:lvl8pPr>
            <a:lvl9pPr marL="2743200" indent="0">
              <a:buNone/>
              <a:defRPr sz="1200">
                <a:solidFill>
                  <a:schemeClr val="tx1">
                    <a:tint val="75000"/>
                  </a:schemeClr>
                </a:solidFill>
              </a:defRPr>
            </a:lvl9pPr>
          </a:lstStyle>
          <a:p>
            <a:pPr lvl="0"/>
            <a:r>
              <a:rPr lang="en-US" altLang="zh-CN"/>
              <a:t>Edit Master text styles</a:t>
            </a:r>
          </a:p>
        </p:txBody>
      </p:sp>
      <p:sp>
        <p:nvSpPr>
          <p:cNvPr id="4" name="Date Placeholder 3">
            <a:extLst>
              <a:ext uri="{FF2B5EF4-FFF2-40B4-BE49-F238E27FC236}">
                <a16:creationId xmlns:a16="http://schemas.microsoft.com/office/drawing/2014/main" id="{663BADDE-21EB-4AF5-A375-CE9E6F7B7507}"/>
              </a:ext>
            </a:extLst>
          </p:cNvPr>
          <p:cNvSpPr>
            <a:spLocks noGrp="1"/>
          </p:cNvSpPr>
          <p:nvPr>
            <p:ph type="dt" sz="half" idx="10"/>
          </p:nvPr>
        </p:nvSpPr>
        <p:spPr/>
        <p:txBody>
          <a:bodyPr/>
          <a:lstStyle>
            <a:lvl1pPr>
              <a:defRPr/>
            </a:lvl1pPr>
          </a:lstStyle>
          <a:p>
            <a:pPr>
              <a:defRPr/>
            </a:pPr>
            <a:fld id="{E3E5EA99-8A66-460C-8EFF-E7CB479541E4}" type="datetimeFigureOut">
              <a:rPr lang="zh-CN" altLang="en-US"/>
              <a:pPr>
                <a:defRPr/>
              </a:pPr>
              <a:t>2019/11/12</a:t>
            </a:fld>
            <a:endParaRPr lang="zh-CN" altLang="en-US"/>
          </a:p>
        </p:txBody>
      </p:sp>
      <p:sp>
        <p:nvSpPr>
          <p:cNvPr id="5" name="Footer Placeholder 4">
            <a:extLst>
              <a:ext uri="{FF2B5EF4-FFF2-40B4-BE49-F238E27FC236}">
                <a16:creationId xmlns:a16="http://schemas.microsoft.com/office/drawing/2014/main" id="{03F8FC64-D0C6-4251-BF88-6AEC4A526B23}"/>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id="{31385D48-17DE-4CF3-A06A-CE3BC7AD1795}"/>
              </a:ext>
            </a:extLst>
          </p:cNvPr>
          <p:cNvSpPr>
            <a:spLocks noGrp="1"/>
          </p:cNvSpPr>
          <p:nvPr>
            <p:ph type="sldNum" sz="quarter" idx="12"/>
          </p:nvPr>
        </p:nvSpPr>
        <p:spPr/>
        <p:txBody>
          <a:bodyPr/>
          <a:lstStyle>
            <a:lvl1pPr>
              <a:defRPr/>
            </a:lvl1pPr>
          </a:lstStyle>
          <a:p>
            <a:pPr>
              <a:defRPr/>
            </a:pPr>
            <a:fld id="{B2EE8657-56FA-4C5E-80BF-CC7969EEE833}" type="slidenum">
              <a:rPr lang="zh-CN" altLang="en-US"/>
              <a:pPr>
                <a:defRPr/>
              </a:pPr>
              <a:t>‹#›</a:t>
            </a:fld>
            <a:endParaRPr lang="zh-CN" altLang="en-US"/>
          </a:p>
        </p:txBody>
      </p:sp>
    </p:spTree>
    <p:extLst>
      <p:ext uri="{BB962C8B-B14F-4D97-AF65-F5344CB8AC3E}">
        <p14:creationId xmlns:p14="http://schemas.microsoft.com/office/powerpoint/2010/main" val="114371425"/>
      </p:ext>
    </p:extLst>
  </p:cSld>
  <p:clrMapOvr>
    <a:masterClrMapping/>
  </p:clrMapOvr>
</p:sldLayout>
</file>

<file path=ppt/slideLayouts/slideLayout93.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6241A84-E144-48C6-A281-68316E79A399}"/>
              </a:ext>
            </a:extLst>
          </p:cNvPr>
          <p:cNvSpPr>
            <a:spLocks noGrp="1"/>
          </p:cNvSpPr>
          <p:nvPr>
            <p:ph type="title"/>
          </p:nvPr>
        </p:nvSpPr>
        <p:spPr/>
        <p:txBody>
          <a:bodyPr/>
          <a:lstStyle/>
          <a:p>
            <a:r>
              <a:rPr lang="en-US" altLang="zh-CN"/>
              <a:t>Click to edit Master title style</a:t>
            </a:r>
            <a:endParaRPr lang="zh-CN" altLang="en-US"/>
          </a:p>
        </p:txBody>
      </p:sp>
      <p:sp>
        <p:nvSpPr>
          <p:cNvPr id="3" name="Content Placeholder 2">
            <a:extLst>
              <a:ext uri="{FF2B5EF4-FFF2-40B4-BE49-F238E27FC236}">
                <a16:creationId xmlns:a16="http://schemas.microsoft.com/office/drawing/2014/main" id="{0A24E8CC-A8BF-4DCA-8B1B-C76C98583F17}"/>
              </a:ext>
            </a:extLst>
          </p:cNvPr>
          <p:cNvSpPr>
            <a:spLocks noGrp="1"/>
          </p:cNvSpPr>
          <p:nvPr>
            <p:ph sz="half" idx="1"/>
          </p:nvPr>
        </p:nvSpPr>
        <p:spPr>
          <a:xfrm>
            <a:off x="838200" y="1825625"/>
            <a:ext cx="5181600" cy="4351338"/>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Content Placeholder 3">
            <a:extLst>
              <a:ext uri="{FF2B5EF4-FFF2-40B4-BE49-F238E27FC236}">
                <a16:creationId xmlns:a16="http://schemas.microsoft.com/office/drawing/2014/main" id="{FDD44F17-97C6-44DF-8DB6-EC49C4E72D85}"/>
              </a:ext>
            </a:extLst>
          </p:cNvPr>
          <p:cNvSpPr>
            <a:spLocks noGrp="1"/>
          </p:cNvSpPr>
          <p:nvPr>
            <p:ph sz="half" idx="2"/>
          </p:nvPr>
        </p:nvSpPr>
        <p:spPr>
          <a:xfrm>
            <a:off x="6172200" y="1825625"/>
            <a:ext cx="5181600" cy="4351338"/>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5" name="Date Placeholder 3">
            <a:extLst>
              <a:ext uri="{FF2B5EF4-FFF2-40B4-BE49-F238E27FC236}">
                <a16:creationId xmlns:a16="http://schemas.microsoft.com/office/drawing/2014/main" id="{81302C9E-D149-4479-B9AF-68EC96B90C9F}"/>
              </a:ext>
            </a:extLst>
          </p:cNvPr>
          <p:cNvSpPr>
            <a:spLocks noGrp="1"/>
          </p:cNvSpPr>
          <p:nvPr>
            <p:ph type="dt" sz="half" idx="10"/>
          </p:nvPr>
        </p:nvSpPr>
        <p:spPr/>
        <p:txBody>
          <a:bodyPr/>
          <a:lstStyle>
            <a:lvl1pPr>
              <a:defRPr/>
            </a:lvl1pPr>
          </a:lstStyle>
          <a:p>
            <a:pPr>
              <a:defRPr/>
            </a:pPr>
            <a:fld id="{6B2CF25D-0375-402D-9504-2C2F195D05D5}" type="datetimeFigureOut">
              <a:rPr lang="zh-CN" altLang="en-US"/>
              <a:pPr>
                <a:defRPr/>
              </a:pPr>
              <a:t>2019/11/12</a:t>
            </a:fld>
            <a:endParaRPr lang="zh-CN" altLang="en-US"/>
          </a:p>
        </p:txBody>
      </p:sp>
      <p:sp>
        <p:nvSpPr>
          <p:cNvPr id="6" name="Footer Placeholder 4">
            <a:extLst>
              <a:ext uri="{FF2B5EF4-FFF2-40B4-BE49-F238E27FC236}">
                <a16:creationId xmlns:a16="http://schemas.microsoft.com/office/drawing/2014/main" id="{15684494-9F22-43F1-A649-E34C31CE0A8C}"/>
              </a:ext>
            </a:extLst>
          </p:cNvPr>
          <p:cNvSpPr>
            <a:spLocks noGrp="1"/>
          </p:cNvSpPr>
          <p:nvPr>
            <p:ph type="ftr" sz="quarter" idx="11"/>
          </p:nvPr>
        </p:nvSpPr>
        <p:spPr/>
        <p:txBody>
          <a:bodyPr/>
          <a:lstStyle>
            <a:lvl1pPr>
              <a:defRPr/>
            </a:lvl1pPr>
          </a:lstStyle>
          <a:p>
            <a:pPr>
              <a:defRPr/>
            </a:pPr>
            <a:endParaRPr lang="zh-CN" altLang="en-US"/>
          </a:p>
        </p:txBody>
      </p:sp>
      <p:sp>
        <p:nvSpPr>
          <p:cNvPr id="7" name="Slide Number Placeholder 5">
            <a:extLst>
              <a:ext uri="{FF2B5EF4-FFF2-40B4-BE49-F238E27FC236}">
                <a16:creationId xmlns:a16="http://schemas.microsoft.com/office/drawing/2014/main" id="{7AE3E023-D57F-4662-A793-D6A922752EB7}"/>
              </a:ext>
            </a:extLst>
          </p:cNvPr>
          <p:cNvSpPr>
            <a:spLocks noGrp="1"/>
          </p:cNvSpPr>
          <p:nvPr>
            <p:ph type="sldNum" sz="quarter" idx="12"/>
          </p:nvPr>
        </p:nvSpPr>
        <p:spPr/>
        <p:txBody>
          <a:bodyPr/>
          <a:lstStyle>
            <a:lvl1pPr>
              <a:defRPr/>
            </a:lvl1pPr>
          </a:lstStyle>
          <a:p>
            <a:pPr>
              <a:defRPr/>
            </a:pPr>
            <a:fld id="{7F33B4ED-A138-499D-B1C0-CBC3B3388591}" type="slidenum">
              <a:rPr lang="zh-CN" altLang="en-US"/>
              <a:pPr>
                <a:defRPr/>
              </a:pPr>
              <a:t>‹#›</a:t>
            </a:fld>
            <a:endParaRPr lang="zh-CN" altLang="en-US"/>
          </a:p>
        </p:txBody>
      </p:sp>
    </p:spTree>
    <p:extLst>
      <p:ext uri="{BB962C8B-B14F-4D97-AF65-F5344CB8AC3E}">
        <p14:creationId xmlns:p14="http://schemas.microsoft.com/office/powerpoint/2010/main" val="3375996679"/>
      </p:ext>
    </p:extLst>
  </p:cSld>
  <p:clrMapOvr>
    <a:masterClrMapping/>
  </p:clrMapOvr>
</p:sldLayout>
</file>

<file path=ppt/slideLayouts/slideLayout94.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808715AE-B2D3-4D82-9224-89677985EE25}"/>
              </a:ext>
            </a:extLst>
          </p:cNvPr>
          <p:cNvSpPr>
            <a:spLocks noGrp="1"/>
          </p:cNvSpPr>
          <p:nvPr>
            <p:ph type="title"/>
          </p:nvPr>
        </p:nvSpPr>
        <p:spPr>
          <a:xfrm>
            <a:off x="839788" y="365127"/>
            <a:ext cx="10515600" cy="1325563"/>
          </a:xfrm>
        </p:spPr>
        <p:txBody>
          <a:bodyPr/>
          <a:lstStyle/>
          <a:p>
            <a:r>
              <a:rPr lang="en-US" altLang="zh-CN"/>
              <a:t>Click to edit Master title style</a:t>
            </a:r>
            <a:endParaRPr lang="zh-CN" altLang="en-US"/>
          </a:p>
        </p:txBody>
      </p:sp>
      <p:sp>
        <p:nvSpPr>
          <p:cNvPr id="3" name="Text Placeholder 2">
            <a:extLst>
              <a:ext uri="{FF2B5EF4-FFF2-40B4-BE49-F238E27FC236}">
                <a16:creationId xmlns:a16="http://schemas.microsoft.com/office/drawing/2014/main" id="{15E4EE41-60B1-48E1-B584-C2CC48D0006D}"/>
              </a:ext>
            </a:extLst>
          </p:cNvPr>
          <p:cNvSpPr>
            <a:spLocks noGrp="1"/>
          </p:cNvSpPr>
          <p:nvPr>
            <p:ph type="body" idx="1"/>
          </p:nvPr>
        </p:nvSpPr>
        <p:spPr>
          <a:xfrm>
            <a:off x="839789" y="1681163"/>
            <a:ext cx="5157787"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ltLang="zh-CN"/>
              <a:t>Edit Master text styles</a:t>
            </a:r>
          </a:p>
        </p:txBody>
      </p:sp>
      <p:sp>
        <p:nvSpPr>
          <p:cNvPr id="4" name="Content Placeholder 3">
            <a:extLst>
              <a:ext uri="{FF2B5EF4-FFF2-40B4-BE49-F238E27FC236}">
                <a16:creationId xmlns:a16="http://schemas.microsoft.com/office/drawing/2014/main" id="{DE03A6B6-9739-4C4B-BF79-2CFB76E0AFCE}"/>
              </a:ext>
            </a:extLst>
          </p:cNvPr>
          <p:cNvSpPr>
            <a:spLocks noGrp="1"/>
          </p:cNvSpPr>
          <p:nvPr>
            <p:ph sz="half" idx="2"/>
          </p:nvPr>
        </p:nvSpPr>
        <p:spPr>
          <a:xfrm>
            <a:off x="839789" y="2505075"/>
            <a:ext cx="5157787" cy="3684588"/>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5" name="Text Placeholder 4">
            <a:extLst>
              <a:ext uri="{FF2B5EF4-FFF2-40B4-BE49-F238E27FC236}">
                <a16:creationId xmlns:a16="http://schemas.microsoft.com/office/drawing/2014/main" id="{72439FFA-B3D0-4C2C-816C-1F4A9E3D43CB}"/>
              </a:ext>
            </a:extLst>
          </p:cNvPr>
          <p:cNvSpPr>
            <a:spLocks noGrp="1"/>
          </p:cNvSpPr>
          <p:nvPr>
            <p:ph type="body" sz="quarter" idx="3"/>
          </p:nvPr>
        </p:nvSpPr>
        <p:spPr>
          <a:xfrm>
            <a:off x="6172201" y="1681163"/>
            <a:ext cx="5183188" cy="823912"/>
          </a:xfrm>
        </p:spPr>
        <p:txBody>
          <a:bodyPr anchor="b"/>
          <a:lstStyle>
            <a:lvl1pPr marL="0" indent="0">
              <a:buNone/>
              <a:defRPr sz="1800" b="1"/>
            </a:lvl1pPr>
            <a:lvl2pPr marL="342900" indent="0">
              <a:buNone/>
              <a:defRPr sz="1500" b="1"/>
            </a:lvl2pPr>
            <a:lvl3pPr marL="685800" indent="0">
              <a:buNone/>
              <a:defRPr sz="1350" b="1"/>
            </a:lvl3pPr>
            <a:lvl4pPr marL="1028700" indent="0">
              <a:buNone/>
              <a:defRPr sz="1200" b="1"/>
            </a:lvl4pPr>
            <a:lvl5pPr marL="1371600" indent="0">
              <a:buNone/>
              <a:defRPr sz="1200" b="1"/>
            </a:lvl5pPr>
            <a:lvl6pPr marL="1714500" indent="0">
              <a:buNone/>
              <a:defRPr sz="1200" b="1"/>
            </a:lvl6pPr>
            <a:lvl7pPr marL="2057400" indent="0">
              <a:buNone/>
              <a:defRPr sz="1200" b="1"/>
            </a:lvl7pPr>
            <a:lvl8pPr marL="2400300" indent="0">
              <a:buNone/>
              <a:defRPr sz="1200" b="1"/>
            </a:lvl8pPr>
            <a:lvl9pPr marL="2743200" indent="0">
              <a:buNone/>
              <a:defRPr sz="1200" b="1"/>
            </a:lvl9pPr>
          </a:lstStyle>
          <a:p>
            <a:pPr lvl="0"/>
            <a:r>
              <a:rPr lang="en-US" altLang="zh-CN"/>
              <a:t>Edit Master text styles</a:t>
            </a:r>
          </a:p>
        </p:txBody>
      </p:sp>
      <p:sp>
        <p:nvSpPr>
          <p:cNvPr id="6" name="Content Placeholder 5">
            <a:extLst>
              <a:ext uri="{FF2B5EF4-FFF2-40B4-BE49-F238E27FC236}">
                <a16:creationId xmlns:a16="http://schemas.microsoft.com/office/drawing/2014/main" id="{FB982D6D-D9B5-458E-A761-A5088922C557}"/>
              </a:ext>
            </a:extLst>
          </p:cNvPr>
          <p:cNvSpPr>
            <a:spLocks noGrp="1"/>
          </p:cNvSpPr>
          <p:nvPr>
            <p:ph sz="quarter" idx="4"/>
          </p:nvPr>
        </p:nvSpPr>
        <p:spPr>
          <a:xfrm>
            <a:off x="6172201" y="2505075"/>
            <a:ext cx="5183188" cy="3684588"/>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7" name="Date Placeholder 3">
            <a:extLst>
              <a:ext uri="{FF2B5EF4-FFF2-40B4-BE49-F238E27FC236}">
                <a16:creationId xmlns:a16="http://schemas.microsoft.com/office/drawing/2014/main" id="{82450A84-56D1-4E05-97A5-5662E44BB4BB}"/>
              </a:ext>
            </a:extLst>
          </p:cNvPr>
          <p:cNvSpPr>
            <a:spLocks noGrp="1"/>
          </p:cNvSpPr>
          <p:nvPr>
            <p:ph type="dt" sz="half" idx="10"/>
          </p:nvPr>
        </p:nvSpPr>
        <p:spPr/>
        <p:txBody>
          <a:bodyPr/>
          <a:lstStyle>
            <a:lvl1pPr>
              <a:defRPr/>
            </a:lvl1pPr>
          </a:lstStyle>
          <a:p>
            <a:pPr>
              <a:defRPr/>
            </a:pPr>
            <a:fld id="{F928EDA3-F0BB-4238-B704-A1963951D007}" type="datetimeFigureOut">
              <a:rPr lang="zh-CN" altLang="en-US"/>
              <a:pPr>
                <a:defRPr/>
              </a:pPr>
              <a:t>2019/11/12</a:t>
            </a:fld>
            <a:endParaRPr lang="zh-CN" altLang="en-US"/>
          </a:p>
        </p:txBody>
      </p:sp>
      <p:sp>
        <p:nvSpPr>
          <p:cNvPr id="8" name="Footer Placeholder 4">
            <a:extLst>
              <a:ext uri="{FF2B5EF4-FFF2-40B4-BE49-F238E27FC236}">
                <a16:creationId xmlns:a16="http://schemas.microsoft.com/office/drawing/2014/main" id="{7744F71D-A3D2-4B00-9D35-DC2101B5834F}"/>
              </a:ext>
            </a:extLst>
          </p:cNvPr>
          <p:cNvSpPr>
            <a:spLocks noGrp="1"/>
          </p:cNvSpPr>
          <p:nvPr>
            <p:ph type="ftr" sz="quarter" idx="11"/>
          </p:nvPr>
        </p:nvSpPr>
        <p:spPr/>
        <p:txBody>
          <a:bodyPr/>
          <a:lstStyle>
            <a:lvl1pPr>
              <a:defRPr/>
            </a:lvl1pPr>
          </a:lstStyle>
          <a:p>
            <a:pPr>
              <a:defRPr/>
            </a:pPr>
            <a:endParaRPr lang="zh-CN" altLang="en-US"/>
          </a:p>
        </p:txBody>
      </p:sp>
      <p:sp>
        <p:nvSpPr>
          <p:cNvPr id="9" name="Slide Number Placeholder 5">
            <a:extLst>
              <a:ext uri="{FF2B5EF4-FFF2-40B4-BE49-F238E27FC236}">
                <a16:creationId xmlns:a16="http://schemas.microsoft.com/office/drawing/2014/main" id="{8EC3DAF7-5564-4432-BDA4-50E562B8CABE}"/>
              </a:ext>
            </a:extLst>
          </p:cNvPr>
          <p:cNvSpPr>
            <a:spLocks noGrp="1"/>
          </p:cNvSpPr>
          <p:nvPr>
            <p:ph type="sldNum" sz="quarter" idx="12"/>
          </p:nvPr>
        </p:nvSpPr>
        <p:spPr/>
        <p:txBody>
          <a:bodyPr/>
          <a:lstStyle>
            <a:lvl1pPr>
              <a:defRPr/>
            </a:lvl1pPr>
          </a:lstStyle>
          <a:p>
            <a:pPr>
              <a:defRPr/>
            </a:pPr>
            <a:fld id="{062EB611-631F-4E13-ACCE-FFB8F789F941}" type="slidenum">
              <a:rPr lang="zh-CN" altLang="en-US"/>
              <a:pPr>
                <a:defRPr/>
              </a:pPr>
              <a:t>‹#›</a:t>
            </a:fld>
            <a:endParaRPr lang="zh-CN" altLang="en-US"/>
          </a:p>
        </p:txBody>
      </p:sp>
    </p:spTree>
    <p:extLst>
      <p:ext uri="{BB962C8B-B14F-4D97-AF65-F5344CB8AC3E}">
        <p14:creationId xmlns:p14="http://schemas.microsoft.com/office/powerpoint/2010/main" val="3366327274"/>
      </p:ext>
    </p:extLst>
  </p:cSld>
  <p:clrMapOvr>
    <a:masterClrMapping/>
  </p:clrMapOvr>
</p:sldLayout>
</file>

<file path=ppt/slideLayouts/slideLayout95.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3389BC8-6F87-4C87-BFCD-8B5E57A7CF73}"/>
              </a:ext>
            </a:extLst>
          </p:cNvPr>
          <p:cNvSpPr>
            <a:spLocks noGrp="1"/>
          </p:cNvSpPr>
          <p:nvPr>
            <p:ph type="title"/>
          </p:nvPr>
        </p:nvSpPr>
        <p:spPr/>
        <p:txBody>
          <a:bodyPr/>
          <a:lstStyle/>
          <a:p>
            <a:r>
              <a:rPr lang="en-US" altLang="zh-CN"/>
              <a:t>Click to edit Master title style</a:t>
            </a:r>
            <a:endParaRPr lang="zh-CN" altLang="en-US"/>
          </a:p>
        </p:txBody>
      </p:sp>
      <p:sp>
        <p:nvSpPr>
          <p:cNvPr id="3" name="Date Placeholder 3">
            <a:extLst>
              <a:ext uri="{FF2B5EF4-FFF2-40B4-BE49-F238E27FC236}">
                <a16:creationId xmlns:a16="http://schemas.microsoft.com/office/drawing/2014/main" id="{5AD98D14-42E4-4BDE-AF04-97631DA1AFAC}"/>
              </a:ext>
            </a:extLst>
          </p:cNvPr>
          <p:cNvSpPr>
            <a:spLocks noGrp="1"/>
          </p:cNvSpPr>
          <p:nvPr>
            <p:ph type="dt" sz="half" idx="10"/>
          </p:nvPr>
        </p:nvSpPr>
        <p:spPr/>
        <p:txBody>
          <a:bodyPr/>
          <a:lstStyle>
            <a:lvl1pPr>
              <a:defRPr/>
            </a:lvl1pPr>
          </a:lstStyle>
          <a:p>
            <a:pPr>
              <a:defRPr/>
            </a:pPr>
            <a:fld id="{9321877F-7C25-4E73-AA25-93AC2F3FD7BE}" type="datetimeFigureOut">
              <a:rPr lang="zh-CN" altLang="en-US"/>
              <a:pPr>
                <a:defRPr/>
              </a:pPr>
              <a:t>2019/11/12</a:t>
            </a:fld>
            <a:endParaRPr lang="zh-CN" altLang="en-US"/>
          </a:p>
        </p:txBody>
      </p:sp>
      <p:sp>
        <p:nvSpPr>
          <p:cNvPr id="4" name="Footer Placeholder 4">
            <a:extLst>
              <a:ext uri="{FF2B5EF4-FFF2-40B4-BE49-F238E27FC236}">
                <a16:creationId xmlns:a16="http://schemas.microsoft.com/office/drawing/2014/main" id="{96E15F19-0685-4A96-BE5C-6DB1C5F4ED67}"/>
              </a:ext>
            </a:extLst>
          </p:cNvPr>
          <p:cNvSpPr>
            <a:spLocks noGrp="1"/>
          </p:cNvSpPr>
          <p:nvPr>
            <p:ph type="ftr" sz="quarter" idx="11"/>
          </p:nvPr>
        </p:nvSpPr>
        <p:spPr/>
        <p:txBody>
          <a:bodyPr/>
          <a:lstStyle>
            <a:lvl1pPr>
              <a:defRPr/>
            </a:lvl1pPr>
          </a:lstStyle>
          <a:p>
            <a:pPr>
              <a:defRPr/>
            </a:pPr>
            <a:endParaRPr lang="zh-CN" altLang="en-US"/>
          </a:p>
        </p:txBody>
      </p:sp>
      <p:sp>
        <p:nvSpPr>
          <p:cNvPr id="5" name="Slide Number Placeholder 5">
            <a:extLst>
              <a:ext uri="{FF2B5EF4-FFF2-40B4-BE49-F238E27FC236}">
                <a16:creationId xmlns:a16="http://schemas.microsoft.com/office/drawing/2014/main" id="{30FA9F90-9C8C-43C0-9F24-78DD3D5D6117}"/>
              </a:ext>
            </a:extLst>
          </p:cNvPr>
          <p:cNvSpPr>
            <a:spLocks noGrp="1"/>
          </p:cNvSpPr>
          <p:nvPr>
            <p:ph type="sldNum" sz="quarter" idx="12"/>
          </p:nvPr>
        </p:nvSpPr>
        <p:spPr/>
        <p:txBody>
          <a:bodyPr/>
          <a:lstStyle>
            <a:lvl1pPr>
              <a:defRPr/>
            </a:lvl1pPr>
          </a:lstStyle>
          <a:p>
            <a:pPr>
              <a:defRPr/>
            </a:pPr>
            <a:fld id="{39B24CF5-C697-4261-8F19-84A2C32C592B}" type="slidenum">
              <a:rPr lang="zh-CN" altLang="en-US"/>
              <a:pPr>
                <a:defRPr/>
              </a:pPr>
              <a:t>‹#›</a:t>
            </a:fld>
            <a:endParaRPr lang="zh-CN" altLang="en-US"/>
          </a:p>
        </p:txBody>
      </p:sp>
    </p:spTree>
    <p:extLst>
      <p:ext uri="{BB962C8B-B14F-4D97-AF65-F5344CB8AC3E}">
        <p14:creationId xmlns:p14="http://schemas.microsoft.com/office/powerpoint/2010/main" val="4220916479"/>
      </p:ext>
    </p:extLst>
  </p:cSld>
  <p:clrMapOvr>
    <a:masterClrMapping/>
  </p:clrMapOvr>
</p:sldLayout>
</file>

<file path=ppt/slideLayouts/slideLayout96.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3">
            <a:extLst>
              <a:ext uri="{FF2B5EF4-FFF2-40B4-BE49-F238E27FC236}">
                <a16:creationId xmlns:a16="http://schemas.microsoft.com/office/drawing/2014/main" id="{674D479B-AA84-4222-8D99-5B71659E095E}"/>
              </a:ext>
            </a:extLst>
          </p:cNvPr>
          <p:cNvSpPr>
            <a:spLocks noGrp="1"/>
          </p:cNvSpPr>
          <p:nvPr>
            <p:ph type="dt" sz="half" idx="10"/>
          </p:nvPr>
        </p:nvSpPr>
        <p:spPr/>
        <p:txBody>
          <a:bodyPr/>
          <a:lstStyle>
            <a:lvl1pPr>
              <a:defRPr/>
            </a:lvl1pPr>
          </a:lstStyle>
          <a:p>
            <a:pPr>
              <a:defRPr/>
            </a:pPr>
            <a:fld id="{62D8AB38-B9A5-4CEF-9051-1963F25CD429}" type="datetimeFigureOut">
              <a:rPr lang="zh-CN" altLang="en-US"/>
              <a:pPr>
                <a:defRPr/>
              </a:pPr>
              <a:t>2019/11/12</a:t>
            </a:fld>
            <a:endParaRPr lang="zh-CN" altLang="en-US"/>
          </a:p>
        </p:txBody>
      </p:sp>
      <p:sp>
        <p:nvSpPr>
          <p:cNvPr id="3" name="Footer Placeholder 4">
            <a:extLst>
              <a:ext uri="{FF2B5EF4-FFF2-40B4-BE49-F238E27FC236}">
                <a16:creationId xmlns:a16="http://schemas.microsoft.com/office/drawing/2014/main" id="{9ECB97A5-E28D-43DA-9679-AF3A16B41553}"/>
              </a:ext>
            </a:extLst>
          </p:cNvPr>
          <p:cNvSpPr>
            <a:spLocks noGrp="1"/>
          </p:cNvSpPr>
          <p:nvPr>
            <p:ph type="ftr" sz="quarter" idx="11"/>
          </p:nvPr>
        </p:nvSpPr>
        <p:spPr/>
        <p:txBody>
          <a:bodyPr/>
          <a:lstStyle>
            <a:lvl1pPr>
              <a:defRPr/>
            </a:lvl1pPr>
          </a:lstStyle>
          <a:p>
            <a:pPr>
              <a:defRPr/>
            </a:pPr>
            <a:endParaRPr lang="zh-CN" altLang="en-US"/>
          </a:p>
        </p:txBody>
      </p:sp>
      <p:sp>
        <p:nvSpPr>
          <p:cNvPr id="4" name="Slide Number Placeholder 5">
            <a:extLst>
              <a:ext uri="{FF2B5EF4-FFF2-40B4-BE49-F238E27FC236}">
                <a16:creationId xmlns:a16="http://schemas.microsoft.com/office/drawing/2014/main" id="{5709FDE3-3510-4DE2-AF52-FB4A78ED8E11}"/>
              </a:ext>
            </a:extLst>
          </p:cNvPr>
          <p:cNvSpPr>
            <a:spLocks noGrp="1"/>
          </p:cNvSpPr>
          <p:nvPr>
            <p:ph type="sldNum" sz="quarter" idx="12"/>
          </p:nvPr>
        </p:nvSpPr>
        <p:spPr/>
        <p:txBody>
          <a:bodyPr/>
          <a:lstStyle>
            <a:lvl1pPr>
              <a:defRPr/>
            </a:lvl1pPr>
          </a:lstStyle>
          <a:p>
            <a:pPr>
              <a:defRPr/>
            </a:pPr>
            <a:fld id="{EDA98E42-E066-4299-87C4-4B00CFB9FA75}" type="slidenum">
              <a:rPr lang="zh-CN" altLang="en-US"/>
              <a:pPr>
                <a:defRPr/>
              </a:pPr>
              <a:t>‹#›</a:t>
            </a:fld>
            <a:endParaRPr lang="zh-CN" altLang="en-US"/>
          </a:p>
        </p:txBody>
      </p:sp>
    </p:spTree>
    <p:extLst>
      <p:ext uri="{BB962C8B-B14F-4D97-AF65-F5344CB8AC3E}">
        <p14:creationId xmlns:p14="http://schemas.microsoft.com/office/powerpoint/2010/main" val="389943867"/>
      </p:ext>
    </p:extLst>
  </p:cSld>
  <p:clrMapOvr>
    <a:masterClrMapping/>
  </p:clrMapOvr>
</p:sldLayout>
</file>

<file path=ppt/slideLayouts/slideLayout97.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F5D94FB7-F92A-411E-B0C2-B7FF0FA99C2C}"/>
              </a:ext>
            </a:extLst>
          </p:cNvPr>
          <p:cNvSpPr>
            <a:spLocks noGrp="1"/>
          </p:cNvSpPr>
          <p:nvPr>
            <p:ph type="title"/>
          </p:nvPr>
        </p:nvSpPr>
        <p:spPr>
          <a:xfrm>
            <a:off x="839788" y="457200"/>
            <a:ext cx="3932237" cy="1600200"/>
          </a:xfrm>
        </p:spPr>
        <p:txBody>
          <a:bodyPr anchor="b"/>
          <a:lstStyle>
            <a:lvl1pPr>
              <a:defRPr sz="2400"/>
            </a:lvl1pPr>
          </a:lstStyle>
          <a:p>
            <a:r>
              <a:rPr lang="en-US" altLang="zh-CN"/>
              <a:t>Click to edit Master title style</a:t>
            </a:r>
            <a:endParaRPr lang="zh-CN" altLang="en-US"/>
          </a:p>
        </p:txBody>
      </p:sp>
      <p:sp>
        <p:nvSpPr>
          <p:cNvPr id="3" name="Content Placeholder 2">
            <a:extLst>
              <a:ext uri="{FF2B5EF4-FFF2-40B4-BE49-F238E27FC236}">
                <a16:creationId xmlns:a16="http://schemas.microsoft.com/office/drawing/2014/main" id="{224F3627-1071-4771-935C-4E0449CAC70A}"/>
              </a:ext>
            </a:extLst>
          </p:cNvPr>
          <p:cNvSpPr>
            <a:spLocks noGrp="1"/>
          </p:cNvSpPr>
          <p:nvPr>
            <p:ph idx="1"/>
          </p:nvPr>
        </p:nvSpPr>
        <p:spPr>
          <a:xfrm>
            <a:off x="5183188" y="987427"/>
            <a:ext cx="6172200" cy="4873625"/>
          </a:xfrm>
        </p:spPr>
        <p:txBody>
          <a:bodyPr/>
          <a:lstStyle>
            <a:lvl1pPr>
              <a:defRPr sz="2400"/>
            </a:lvl1pPr>
            <a:lvl2pPr>
              <a:defRPr sz="2100"/>
            </a:lvl2pPr>
            <a:lvl3pPr>
              <a:defRPr sz="1800"/>
            </a:lvl3pPr>
            <a:lvl4pPr>
              <a:defRPr sz="1500"/>
            </a:lvl4pPr>
            <a:lvl5pPr>
              <a:defRPr sz="1500"/>
            </a:lvl5pPr>
            <a:lvl6pPr>
              <a:defRPr sz="1500"/>
            </a:lvl6pPr>
            <a:lvl7pPr>
              <a:defRPr sz="1500"/>
            </a:lvl7pPr>
            <a:lvl8pPr>
              <a:defRPr sz="1500"/>
            </a:lvl8pPr>
            <a:lvl9pPr>
              <a:defRPr sz="1500"/>
            </a:lvl9p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Text Placeholder 3">
            <a:extLst>
              <a:ext uri="{FF2B5EF4-FFF2-40B4-BE49-F238E27FC236}">
                <a16:creationId xmlns:a16="http://schemas.microsoft.com/office/drawing/2014/main" id="{093DCC18-F881-4E25-AB22-2486AFDE2B29}"/>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ltLang="zh-CN"/>
              <a:t>Edit Master text styles</a:t>
            </a:r>
          </a:p>
        </p:txBody>
      </p:sp>
      <p:sp>
        <p:nvSpPr>
          <p:cNvPr id="5" name="Date Placeholder 3">
            <a:extLst>
              <a:ext uri="{FF2B5EF4-FFF2-40B4-BE49-F238E27FC236}">
                <a16:creationId xmlns:a16="http://schemas.microsoft.com/office/drawing/2014/main" id="{A6A14D4F-8174-45C6-A0C0-7FC655EB4FC1}"/>
              </a:ext>
            </a:extLst>
          </p:cNvPr>
          <p:cNvSpPr>
            <a:spLocks noGrp="1"/>
          </p:cNvSpPr>
          <p:nvPr>
            <p:ph type="dt" sz="half" idx="10"/>
          </p:nvPr>
        </p:nvSpPr>
        <p:spPr/>
        <p:txBody>
          <a:bodyPr/>
          <a:lstStyle>
            <a:lvl1pPr>
              <a:defRPr/>
            </a:lvl1pPr>
          </a:lstStyle>
          <a:p>
            <a:pPr>
              <a:defRPr/>
            </a:pPr>
            <a:fld id="{C4E5C648-4381-4187-93D4-0E5704F54E5C}" type="datetimeFigureOut">
              <a:rPr lang="zh-CN" altLang="en-US"/>
              <a:pPr>
                <a:defRPr/>
              </a:pPr>
              <a:t>2019/11/12</a:t>
            </a:fld>
            <a:endParaRPr lang="zh-CN" altLang="en-US"/>
          </a:p>
        </p:txBody>
      </p:sp>
      <p:sp>
        <p:nvSpPr>
          <p:cNvPr id="6" name="Footer Placeholder 4">
            <a:extLst>
              <a:ext uri="{FF2B5EF4-FFF2-40B4-BE49-F238E27FC236}">
                <a16:creationId xmlns:a16="http://schemas.microsoft.com/office/drawing/2014/main" id="{BC3FD2BF-2B42-464A-A448-83E7C075DF01}"/>
              </a:ext>
            </a:extLst>
          </p:cNvPr>
          <p:cNvSpPr>
            <a:spLocks noGrp="1"/>
          </p:cNvSpPr>
          <p:nvPr>
            <p:ph type="ftr" sz="quarter" idx="11"/>
          </p:nvPr>
        </p:nvSpPr>
        <p:spPr/>
        <p:txBody>
          <a:bodyPr/>
          <a:lstStyle>
            <a:lvl1pPr>
              <a:defRPr/>
            </a:lvl1pPr>
          </a:lstStyle>
          <a:p>
            <a:pPr>
              <a:defRPr/>
            </a:pPr>
            <a:endParaRPr lang="zh-CN" altLang="en-US"/>
          </a:p>
        </p:txBody>
      </p:sp>
      <p:sp>
        <p:nvSpPr>
          <p:cNvPr id="7" name="Slide Number Placeholder 5">
            <a:extLst>
              <a:ext uri="{FF2B5EF4-FFF2-40B4-BE49-F238E27FC236}">
                <a16:creationId xmlns:a16="http://schemas.microsoft.com/office/drawing/2014/main" id="{71B62298-71FF-4AE7-B759-5CC9211A2E34}"/>
              </a:ext>
            </a:extLst>
          </p:cNvPr>
          <p:cNvSpPr>
            <a:spLocks noGrp="1"/>
          </p:cNvSpPr>
          <p:nvPr>
            <p:ph type="sldNum" sz="quarter" idx="12"/>
          </p:nvPr>
        </p:nvSpPr>
        <p:spPr/>
        <p:txBody>
          <a:bodyPr/>
          <a:lstStyle>
            <a:lvl1pPr>
              <a:defRPr/>
            </a:lvl1pPr>
          </a:lstStyle>
          <a:p>
            <a:pPr>
              <a:defRPr/>
            </a:pPr>
            <a:fld id="{74991130-C5B4-4DAF-BF57-D2667EDF24FA}" type="slidenum">
              <a:rPr lang="zh-CN" altLang="en-US"/>
              <a:pPr>
                <a:defRPr/>
              </a:pPr>
              <a:t>‹#›</a:t>
            </a:fld>
            <a:endParaRPr lang="zh-CN" altLang="en-US"/>
          </a:p>
        </p:txBody>
      </p:sp>
    </p:spTree>
    <p:extLst>
      <p:ext uri="{BB962C8B-B14F-4D97-AF65-F5344CB8AC3E}">
        <p14:creationId xmlns:p14="http://schemas.microsoft.com/office/powerpoint/2010/main" val="58822372"/>
      </p:ext>
    </p:extLst>
  </p:cSld>
  <p:clrMapOvr>
    <a:masterClrMapping/>
  </p:clrMapOvr>
</p:sldLayout>
</file>

<file path=ppt/slideLayouts/slideLayout98.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7A05510-1A65-43E8-846B-A56CF012813E}"/>
              </a:ext>
            </a:extLst>
          </p:cNvPr>
          <p:cNvSpPr>
            <a:spLocks noGrp="1"/>
          </p:cNvSpPr>
          <p:nvPr>
            <p:ph type="title"/>
          </p:nvPr>
        </p:nvSpPr>
        <p:spPr>
          <a:xfrm>
            <a:off x="839788" y="457200"/>
            <a:ext cx="3932237" cy="1600200"/>
          </a:xfrm>
        </p:spPr>
        <p:txBody>
          <a:bodyPr anchor="b"/>
          <a:lstStyle>
            <a:lvl1pPr>
              <a:defRPr sz="2400"/>
            </a:lvl1pPr>
          </a:lstStyle>
          <a:p>
            <a:r>
              <a:rPr lang="en-US" altLang="zh-CN"/>
              <a:t>Click to edit Master title style</a:t>
            </a:r>
            <a:endParaRPr lang="zh-CN" altLang="en-US"/>
          </a:p>
        </p:txBody>
      </p:sp>
      <p:sp>
        <p:nvSpPr>
          <p:cNvPr id="3" name="Picture Placeholder 2">
            <a:extLst>
              <a:ext uri="{FF2B5EF4-FFF2-40B4-BE49-F238E27FC236}">
                <a16:creationId xmlns:a16="http://schemas.microsoft.com/office/drawing/2014/main" id="{0DE4E018-A080-40A9-8CAA-E7AB348BE9A2}"/>
              </a:ext>
            </a:extLst>
          </p:cNvPr>
          <p:cNvSpPr>
            <a:spLocks noGrp="1"/>
          </p:cNvSpPr>
          <p:nvPr>
            <p:ph type="pic" idx="1"/>
          </p:nvPr>
        </p:nvSpPr>
        <p:spPr>
          <a:xfrm>
            <a:off x="5183188" y="987427"/>
            <a:ext cx="6172200" cy="4873625"/>
          </a:xfrm>
        </p:spPr>
        <p:txBody>
          <a:bodyPr rtlCol="0">
            <a:normAutofit/>
          </a:bodyPr>
          <a:lstStyle>
            <a:lvl1pPr marL="0" indent="0">
              <a:buNone/>
              <a:defRPr sz="2400"/>
            </a:lvl1pPr>
            <a:lvl2pPr marL="342900" indent="0">
              <a:buNone/>
              <a:defRPr sz="2100"/>
            </a:lvl2pPr>
            <a:lvl3pPr marL="685800" indent="0">
              <a:buNone/>
              <a:defRPr sz="1800"/>
            </a:lvl3pPr>
            <a:lvl4pPr marL="1028700" indent="0">
              <a:buNone/>
              <a:defRPr sz="1500"/>
            </a:lvl4pPr>
            <a:lvl5pPr marL="1371600" indent="0">
              <a:buNone/>
              <a:defRPr sz="1500"/>
            </a:lvl5pPr>
            <a:lvl6pPr marL="1714500" indent="0">
              <a:buNone/>
              <a:defRPr sz="1500"/>
            </a:lvl6pPr>
            <a:lvl7pPr marL="2057400" indent="0">
              <a:buNone/>
              <a:defRPr sz="1500"/>
            </a:lvl7pPr>
            <a:lvl8pPr marL="2400300" indent="0">
              <a:buNone/>
              <a:defRPr sz="1500"/>
            </a:lvl8pPr>
            <a:lvl9pPr marL="2743200" indent="0">
              <a:buNone/>
              <a:defRPr sz="1500"/>
            </a:lvl9pPr>
          </a:lstStyle>
          <a:p>
            <a:pPr lvl="0"/>
            <a:endParaRPr lang="zh-CN" altLang="en-US" noProof="0"/>
          </a:p>
        </p:txBody>
      </p:sp>
      <p:sp>
        <p:nvSpPr>
          <p:cNvPr id="4" name="Text Placeholder 3">
            <a:extLst>
              <a:ext uri="{FF2B5EF4-FFF2-40B4-BE49-F238E27FC236}">
                <a16:creationId xmlns:a16="http://schemas.microsoft.com/office/drawing/2014/main" id="{88B8D508-4070-478B-A0B9-E96A00BA313F}"/>
              </a:ext>
            </a:extLst>
          </p:cNvPr>
          <p:cNvSpPr>
            <a:spLocks noGrp="1"/>
          </p:cNvSpPr>
          <p:nvPr>
            <p:ph type="body" sz="half" idx="2"/>
          </p:nvPr>
        </p:nvSpPr>
        <p:spPr>
          <a:xfrm>
            <a:off x="839788" y="2057400"/>
            <a:ext cx="3932237" cy="3811588"/>
          </a:xfrm>
        </p:spPr>
        <p:txBody>
          <a:bodyPr/>
          <a:lstStyle>
            <a:lvl1pPr marL="0" indent="0">
              <a:buNone/>
              <a:defRPr sz="1200"/>
            </a:lvl1pPr>
            <a:lvl2pPr marL="342900" indent="0">
              <a:buNone/>
              <a:defRPr sz="1050"/>
            </a:lvl2pPr>
            <a:lvl3pPr marL="685800" indent="0">
              <a:buNone/>
              <a:defRPr sz="900"/>
            </a:lvl3pPr>
            <a:lvl4pPr marL="1028700" indent="0">
              <a:buNone/>
              <a:defRPr sz="750"/>
            </a:lvl4pPr>
            <a:lvl5pPr marL="1371600" indent="0">
              <a:buNone/>
              <a:defRPr sz="750"/>
            </a:lvl5pPr>
            <a:lvl6pPr marL="1714500" indent="0">
              <a:buNone/>
              <a:defRPr sz="750"/>
            </a:lvl6pPr>
            <a:lvl7pPr marL="2057400" indent="0">
              <a:buNone/>
              <a:defRPr sz="750"/>
            </a:lvl7pPr>
            <a:lvl8pPr marL="2400300" indent="0">
              <a:buNone/>
              <a:defRPr sz="750"/>
            </a:lvl8pPr>
            <a:lvl9pPr marL="2743200" indent="0">
              <a:buNone/>
              <a:defRPr sz="750"/>
            </a:lvl9pPr>
          </a:lstStyle>
          <a:p>
            <a:pPr lvl="0"/>
            <a:r>
              <a:rPr lang="en-US" altLang="zh-CN"/>
              <a:t>Edit Master text styles</a:t>
            </a:r>
          </a:p>
        </p:txBody>
      </p:sp>
      <p:sp>
        <p:nvSpPr>
          <p:cNvPr id="5" name="Date Placeholder 3">
            <a:extLst>
              <a:ext uri="{FF2B5EF4-FFF2-40B4-BE49-F238E27FC236}">
                <a16:creationId xmlns:a16="http://schemas.microsoft.com/office/drawing/2014/main" id="{7AAD3AA0-A1AA-4434-B53E-620652550374}"/>
              </a:ext>
            </a:extLst>
          </p:cNvPr>
          <p:cNvSpPr>
            <a:spLocks noGrp="1"/>
          </p:cNvSpPr>
          <p:nvPr>
            <p:ph type="dt" sz="half" idx="10"/>
          </p:nvPr>
        </p:nvSpPr>
        <p:spPr/>
        <p:txBody>
          <a:bodyPr/>
          <a:lstStyle>
            <a:lvl1pPr>
              <a:defRPr/>
            </a:lvl1pPr>
          </a:lstStyle>
          <a:p>
            <a:pPr>
              <a:defRPr/>
            </a:pPr>
            <a:fld id="{E443A8DB-750B-4B85-B479-5E0FF7A45F97}" type="datetimeFigureOut">
              <a:rPr lang="zh-CN" altLang="en-US"/>
              <a:pPr>
                <a:defRPr/>
              </a:pPr>
              <a:t>2019/11/12</a:t>
            </a:fld>
            <a:endParaRPr lang="zh-CN" altLang="en-US"/>
          </a:p>
        </p:txBody>
      </p:sp>
      <p:sp>
        <p:nvSpPr>
          <p:cNvPr id="6" name="Footer Placeholder 4">
            <a:extLst>
              <a:ext uri="{FF2B5EF4-FFF2-40B4-BE49-F238E27FC236}">
                <a16:creationId xmlns:a16="http://schemas.microsoft.com/office/drawing/2014/main" id="{4CF5F4D9-9EC9-46A0-BC69-7FF291E0CEA5}"/>
              </a:ext>
            </a:extLst>
          </p:cNvPr>
          <p:cNvSpPr>
            <a:spLocks noGrp="1"/>
          </p:cNvSpPr>
          <p:nvPr>
            <p:ph type="ftr" sz="quarter" idx="11"/>
          </p:nvPr>
        </p:nvSpPr>
        <p:spPr/>
        <p:txBody>
          <a:bodyPr/>
          <a:lstStyle>
            <a:lvl1pPr>
              <a:defRPr/>
            </a:lvl1pPr>
          </a:lstStyle>
          <a:p>
            <a:pPr>
              <a:defRPr/>
            </a:pPr>
            <a:endParaRPr lang="zh-CN" altLang="en-US"/>
          </a:p>
        </p:txBody>
      </p:sp>
      <p:sp>
        <p:nvSpPr>
          <p:cNvPr id="7" name="Slide Number Placeholder 5">
            <a:extLst>
              <a:ext uri="{FF2B5EF4-FFF2-40B4-BE49-F238E27FC236}">
                <a16:creationId xmlns:a16="http://schemas.microsoft.com/office/drawing/2014/main" id="{7BDDB5B9-5D89-4C19-8212-3720C4094D76}"/>
              </a:ext>
            </a:extLst>
          </p:cNvPr>
          <p:cNvSpPr>
            <a:spLocks noGrp="1"/>
          </p:cNvSpPr>
          <p:nvPr>
            <p:ph type="sldNum" sz="quarter" idx="12"/>
          </p:nvPr>
        </p:nvSpPr>
        <p:spPr/>
        <p:txBody>
          <a:bodyPr/>
          <a:lstStyle>
            <a:lvl1pPr>
              <a:defRPr/>
            </a:lvl1pPr>
          </a:lstStyle>
          <a:p>
            <a:pPr>
              <a:defRPr/>
            </a:pPr>
            <a:fld id="{03DF2AB7-436F-4F90-AFDC-3A44DFA22D14}" type="slidenum">
              <a:rPr lang="zh-CN" altLang="en-US"/>
              <a:pPr>
                <a:defRPr/>
              </a:pPr>
              <a:t>‹#›</a:t>
            </a:fld>
            <a:endParaRPr lang="zh-CN" altLang="en-US"/>
          </a:p>
        </p:txBody>
      </p:sp>
    </p:spTree>
    <p:extLst>
      <p:ext uri="{BB962C8B-B14F-4D97-AF65-F5344CB8AC3E}">
        <p14:creationId xmlns:p14="http://schemas.microsoft.com/office/powerpoint/2010/main" val="2089663670"/>
      </p:ext>
    </p:extLst>
  </p:cSld>
  <p:clrMapOvr>
    <a:masterClrMapping/>
  </p:clrMapOvr>
</p:sldLayout>
</file>

<file path=ppt/slideLayouts/slideLayout99.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C59F549-2380-4104-B7F4-E6D36967051F}"/>
              </a:ext>
            </a:extLst>
          </p:cNvPr>
          <p:cNvSpPr>
            <a:spLocks noGrp="1"/>
          </p:cNvSpPr>
          <p:nvPr>
            <p:ph type="title"/>
          </p:nvPr>
        </p:nvSpPr>
        <p:spPr/>
        <p:txBody>
          <a:bodyPr/>
          <a:lstStyle/>
          <a:p>
            <a:r>
              <a:rPr lang="en-US" altLang="zh-CN"/>
              <a:t>Click to edit Master title style</a:t>
            </a:r>
            <a:endParaRPr lang="zh-CN" altLang="en-US"/>
          </a:p>
        </p:txBody>
      </p:sp>
      <p:sp>
        <p:nvSpPr>
          <p:cNvPr id="3" name="Vertical Text Placeholder 2">
            <a:extLst>
              <a:ext uri="{FF2B5EF4-FFF2-40B4-BE49-F238E27FC236}">
                <a16:creationId xmlns:a16="http://schemas.microsoft.com/office/drawing/2014/main" id="{CCE64053-D9B9-4647-9F6D-13CF9987A59F}"/>
              </a:ext>
            </a:extLst>
          </p:cNvPr>
          <p:cNvSpPr>
            <a:spLocks noGrp="1"/>
          </p:cNvSpPr>
          <p:nvPr>
            <p:ph type="body" orient="vert" idx="1"/>
          </p:nvPr>
        </p:nvSpPr>
        <p:spPr/>
        <p:txBody>
          <a:bodyPr vert="eaVert"/>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Date Placeholder 3">
            <a:extLst>
              <a:ext uri="{FF2B5EF4-FFF2-40B4-BE49-F238E27FC236}">
                <a16:creationId xmlns:a16="http://schemas.microsoft.com/office/drawing/2014/main" id="{F2C62F99-CE9B-476D-8ED2-C4EC34422104}"/>
              </a:ext>
            </a:extLst>
          </p:cNvPr>
          <p:cNvSpPr>
            <a:spLocks noGrp="1"/>
          </p:cNvSpPr>
          <p:nvPr>
            <p:ph type="dt" sz="half" idx="10"/>
          </p:nvPr>
        </p:nvSpPr>
        <p:spPr/>
        <p:txBody>
          <a:bodyPr/>
          <a:lstStyle>
            <a:lvl1pPr>
              <a:defRPr/>
            </a:lvl1pPr>
          </a:lstStyle>
          <a:p>
            <a:pPr>
              <a:defRPr/>
            </a:pPr>
            <a:fld id="{C59AF472-435B-4182-B013-477EF9CC5AE8}" type="datetimeFigureOut">
              <a:rPr lang="zh-CN" altLang="en-US"/>
              <a:pPr>
                <a:defRPr/>
              </a:pPr>
              <a:t>2019/11/12</a:t>
            </a:fld>
            <a:endParaRPr lang="zh-CN" altLang="en-US"/>
          </a:p>
        </p:txBody>
      </p:sp>
      <p:sp>
        <p:nvSpPr>
          <p:cNvPr id="5" name="Footer Placeholder 4">
            <a:extLst>
              <a:ext uri="{FF2B5EF4-FFF2-40B4-BE49-F238E27FC236}">
                <a16:creationId xmlns:a16="http://schemas.microsoft.com/office/drawing/2014/main" id="{3CEAE098-4A88-4FE7-B705-C5414C26BB5E}"/>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id="{E12E3ABD-23DE-4CF8-95C6-743AAE60B70B}"/>
              </a:ext>
            </a:extLst>
          </p:cNvPr>
          <p:cNvSpPr>
            <a:spLocks noGrp="1"/>
          </p:cNvSpPr>
          <p:nvPr>
            <p:ph type="sldNum" sz="quarter" idx="12"/>
          </p:nvPr>
        </p:nvSpPr>
        <p:spPr/>
        <p:txBody>
          <a:bodyPr/>
          <a:lstStyle>
            <a:lvl1pPr>
              <a:defRPr/>
            </a:lvl1pPr>
          </a:lstStyle>
          <a:p>
            <a:pPr>
              <a:defRPr/>
            </a:pPr>
            <a:fld id="{F9D53111-378E-40E4-A374-2D74B45ECB94}" type="slidenum">
              <a:rPr lang="zh-CN" altLang="en-US"/>
              <a:pPr>
                <a:defRPr/>
              </a:pPr>
              <a:t>‹#›</a:t>
            </a:fld>
            <a:endParaRPr lang="zh-CN" altLang="en-US"/>
          </a:p>
        </p:txBody>
      </p:sp>
    </p:spTree>
    <p:extLst>
      <p:ext uri="{BB962C8B-B14F-4D97-AF65-F5344CB8AC3E}">
        <p14:creationId xmlns:p14="http://schemas.microsoft.com/office/powerpoint/2010/main" val="454386774"/>
      </p:ext>
    </p:extLst>
  </p:cSld>
  <p:clrMapOvr>
    <a:masterClrMapping/>
  </p:clrMapOvr>
</p:sldLayout>
</file>

<file path=ppt/slideLayouts/slideLayout100.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DA24BB98-659E-4A82-8D38-0C5764C46E23}"/>
              </a:ext>
            </a:extLst>
          </p:cNvPr>
          <p:cNvSpPr>
            <a:spLocks noGrp="1"/>
          </p:cNvSpPr>
          <p:nvPr>
            <p:ph type="title" orient="vert"/>
          </p:nvPr>
        </p:nvSpPr>
        <p:spPr>
          <a:xfrm>
            <a:off x="8724901" y="365125"/>
            <a:ext cx="2628900" cy="5811838"/>
          </a:xfrm>
        </p:spPr>
        <p:txBody>
          <a:bodyPr vert="eaVert"/>
          <a:lstStyle/>
          <a:p>
            <a:r>
              <a:rPr lang="en-US" altLang="zh-CN"/>
              <a:t>Click to edit Master title style</a:t>
            </a:r>
            <a:endParaRPr lang="zh-CN" altLang="en-US"/>
          </a:p>
        </p:txBody>
      </p:sp>
      <p:sp>
        <p:nvSpPr>
          <p:cNvPr id="3" name="Vertical Text Placeholder 2">
            <a:extLst>
              <a:ext uri="{FF2B5EF4-FFF2-40B4-BE49-F238E27FC236}">
                <a16:creationId xmlns:a16="http://schemas.microsoft.com/office/drawing/2014/main" id="{DCF555BA-EBBA-44A1-9352-0DCE3FB4E386}"/>
              </a:ext>
            </a:extLst>
          </p:cNvPr>
          <p:cNvSpPr>
            <a:spLocks noGrp="1"/>
          </p:cNvSpPr>
          <p:nvPr>
            <p:ph type="body" orient="vert" idx="1"/>
          </p:nvPr>
        </p:nvSpPr>
        <p:spPr>
          <a:xfrm>
            <a:off x="838201" y="365125"/>
            <a:ext cx="7734300" cy="5811838"/>
          </a:xfrm>
        </p:spPr>
        <p:txBody>
          <a:bodyPr vert="eaVert"/>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Date Placeholder 3">
            <a:extLst>
              <a:ext uri="{FF2B5EF4-FFF2-40B4-BE49-F238E27FC236}">
                <a16:creationId xmlns:a16="http://schemas.microsoft.com/office/drawing/2014/main" id="{9D122819-BDB3-46F6-8FBA-E5CA2AACC459}"/>
              </a:ext>
            </a:extLst>
          </p:cNvPr>
          <p:cNvSpPr>
            <a:spLocks noGrp="1"/>
          </p:cNvSpPr>
          <p:nvPr>
            <p:ph type="dt" sz="half" idx="10"/>
          </p:nvPr>
        </p:nvSpPr>
        <p:spPr/>
        <p:txBody>
          <a:bodyPr/>
          <a:lstStyle>
            <a:lvl1pPr>
              <a:defRPr/>
            </a:lvl1pPr>
          </a:lstStyle>
          <a:p>
            <a:pPr>
              <a:defRPr/>
            </a:pPr>
            <a:fld id="{081A1D2A-D06D-486D-A009-09970850BEA5}" type="datetimeFigureOut">
              <a:rPr lang="zh-CN" altLang="en-US"/>
              <a:pPr>
                <a:defRPr/>
              </a:pPr>
              <a:t>2019/11/12</a:t>
            </a:fld>
            <a:endParaRPr lang="zh-CN" altLang="en-US"/>
          </a:p>
        </p:txBody>
      </p:sp>
      <p:sp>
        <p:nvSpPr>
          <p:cNvPr id="5" name="Footer Placeholder 4">
            <a:extLst>
              <a:ext uri="{FF2B5EF4-FFF2-40B4-BE49-F238E27FC236}">
                <a16:creationId xmlns:a16="http://schemas.microsoft.com/office/drawing/2014/main" id="{100F1D25-33EE-4B62-A690-C5102B74E7DC}"/>
              </a:ext>
            </a:extLst>
          </p:cNvPr>
          <p:cNvSpPr>
            <a:spLocks noGrp="1"/>
          </p:cNvSpPr>
          <p:nvPr>
            <p:ph type="ftr" sz="quarter" idx="11"/>
          </p:nvPr>
        </p:nvSpPr>
        <p:spPr/>
        <p:txBody>
          <a:bodyPr/>
          <a:lstStyle>
            <a:lvl1pPr>
              <a:defRPr/>
            </a:lvl1pPr>
          </a:lstStyle>
          <a:p>
            <a:pPr>
              <a:defRPr/>
            </a:pPr>
            <a:endParaRPr lang="zh-CN" altLang="en-US"/>
          </a:p>
        </p:txBody>
      </p:sp>
      <p:sp>
        <p:nvSpPr>
          <p:cNvPr id="6" name="Slide Number Placeholder 5">
            <a:extLst>
              <a:ext uri="{FF2B5EF4-FFF2-40B4-BE49-F238E27FC236}">
                <a16:creationId xmlns:a16="http://schemas.microsoft.com/office/drawing/2014/main" id="{B0DD4E9C-6808-4713-B2F8-CA472F505D00}"/>
              </a:ext>
            </a:extLst>
          </p:cNvPr>
          <p:cNvSpPr>
            <a:spLocks noGrp="1"/>
          </p:cNvSpPr>
          <p:nvPr>
            <p:ph type="sldNum" sz="quarter" idx="12"/>
          </p:nvPr>
        </p:nvSpPr>
        <p:spPr/>
        <p:txBody>
          <a:bodyPr/>
          <a:lstStyle>
            <a:lvl1pPr>
              <a:defRPr/>
            </a:lvl1pPr>
          </a:lstStyle>
          <a:p>
            <a:pPr>
              <a:defRPr/>
            </a:pPr>
            <a:fld id="{DD288BBB-8863-49CF-A9A2-F1630FE7166F}" type="slidenum">
              <a:rPr lang="zh-CN" altLang="en-US"/>
              <a:pPr>
                <a:defRPr/>
              </a:pPr>
              <a:t>‹#›</a:t>
            </a:fld>
            <a:endParaRPr lang="zh-CN" altLang="en-US"/>
          </a:p>
        </p:txBody>
      </p:sp>
    </p:spTree>
    <p:extLst>
      <p:ext uri="{BB962C8B-B14F-4D97-AF65-F5344CB8AC3E}">
        <p14:creationId xmlns:p14="http://schemas.microsoft.com/office/powerpoint/2010/main" val="1558991698"/>
      </p:ext>
    </p:extLst>
  </p:cSld>
  <p:clrMapOvr>
    <a:masterClrMapping/>
  </p:clrMapOvr>
</p:sldLayout>
</file>

<file path=ppt/slideLayouts/slideLayout101.xml><?xml version="1.0" encoding="utf-8"?>
<p:sldLayout xmlns:a="http://schemas.openxmlformats.org/drawingml/2006/main" xmlns:r="http://schemas.openxmlformats.org/officeDocument/2006/relationships" xmlns:p="http://schemas.openxmlformats.org/presentationml/2006/main" userDrawn="1">
  <p:cSld name="2_Title Slide">
    <p:spTree>
      <p:nvGrpSpPr>
        <p:cNvPr id="1" name=""/>
        <p:cNvGrpSpPr/>
        <p:nvPr/>
      </p:nvGrpSpPr>
      <p:grpSpPr>
        <a:xfrm>
          <a:off x="0" y="0"/>
          <a:ext cx="0" cy="0"/>
          <a:chOff x="0" y="0"/>
          <a:chExt cx="0" cy="0"/>
        </a:xfrm>
      </p:grpSpPr>
      <p:sp>
        <p:nvSpPr>
          <p:cNvPr id="3" name="Rectangle 2">
            <a:extLst>
              <a:ext uri="{FF2B5EF4-FFF2-40B4-BE49-F238E27FC236}">
                <a16:creationId xmlns:a16="http://schemas.microsoft.com/office/drawing/2014/main" id="{54593AD4-D3BF-459D-BE3E-3542CBCBDA34}"/>
              </a:ext>
            </a:extLst>
          </p:cNvPr>
          <p:cNvSpPr>
            <a:spLocks noChangeArrowheads="1"/>
          </p:cNvSpPr>
          <p:nvPr userDrawn="1"/>
        </p:nvSpPr>
        <p:spPr bwMode="auto">
          <a:xfrm>
            <a:off x="-31750" y="-60325"/>
            <a:ext cx="12223751" cy="6918325"/>
          </a:xfrm>
          <a:prstGeom prst="rect">
            <a:avLst/>
          </a:prstGeom>
          <a:gradFill rotWithShape="1">
            <a:gsLst>
              <a:gs pos="0">
                <a:srgbClr val="FFFFFF"/>
              </a:gs>
              <a:gs pos="63000">
                <a:srgbClr val="FFFFFF"/>
              </a:gs>
              <a:gs pos="100000">
                <a:srgbClr val="DCE6F2"/>
              </a:gs>
            </a:gsLst>
            <a:lin ang="15240000"/>
          </a:gra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eaLnBrk="1" hangingPunct="1">
              <a:defRPr/>
            </a:pPr>
            <a:endParaRPr lang="zh-CN" altLang="en-US" sz="1350"/>
          </a:p>
        </p:txBody>
      </p:sp>
      <p:sp>
        <p:nvSpPr>
          <p:cNvPr id="4" name="Hexagon 9">
            <a:extLst>
              <a:ext uri="{FF2B5EF4-FFF2-40B4-BE49-F238E27FC236}">
                <a16:creationId xmlns:a16="http://schemas.microsoft.com/office/drawing/2014/main" id="{F86FB0AA-42E1-4303-A60C-8766017C8372}"/>
              </a:ext>
            </a:extLst>
          </p:cNvPr>
          <p:cNvSpPr>
            <a:spLocks noChangeArrowheads="1"/>
          </p:cNvSpPr>
          <p:nvPr userDrawn="1"/>
        </p:nvSpPr>
        <p:spPr bwMode="auto">
          <a:xfrm>
            <a:off x="57152" y="1657351"/>
            <a:ext cx="1096433" cy="822325"/>
          </a:xfrm>
          <a:prstGeom prst="hexagon">
            <a:avLst>
              <a:gd name="adj" fmla="val 25000"/>
              <a:gd name="vf" fmla="val 115470"/>
            </a:avLst>
          </a:prstGeom>
          <a:solidFill>
            <a:srgbClr val="FFFFFF">
              <a:alpha val="49019"/>
            </a:srgbClr>
          </a:soli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eaLnBrk="1" hangingPunct="1">
              <a:defRPr/>
            </a:pPr>
            <a:endParaRPr lang="zh-CN" altLang="en-US" sz="1350"/>
          </a:p>
        </p:txBody>
      </p:sp>
      <p:sp>
        <p:nvSpPr>
          <p:cNvPr id="5" name="Hexagon 10">
            <a:extLst>
              <a:ext uri="{FF2B5EF4-FFF2-40B4-BE49-F238E27FC236}">
                <a16:creationId xmlns:a16="http://schemas.microsoft.com/office/drawing/2014/main" id="{AAE75BEF-9915-4850-8F0F-D90D35A07F5D}"/>
              </a:ext>
            </a:extLst>
          </p:cNvPr>
          <p:cNvSpPr>
            <a:spLocks noChangeArrowheads="1"/>
          </p:cNvSpPr>
          <p:nvPr userDrawn="1"/>
        </p:nvSpPr>
        <p:spPr bwMode="auto">
          <a:xfrm>
            <a:off x="920752" y="1236663"/>
            <a:ext cx="1096433" cy="823912"/>
          </a:xfrm>
          <a:prstGeom prst="hexagon">
            <a:avLst>
              <a:gd name="adj" fmla="val 25000"/>
              <a:gd name="vf" fmla="val 115470"/>
            </a:avLst>
          </a:prstGeom>
          <a:solidFill>
            <a:srgbClr val="FFFFFF">
              <a:alpha val="49019"/>
            </a:srgbClr>
          </a:soli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eaLnBrk="1" hangingPunct="1">
              <a:defRPr/>
            </a:pPr>
            <a:endParaRPr lang="zh-CN" altLang="en-US" sz="1350"/>
          </a:p>
        </p:txBody>
      </p:sp>
      <p:pic>
        <p:nvPicPr>
          <p:cNvPr id="6" name="Picture 11" descr="EBSCO logo.png">
            <a:extLst>
              <a:ext uri="{FF2B5EF4-FFF2-40B4-BE49-F238E27FC236}">
                <a16:creationId xmlns:a16="http://schemas.microsoft.com/office/drawing/2014/main" id="{A479A80B-C936-49F6-B88E-D63194CA78C6}"/>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145617" y="6096000"/>
            <a:ext cx="1930400"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Hexagon 12">
            <a:extLst>
              <a:ext uri="{FF2B5EF4-FFF2-40B4-BE49-F238E27FC236}">
                <a16:creationId xmlns:a16="http://schemas.microsoft.com/office/drawing/2014/main" id="{C288F945-59E4-4C75-AE85-C8E37665CA66}"/>
              </a:ext>
            </a:extLst>
          </p:cNvPr>
          <p:cNvSpPr>
            <a:spLocks noChangeArrowheads="1"/>
          </p:cNvSpPr>
          <p:nvPr userDrawn="1"/>
        </p:nvSpPr>
        <p:spPr bwMode="auto">
          <a:xfrm>
            <a:off x="1790701" y="1647825"/>
            <a:ext cx="1096433" cy="823913"/>
          </a:xfrm>
          <a:prstGeom prst="hexagon">
            <a:avLst>
              <a:gd name="adj" fmla="val 25000"/>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endParaRPr lang="en-US" altLang="zh-CN" sz="1350">
              <a:solidFill>
                <a:srgbClr val="FFFFFF"/>
              </a:solidFill>
              <a:latin typeface="Calibri" pitchFamily="34" charset="0"/>
            </a:endParaRPr>
          </a:p>
        </p:txBody>
      </p:sp>
      <p:sp>
        <p:nvSpPr>
          <p:cNvPr id="8" name="Hexagon 13">
            <a:extLst>
              <a:ext uri="{FF2B5EF4-FFF2-40B4-BE49-F238E27FC236}">
                <a16:creationId xmlns:a16="http://schemas.microsoft.com/office/drawing/2014/main" id="{A76B81DB-C863-468C-B0E7-066A941EBB5E}"/>
              </a:ext>
            </a:extLst>
          </p:cNvPr>
          <p:cNvSpPr>
            <a:spLocks noChangeArrowheads="1"/>
          </p:cNvSpPr>
          <p:nvPr userDrawn="1"/>
        </p:nvSpPr>
        <p:spPr bwMode="auto">
          <a:xfrm>
            <a:off x="1784351" y="817564"/>
            <a:ext cx="1098549" cy="822325"/>
          </a:xfrm>
          <a:prstGeom prst="hexagon">
            <a:avLst>
              <a:gd name="adj" fmla="val 25048"/>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endParaRPr lang="en-US" altLang="zh-CN" sz="1350">
              <a:solidFill>
                <a:srgbClr val="FFFFFF"/>
              </a:solidFill>
              <a:latin typeface="Calibri" pitchFamily="34" charset="0"/>
            </a:endParaRPr>
          </a:p>
        </p:txBody>
      </p:sp>
      <p:sp>
        <p:nvSpPr>
          <p:cNvPr id="9" name="Hexagon 14">
            <a:extLst>
              <a:ext uri="{FF2B5EF4-FFF2-40B4-BE49-F238E27FC236}">
                <a16:creationId xmlns:a16="http://schemas.microsoft.com/office/drawing/2014/main" id="{1E3533E0-56DB-4881-AB08-C74AEBD24151}"/>
              </a:ext>
            </a:extLst>
          </p:cNvPr>
          <p:cNvSpPr>
            <a:spLocks noChangeArrowheads="1"/>
          </p:cNvSpPr>
          <p:nvPr userDrawn="1"/>
        </p:nvSpPr>
        <p:spPr bwMode="auto">
          <a:xfrm>
            <a:off x="2660652" y="1220789"/>
            <a:ext cx="1096433" cy="822325"/>
          </a:xfrm>
          <a:prstGeom prst="hexagon">
            <a:avLst>
              <a:gd name="adj" fmla="val 25000"/>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endParaRPr lang="en-US" altLang="zh-CN" sz="1350">
              <a:solidFill>
                <a:srgbClr val="FFFFFF"/>
              </a:solidFill>
              <a:latin typeface="Calibri" pitchFamily="34" charset="0"/>
            </a:endParaRPr>
          </a:p>
        </p:txBody>
      </p:sp>
      <p:sp>
        <p:nvSpPr>
          <p:cNvPr id="2" name="Title 1"/>
          <p:cNvSpPr>
            <a:spLocks noGrp="1"/>
          </p:cNvSpPr>
          <p:nvPr>
            <p:ph type="ctrTitle"/>
          </p:nvPr>
        </p:nvSpPr>
        <p:spPr>
          <a:xfrm>
            <a:off x="0" y="2667003"/>
            <a:ext cx="12192000" cy="784225"/>
          </a:xfrm>
        </p:spPr>
        <p:txBody>
          <a:bodyPr/>
          <a:lstStyle>
            <a:lvl1pPr>
              <a:defRPr sz="3600"/>
            </a:lvl1pPr>
          </a:lstStyle>
          <a:p>
            <a:r>
              <a:rPr lang="en-US" dirty="0"/>
              <a:t>Click to edit Master title style</a:t>
            </a:r>
          </a:p>
        </p:txBody>
      </p:sp>
    </p:spTree>
    <p:extLst>
      <p:ext uri="{BB962C8B-B14F-4D97-AF65-F5344CB8AC3E}">
        <p14:creationId xmlns:p14="http://schemas.microsoft.com/office/powerpoint/2010/main" val="1289680274"/>
      </p:ext>
    </p:extLst>
  </p:cSld>
  <p:clrMapOvr>
    <a:masterClrMapping/>
  </p:clrMapOvr>
  <p:transition>
    <p:fade/>
  </p:transition>
</p:sldLayout>
</file>

<file path=ppt/slideLayouts/slideLayout102.xml><?xml version="1.0" encoding="utf-8"?>
<p:sldLayout xmlns:a="http://schemas.openxmlformats.org/drawingml/2006/main" xmlns:r="http://schemas.openxmlformats.org/officeDocument/2006/relationships" xmlns:p="http://schemas.openxmlformats.org/presentationml/2006/main" userDrawn="1">
  <p:cSld name="3_Title Slide">
    <p:spTree>
      <p:nvGrpSpPr>
        <p:cNvPr id="1" name=""/>
        <p:cNvGrpSpPr/>
        <p:nvPr/>
      </p:nvGrpSpPr>
      <p:grpSpPr>
        <a:xfrm>
          <a:off x="0" y="0"/>
          <a:ext cx="0" cy="0"/>
          <a:chOff x="0" y="0"/>
          <a:chExt cx="0" cy="0"/>
        </a:xfrm>
      </p:grpSpPr>
      <p:sp>
        <p:nvSpPr>
          <p:cNvPr id="3" name="Rectangle 5">
            <a:extLst>
              <a:ext uri="{FF2B5EF4-FFF2-40B4-BE49-F238E27FC236}">
                <a16:creationId xmlns:a16="http://schemas.microsoft.com/office/drawing/2014/main" id="{359FE888-7FAD-447C-B800-AD544E2BFF66}"/>
              </a:ext>
            </a:extLst>
          </p:cNvPr>
          <p:cNvSpPr>
            <a:spLocks noChangeArrowheads="1"/>
          </p:cNvSpPr>
          <p:nvPr userDrawn="1"/>
        </p:nvSpPr>
        <p:spPr bwMode="auto">
          <a:xfrm>
            <a:off x="-31750" y="-60325"/>
            <a:ext cx="12223751" cy="6918325"/>
          </a:xfrm>
          <a:prstGeom prst="rect">
            <a:avLst/>
          </a:prstGeom>
          <a:gradFill rotWithShape="1">
            <a:gsLst>
              <a:gs pos="0">
                <a:srgbClr val="FFFFFF"/>
              </a:gs>
              <a:gs pos="63000">
                <a:srgbClr val="FFFFFF"/>
              </a:gs>
              <a:gs pos="100000">
                <a:srgbClr val="DCE6F2"/>
              </a:gs>
            </a:gsLst>
            <a:lin ang="15240000"/>
          </a:gra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defTabSz="514350" eaLnBrk="1" hangingPunct="1">
              <a:defRPr/>
            </a:pPr>
            <a:endParaRPr lang="zh-CN" altLang="en-US" sz="1013" baseline="0">
              <a:solidFill>
                <a:srgbClr val="000000"/>
              </a:solidFill>
              <a:cs typeface="+mn-cs"/>
            </a:endParaRPr>
          </a:p>
        </p:txBody>
      </p:sp>
      <p:sp>
        <p:nvSpPr>
          <p:cNvPr id="4" name="Hexagon 9">
            <a:extLst>
              <a:ext uri="{FF2B5EF4-FFF2-40B4-BE49-F238E27FC236}">
                <a16:creationId xmlns:a16="http://schemas.microsoft.com/office/drawing/2014/main" id="{287F9936-BCCB-4452-B837-A9AA8F0125B1}"/>
              </a:ext>
            </a:extLst>
          </p:cNvPr>
          <p:cNvSpPr>
            <a:spLocks noChangeArrowheads="1"/>
          </p:cNvSpPr>
          <p:nvPr userDrawn="1"/>
        </p:nvSpPr>
        <p:spPr bwMode="auto">
          <a:xfrm>
            <a:off x="57152" y="1657351"/>
            <a:ext cx="1096433" cy="822325"/>
          </a:xfrm>
          <a:prstGeom prst="hexagon">
            <a:avLst>
              <a:gd name="adj" fmla="val 25000"/>
              <a:gd name="vf" fmla="val 115470"/>
            </a:avLst>
          </a:prstGeom>
          <a:solidFill>
            <a:srgbClr val="FFFFFF">
              <a:alpha val="49019"/>
            </a:srgbClr>
          </a:soli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defTabSz="514350" eaLnBrk="1" hangingPunct="1">
              <a:defRPr/>
            </a:pPr>
            <a:endParaRPr lang="zh-CN" altLang="en-US" sz="1013" baseline="0">
              <a:solidFill>
                <a:srgbClr val="000000"/>
              </a:solidFill>
              <a:cs typeface="+mn-cs"/>
            </a:endParaRPr>
          </a:p>
        </p:txBody>
      </p:sp>
      <p:sp>
        <p:nvSpPr>
          <p:cNvPr id="5" name="Hexagon 10">
            <a:extLst>
              <a:ext uri="{FF2B5EF4-FFF2-40B4-BE49-F238E27FC236}">
                <a16:creationId xmlns:a16="http://schemas.microsoft.com/office/drawing/2014/main" id="{B0E17196-30A9-4344-A39C-968D27B67458}"/>
              </a:ext>
            </a:extLst>
          </p:cNvPr>
          <p:cNvSpPr>
            <a:spLocks noChangeArrowheads="1"/>
          </p:cNvSpPr>
          <p:nvPr userDrawn="1"/>
        </p:nvSpPr>
        <p:spPr bwMode="auto">
          <a:xfrm>
            <a:off x="920752" y="1236663"/>
            <a:ext cx="1096433" cy="823912"/>
          </a:xfrm>
          <a:prstGeom prst="hexagon">
            <a:avLst>
              <a:gd name="adj" fmla="val 25000"/>
              <a:gd name="vf" fmla="val 115470"/>
            </a:avLst>
          </a:prstGeom>
          <a:solidFill>
            <a:srgbClr val="FFFFFF">
              <a:alpha val="49019"/>
            </a:srgbClr>
          </a:solidFill>
          <a:ln>
            <a:noFill/>
          </a:ln>
          <a:extLst/>
        </p:spPr>
        <p:txBody>
          <a:bodyPr/>
          <a:lstStyle>
            <a:lvl1pPr eaLnBrk="0" hangingPunct="0">
              <a:defRPr>
                <a:solidFill>
                  <a:schemeClr val="tx1"/>
                </a:solidFill>
                <a:latin typeface="Times New Roman" pitchFamily="18" charset="0"/>
                <a:ea typeface="宋体" pitchFamily="2" charset="-122"/>
              </a:defRPr>
            </a:lvl1pPr>
            <a:lvl2pPr marL="742950" indent="-285750" eaLnBrk="0" hangingPunct="0">
              <a:defRPr>
                <a:solidFill>
                  <a:schemeClr val="tx1"/>
                </a:solidFill>
                <a:latin typeface="Times New Roman" pitchFamily="18" charset="0"/>
                <a:ea typeface="宋体" pitchFamily="2" charset="-122"/>
              </a:defRPr>
            </a:lvl2pPr>
            <a:lvl3pPr marL="1143000" indent="-228600" eaLnBrk="0" hangingPunct="0">
              <a:defRPr>
                <a:solidFill>
                  <a:schemeClr val="tx1"/>
                </a:solidFill>
                <a:latin typeface="Times New Roman" pitchFamily="18" charset="0"/>
                <a:ea typeface="宋体" pitchFamily="2" charset="-122"/>
              </a:defRPr>
            </a:lvl3pPr>
            <a:lvl4pPr marL="1600200" indent="-228600" eaLnBrk="0" hangingPunct="0">
              <a:defRPr>
                <a:solidFill>
                  <a:schemeClr val="tx1"/>
                </a:solidFill>
                <a:latin typeface="Times New Roman" pitchFamily="18" charset="0"/>
                <a:ea typeface="宋体" pitchFamily="2" charset="-122"/>
              </a:defRPr>
            </a:lvl4pPr>
            <a:lvl5pPr marL="2057400" indent="-228600" eaLnBrk="0" hangingPunct="0">
              <a:defRPr>
                <a:solidFill>
                  <a:schemeClr val="tx1"/>
                </a:solidFill>
                <a:latin typeface="Times New Roman" pitchFamily="18" charset="0"/>
                <a:ea typeface="宋体" pitchFamily="2" charset="-122"/>
              </a:defRPr>
            </a:lvl5pPr>
            <a:lvl6pPr marL="2514600" indent="-228600" eaLnBrk="0" fontAlgn="base" hangingPunct="0">
              <a:spcBef>
                <a:spcPct val="0"/>
              </a:spcBef>
              <a:spcAft>
                <a:spcPct val="0"/>
              </a:spcAft>
              <a:defRPr>
                <a:solidFill>
                  <a:schemeClr val="tx1"/>
                </a:solidFill>
                <a:latin typeface="Times New Roman" pitchFamily="18" charset="0"/>
                <a:ea typeface="宋体" pitchFamily="2" charset="-122"/>
              </a:defRPr>
            </a:lvl6pPr>
            <a:lvl7pPr marL="2971800" indent="-228600" eaLnBrk="0" fontAlgn="base" hangingPunct="0">
              <a:spcBef>
                <a:spcPct val="0"/>
              </a:spcBef>
              <a:spcAft>
                <a:spcPct val="0"/>
              </a:spcAft>
              <a:defRPr>
                <a:solidFill>
                  <a:schemeClr val="tx1"/>
                </a:solidFill>
                <a:latin typeface="Times New Roman" pitchFamily="18" charset="0"/>
                <a:ea typeface="宋体" pitchFamily="2" charset="-122"/>
              </a:defRPr>
            </a:lvl7pPr>
            <a:lvl8pPr marL="3429000" indent="-228600" eaLnBrk="0" fontAlgn="base" hangingPunct="0">
              <a:spcBef>
                <a:spcPct val="0"/>
              </a:spcBef>
              <a:spcAft>
                <a:spcPct val="0"/>
              </a:spcAft>
              <a:defRPr>
                <a:solidFill>
                  <a:schemeClr val="tx1"/>
                </a:solidFill>
                <a:latin typeface="Times New Roman" pitchFamily="18" charset="0"/>
                <a:ea typeface="宋体" pitchFamily="2" charset="-122"/>
              </a:defRPr>
            </a:lvl8pPr>
            <a:lvl9pPr marL="3886200" indent="-228600" eaLnBrk="0" fontAlgn="base" hangingPunct="0">
              <a:spcBef>
                <a:spcPct val="0"/>
              </a:spcBef>
              <a:spcAft>
                <a:spcPct val="0"/>
              </a:spcAft>
              <a:defRPr>
                <a:solidFill>
                  <a:schemeClr val="tx1"/>
                </a:solidFill>
                <a:latin typeface="Times New Roman" pitchFamily="18" charset="0"/>
                <a:ea typeface="宋体" pitchFamily="2" charset="-122"/>
              </a:defRPr>
            </a:lvl9pPr>
          </a:lstStyle>
          <a:p>
            <a:pPr defTabSz="514350" eaLnBrk="1" hangingPunct="1">
              <a:defRPr/>
            </a:pPr>
            <a:endParaRPr lang="zh-CN" altLang="en-US" sz="1013" baseline="0">
              <a:solidFill>
                <a:srgbClr val="000000"/>
              </a:solidFill>
              <a:cs typeface="+mn-cs"/>
            </a:endParaRPr>
          </a:p>
        </p:txBody>
      </p:sp>
      <p:pic>
        <p:nvPicPr>
          <p:cNvPr id="6" name="Picture 11" descr="EBSCO logo.png">
            <a:extLst>
              <a:ext uri="{FF2B5EF4-FFF2-40B4-BE49-F238E27FC236}">
                <a16:creationId xmlns:a16="http://schemas.microsoft.com/office/drawing/2014/main" id="{BB0684F9-39F7-4B25-93DD-370B79A1B847}"/>
              </a:ext>
            </a:extLst>
          </p:cNvPr>
          <p:cNvPicPr>
            <a:picLocks noChangeAspect="1"/>
          </p:cNvPicPr>
          <p:nvPr userDrawn="1"/>
        </p:nvPicPr>
        <p:blipFill>
          <a:blip r:embed="rId2">
            <a:extLst>
              <a:ext uri="{28A0092B-C50C-407E-A947-70E740481C1C}">
                <a14:useLocalDpi xmlns:a14="http://schemas.microsoft.com/office/drawing/2010/main" val="0"/>
              </a:ext>
            </a:extLst>
          </a:blip>
          <a:srcRect/>
          <a:stretch>
            <a:fillRect/>
          </a:stretch>
        </p:blipFill>
        <p:spPr bwMode="auto">
          <a:xfrm>
            <a:off x="5145617" y="6096000"/>
            <a:ext cx="1930400" cy="5095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Hexagon 12">
            <a:extLst>
              <a:ext uri="{FF2B5EF4-FFF2-40B4-BE49-F238E27FC236}">
                <a16:creationId xmlns:a16="http://schemas.microsoft.com/office/drawing/2014/main" id="{3D4C28A4-7984-4067-885F-8F58549460E0}"/>
              </a:ext>
            </a:extLst>
          </p:cNvPr>
          <p:cNvSpPr>
            <a:spLocks noChangeArrowheads="1"/>
          </p:cNvSpPr>
          <p:nvPr userDrawn="1"/>
        </p:nvSpPr>
        <p:spPr bwMode="auto">
          <a:xfrm>
            <a:off x="1790701" y="1647825"/>
            <a:ext cx="1096433" cy="823913"/>
          </a:xfrm>
          <a:prstGeom prst="hexagon">
            <a:avLst>
              <a:gd name="adj" fmla="val 25000"/>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defTabSz="514350" eaLnBrk="1" hangingPunct="1">
              <a:defRPr/>
            </a:pPr>
            <a:endParaRPr lang="en-US" altLang="zh-CN" sz="1013" baseline="0">
              <a:solidFill>
                <a:srgbClr val="FFFFFF"/>
              </a:solidFill>
              <a:latin typeface="Calibri" pitchFamily="34" charset="0"/>
              <a:ea typeface="宋体" panose="02010600030101010101" pitchFamily="2" charset="-122"/>
              <a:cs typeface="+mn-cs"/>
            </a:endParaRPr>
          </a:p>
        </p:txBody>
      </p:sp>
      <p:sp>
        <p:nvSpPr>
          <p:cNvPr id="8" name="Hexagon 13">
            <a:extLst>
              <a:ext uri="{FF2B5EF4-FFF2-40B4-BE49-F238E27FC236}">
                <a16:creationId xmlns:a16="http://schemas.microsoft.com/office/drawing/2014/main" id="{7D7F263E-CB66-495A-AB75-9FE59B0D5CD7}"/>
              </a:ext>
            </a:extLst>
          </p:cNvPr>
          <p:cNvSpPr>
            <a:spLocks noChangeArrowheads="1"/>
          </p:cNvSpPr>
          <p:nvPr userDrawn="1"/>
        </p:nvSpPr>
        <p:spPr bwMode="auto">
          <a:xfrm>
            <a:off x="1784351" y="817564"/>
            <a:ext cx="1098549" cy="822325"/>
          </a:xfrm>
          <a:prstGeom prst="hexagon">
            <a:avLst>
              <a:gd name="adj" fmla="val 25048"/>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defTabSz="514350" eaLnBrk="1" hangingPunct="1">
              <a:defRPr/>
            </a:pPr>
            <a:endParaRPr lang="en-US" altLang="zh-CN" sz="1013" baseline="0">
              <a:solidFill>
                <a:srgbClr val="FFFFFF"/>
              </a:solidFill>
              <a:latin typeface="Calibri" pitchFamily="34" charset="0"/>
              <a:ea typeface="宋体" panose="02010600030101010101" pitchFamily="2" charset="-122"/>
              <a:cs typeface="+mn-cs"/>
            </a:endParaRPr>
          </a:p>
        </p:txBody>
      </p:sp>
      <p:sp>
        <p:nvSpPr>
          <p:cNvPr id="9" name="Hexagon 14">
            <a:extLst>
              <a:ext uri="{FF2B5EF4-FFF2-40B4-BE49-F238E27FC236}">
                <a16:creationId xmlns:a16="http://schemas.microsoft.com/office/drawing/2014/main" id="{62E3C2D1-3DE7-4E85-87CD-6DB050FFFC16}"/>
              </a:ext>
            </a:extLst>
          </p:cNvPr>
          <p:cNvSpPr>
            <a:spLocks noChangeArrowheads="1"/>
          </p:cNvSpPr>
          <p:nvPr userDrawn="1"/>
        </p:nvSpPr>
        <p:spPr bwMode="auto">
          <a:xfrm>
            <a:off x="2660652" y="1220789"/>
            <a:ext cx="1096433" cy="822325"/>
          </a:xfrm>
          <a:prstGeom prst="hexagon">
            <a:avLst>
              <a:gd name="adj" fmla="val 25000"/>
              <a:gd name="vf" fmla="val 115470"/>
            </a:avLst>
          </a:prstGeom>
          <a:solidFill>
            <a:srgbClr val="FFFFFF">
              <a:alpha val="49019"/>
            </a:srgbClr>
          </a:solidFill>
          <a:ln>
            <a:noFill/>
          </a:ln>
          <a:extLst/>
        </p:spPr>
        <p:txBody>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defTabSz="514350" eaLnBrk="1" hangingPunct="1">
              <a:defRPr/>
            </a:pPr>
            <a:endParaRPr lang="en-US" altLang="zh-CN" sz="1013" baseline="0">
              <a:solidFill>
                <a:srgbClr val="FFFFFF"/>
              </a:solidFill>
              <a:latin typeface="Calibri" pitchFamily="34" charset="0"/>
              <a:ea typeface="宋体" panose="02010600030101010101" pitchFamily="2" charset="-122"/>
              <a:cs typeface="+mn-cs"/>
            </a:endParaRPr>
          </a:p>
        </p:txBody>
      </p:sp>
      <p:sp>
        <p:nvSpPr>
          <p:cNvPr id="2" name="Title 1"/>
          <p:cNvSpPr>
            <a:spLocks noGrp="1"/>
          </p:cNvSpPr>
          <p:nvPr>
            <p:ph type="ctrTitle"/>
          </p:nvPr>
        </p:nvSpPr>
        <p:spPr>
          <a:xfrm>
            <a:off x="0" y="2667005"/>
            <a:ext cx="12192000" cy="784225"/>
          </a:xfrm>
        </p:spPr>
        <p:txBody>
          <a:bodyPr/>
          <a:lstStyle>
            <a:lvl1pPr>
              <a:defRPr sz="2700"/>
            </a:lvl1pPr>
          </a:lstStyle>
          <a:p>
            <a:r>
              <a:rPr lang="en-US" dirty="0"/>
              <a:t>Click to edit Master title style</a:t>
            </a:r>
          </a:p>
        </p:txBody>
      </p:sp>
    </p:spTree>
    <p:extLst>
      <p:ext uri="{BB962C8B-B14F-4D97-AF65-F5344CB8AC3E}">
        <p14:creationId xmlns:p14="http://schemas.microsoft.com/office/powerpoint/2010/main" val="288606411"/>
      </p:ext>
    </p:extLst>
  </p:cSld>
  <p:clrMapOvr>
    <a:masterClrMapping/>
  </p:clrMapOvr>
  <p:transition>
    <p:fade/>
  </p:transition>
</p:sldLayout>
</file>

<file path=ppt/slideLayouts/slideLayout103.xml><?xml version="1.0" encoding="utf-8"?>
<p:sldLayout xmlns:a="http://schemas.openxmlformats.org/drawingml/2006/main" xmlns:r="http://schemas.openxmlformats.org/officeDocument/2006/relationships" xmlns:p="http://schemas.openxmlformats.org/presentationml/2006/main" type="title" preserve="1">
  <p:cSld name="Title Slide">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74F5527B-10DF-46CE-9D31-4F9E67710E11}"/>
              </a:ext>
            </a:extLst>
          </p:cNvPr>
          <p:cNvSpPr>
            <a:spLocks noGrp="1"/>
          </p:cNvSpPr>
          <p:nvPr>
            <p:ph type="ctrTitle"/>
          </p:nvPr>
        </p:nvSpPr>
        <p:spPr>
          <a:xfrm>
            <a:off x="1524000" y="1122363"/>
            <a:ext cx="9144000" cy="2387600"/>
          </a:xfrm>
        </p:spPr>
        <p:txBody>
          <a:bodyPr anchor="b"/>
          <a:lstStyle>
            <a:lvl1pPr algn="ctr">
              <a:defRPr sz="6000"/>
            </a:lvl1pPr>
          </a:lstStyle>
          <a:p>
            <a:r>
              <a:rPr lang="en-US" altLang="zh-CN"/>
              <a:t>Click to edit Master title style</a:t>
            </a:r>
            <a:endParaRPr lang="zh-CN" altLang="en-US"/>
          </a:p>
        </p:txBody>
      </p:sp>
      <p:sp>
        <p:nvSpPr>
          <p:cNvPr id="3" name="Subtitle 2">
            <a:extLst>
              <a:ext uri="{FF2B5EF4-FFF2-40B4-BE49-F238E27FC236}">
                <a16:creationId xmlns:a16="http://schemas.microsoft.com/office/drawing/2014/main" id="{522A6521-A95D-4501-89C5-D96C06B36387}"/>
              </a:ext>
            </a:extLst>
          </p:cNvPr>
          <p:cNvSpPr>
            <a:spLocks noGrp="1"/>
          </p:cNvSpPr>
          <p:nvPr>
            <p:ph type="subTitle" idx="1"/>
          </p:nvPr>
        </p:nvSpPr>
        <p:spPr>
          <a:xfrm>
            <a:off x="1524000" y="3602038"/>
            <a:ext cx="9144000" cy="1655762"/>
          </a:xfrm>
        </p:spPr>
        <p:txBody>
          <a:bodyPr/>
          <a:lstStyle>
            <a:lvl1pPr marL="0" indent="0" algn="ctr">
              <a:buNone/>
              <a:defRPr sz="2400"/>
            </a:lvl1pPr>
            <a:lvl2pPr marL="457200" indent="0" algn="ctr">
              <a:buNone/>
              <a:defRPr sz="2000"/>
            </a:lvl2pPr>
            <a:lvl3pPr marL="914400" indent="0" algn="ctr">
              <a:buNone/>
              <a:defRPr sz="1800"/>
            </a:lvl3pPr>
            <a:lvl4pPr marL="1371600" indent="0" algn="ctr">
              <a:buNone/>
              <a:defRPr sz="1600"/>
            </a:lvl4pPr>
            <a:lvl5pPr marL="1828800" indent="0" algn="ctr">
              <a:buNone/>
              <a:defRPr sz="1600"/>
            </a:lvl5pPr>
            <a:lvl6pPr marL="2286000" indent="0" algn="ctr">
              <a:buNone/>
              <a:defRPr sz="1600"/>
            </a:lvl6pPr>
            <a:lvl7pPr marL="2743200" indent="0" algn="ctr">
              <a:buNone/>
              <a:defRPr sz="1600"/>
            </a:lvl7pPr>
            <a:lvl8pPr marL="3200400" indent="0" algn="ctr">
              <a:buNone/>
              <a:defRPr sz="1600"/>
            </a:lvl8pPr>
            <a:lvl9pPr marL="3657600" indent="0" algn="ctr">
              <a:buNone/>
              <a:defRPr sz="1600"/>
            </a:lvl9pPr>
          </a:lstStyle>
          <a:p>
            <a:r>
              <a:rPr lang="en-US" altLang="zh-CN"/>
              <a:t>Click to edit Master subtitle style</a:t>
            </a:r>
            <a:endParaRPr lang="zh-CN" altLang="en-US"/>
          </a:p>
        </p:txBody>
      </p:sp>
      <p:sp>
        <p:nvSpPr>
          <p:cNvPr id="4" name="Date Placeholder 3">
            <a:extLst>
              <a:ext uri="{FF2B5EF4-FFF2-40B4-BE49-F238E27FC236}">
                <a16:creationId xmlns:a16="http://schemas.microsoft.com/office/drawing/2014/main" id="{5E7FE791-99DC-4C2C-8DA4-BCEEAAEE1A3B}"/>
              </a:ext>
            </a:extLst>
          </p:cNvPr>
          <p:cNvSpPr>
            <a:spLocks noGrp="1"/>
          </p:cNvSpPr>
          <p:nvPr>
            <p:ph type="dt" sz="half" idx="10"/>
          </p:nvPr>
        </p:nvSpPr>
        <p:spPr/>
        <p:txBody>
          <a:bodyPr/>
          <a:lstStyle/>
          <a:p>
            <a:fld id="{591F1CA9-C763-4137-8245-BE6E92EA53D8}" type="datetimeFigureOut">
              <a:rPr lang="zh-CN" altLang="en-US" smtClean="0"/>
              <a:t>2019/11/12</a:t>
            </a:fld>
            <a:endParaRPr lang="zh-CN" altLang="en-US"/>
          </a:p>
        </p:txBody>
      </p:sp>
      <p:sp>
        <p:nvSpPr>
          <p:cNvPr id="5" name="Footer Placeholder 4">
            <a:extLst>
              <a:ext uri="{FF2B5EF4-FFF2-40B4-BE49-F238E27FC236}">
                <a16:creationId xmlns:a16="http://schemas.microsoft.com/office/drawing/2014/main" id="{4E69EA73-1B4E-42E7-A99E-0CE5A861ADC8}"/>
              </a:ext>
            </a:extLst>
          </p:cNvPr>
          <p:cNvSpPr>
            <a:spLocks noGrp="1"/>
          </p:cNvSpPr>
          <p:nvPr>
            <p:ph type="ftr" sz="quarter" idx="11"/>
          </p:nvPr>
        </p:nvSpPr>
        <p:spPr/>
        <p:txBody>
          <a:bodyPr/>
          <a:lstStyle/>
          <a:p>
            <a:endParaRPr lang="zh-CN" altLang="en-US"/>
          </a:p>
        </p:txBody>
      </p:sp>
      <p:sp>
        <p:nvSpPr>
          <p:cNvPr id="6" name="Slide Number Placeholder 5">
            <a:extLst>
              <a:ext uri="{FF2B5EF4-FFF2-40B4-BE49-F238E27FC236}">
                <a16:creationId xmlns:a16="http://schemas.microsoft.com/office/drawing/2014/main" id="{7470D410-E241-43A7-93A8-D142CED06FED}"/>
              </a:ext>
            </a:extLst>
          </p:cNvPr>
          <p:cNvSpPr>
            <a:spLocks noGrp="1"/>
          </p:cNvSpPr>
          <p:nvPr>
            <p:ph type="sldNum" sz="quarter" idx="12"/>
          </p:nvPr>
        </p:nvSpPr>
        <p:spPr/>
        <p:txBody>
          <a:bodyPr/>
          <a:lstStyle/>
          <a:p>
            <a:fld id="{3329C067-DF85-49D9-8ADF-9544809D8747}" type="slidenum">
              <a:rPr lang="zh-CN" altLang="en-US" smtClean="0"/>
              <a:t>‹#›</a:t>
            </a:fld>
            <a:endParaRPr lang="zh-CN" altLang="en-US"/>
          </a:p>
        </p:txBody>
      </p:sp>
    </p:spTree>
    <p:extLst>
      <p:ext uri="{BB962C8B-B14F-4D97-AF65-F5344CB8AC3E}">
        <p14:creationId xmlns:p14="http://schemas.microsoft.com/office/powerpoint/2010/main" val="1602573245"/>
      </p:ext>
    </p:extLst>
  </p:cSld>
  <p:clrMapOvr>
    <a:masterClrMapping/>
  </p:clrMapOvr>
</p:sldLayout>
</file>

<file path=ppt/slideLayouts/slideLayout10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E136E30-4339-4A9A-A702-0E17A76117F4}"/>
              </a:ext>
            </a:extLst>
          </p:cNvPr>
          <p:cNvSpPr>
            <a:spLocks noGrp="1"/>
          </p:cNvSpPr>
          <p:nvPr>
            <p:ph type="title"/>
          </p:nvPr>
        </p:nvSpPr>
        <p:spPr/>
        <p:txBody>
          <a:bodyPr/>
          <a:lstStyle/>
          <a:p>
            <a:r>
              <a:rPr lang="en-US" altLang="zh-CN"/>
              <a:t>Click to edit Master title style</a:t>
            </a:r>
            <a:endParaRPr lang="zh-CN" altLang="en-US"/>
          </a:p>
        </p:txBody>
      </p:sp>
      <p:sp>
        <p:nvSpPr>
          <p:cNvPr id="3" name="Content Placeholder 2">
            <a:extLst>
              <a:ext uri="{FF2B5EF4-FFF2-40B4-BE49-F238E27FC236}">
                <a16:creationId xmlns:a16="http://schemas.microsoft.com/office/drawing/2014/main" id="{FDB5E6B8-4D52-4585-8B53-F6588C17E403}"/>
              </a:ext>
            </a:extLst>
          </p:cNvPr>
          <p:cNvSpPr>
            <a:spLocks noGrp="1"/>
          </p:cNvSpPr>
          <p:nvPr>
            <p:ph idx="1"/>
          </p:nvPr>
        </p:nvSpPr>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Date Placeholder 3">
            <a:extLst>
              <a:ext uri="{FF2B5EF4-FFF2-40B4-BE49-F238E27FC236}">
                <a16:creationId xmlns:a16="http://schemas.microsoft.com/office/drawing/2014/main" id="{D4AB2455-6A98-4E62-95DD-ACE49DCDF756}"/>
              </a:ext>
            </a:extLst>
          </p:cNvPr>
          <p:cNvSpPr>
            <a:spLocks noGrp="1"/>
          </p:cNvSpPr>
          <p:nvPr>
            <p:ph type="dt" sz="half" idx="10"/>
          </p:nvPr>
        </p:nvSpPr>
        <p:spPr/>
        <p:txBody>
          <a:bodyPr/>
          <a:lstStyle/>
          <a:p>
            <a:fld id="{591F1CA9-C763-4137-8245-BE6E92EA53D8}" type="datetimeFigureOut">
              <a:rPr lang="zh-CN" altLang="en-US" smtClean="0"/>
              <a:t>2019/11/12</a:t>
            </a:fld>
            <a:endParaRPr lang="zh-CN" altLang="en-US"/>
          </a:p>
        </p:txBody>
      </p:sp>
      <p:sp>
        <p:nvSpPr>
          <p:cNvPr id="5" name="Footer Placeholder 4">
            <a:extLst>
              <a:ext uri="{FF2B5EF4-FFF2-40B4-BE49-F238E27FC236}">
                <a16:creationId xmlns:a16="http://schemas.microsoft.com/office/drawing/2014/main" id="{9D689865-6959-445E-8ACB-2EFB6F3FFCC4}"/>
              </a:ext>
            </a:extLst>
          </p:cNvPr>
          <p:cNvSpPr>
            <a:spLocks noGrp="1"/>
          </p:cNvSpPr>
          <p:nvPr>
            <p:ph type="ftr" sz="quarter" idx="11"/>
          </p:nvPr>
        </p:nvSpPr>
        <p:spPr/>
        <p:txBody>
          <a:bodyPr/>
          <a:lstStyle/>
          <a:p>
            <a:endParaRPr lang="zh-CN" altLang="en-US"/>
          </a:p>
        </p:txBody>
      </p:sp>
      <p:sp>
        <p:nvSpPr>
          <p:cNvPr id="6" name="Slide Number Placeholder 5">
            <a:extLst>
              <a:ext uri="{FF2B5EF4-FFF2-40B4-BE49-F238E27FC236}">
                <a16:creationId xmlns:a16="http://schemas.microsoft.com/office/drawing/2014/main" id="{68AF32A3-D72F-4F7D-BC8C-8D9061023D59}"/>
              </a:ext>
            </a:extLst>
          </p:cNvPr>
          <p:cNvSpPr>
            <a:spLocks noGrp="1"/>
          </p:cNvSpPr>
          <p:nvPr>
            <p:ph type="sldNum" sz="quarter" idx="12"/>
          </p:nvPr>
        </p:nvSpPr>
        <p:spPr/>
        <p:txBody>
          <a:bodyPr/>
          <a:lstStyle/>
          <a:p>
            <a:fld id="{3329C067-DF85-49D9-8ADF-9544809D8747}" type="slidenum">
              <a:rPr lang="zh-CN" altLang="en-US" smtClean="0"/>
              <a:t>‹#›</a:t>
            </a:fld>
            <a:endParaRPr lang="zh-CN" altLang="en-US"/>
          </a:p>
        </p:txBody>
      </p:sp>
    </p:spTree>
    <p:extLst>
      <p:ext uri="{BB962C8B-B14F-4D97-AF65-F5344CB8AC3E}">
        <p14:creationId xmlns:p14="http://schemas.microsoft.com/office/powerpoint/2010/main" val="2570016067"/>
      </p:ext>
    </p:extLst>
  </p:cSld>
  <p:clrMapOvr>
    <a:masterClrMapping/>
  </p:clrMapOvr>
</p:sldLayout>
</file>

<file path=ppt/slideLayouts/slideLayout105.xml><?xml version="1.0" encoding="utf-8"?>
<p:sldLayout xmlns:a="http://schemas.openxmlformats.org/drawingml/2006/main" xmlns:r="http://schemas.openxmlformats.org/officeDocument/2006/relationships" xmlns:p="http://schemas.openxmlformats.org/presentationml/2006/main" type="secHead" preserve="1">
  <p:cSld name="Section Header">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688EA64F-2BCC-43AF-B469-796F4B4EEADB}"/>
              </a:ext>
            </a:extLst>
          </p:cNvPr>
          <p:cNvSpPr>
            <a:spLocks noGrp="1"/>
          </p:cNvSpPr>
          <p:nvPr>
            <p:ph type="title"/>
          </p:nvPr>
        </p:nvSpPr>
        <p:spPr>
          <a:xfrm>
            <a:off x="831850" y="1709738"/>
            <a:ext cx="10515600" cy="2852737"/>
          </a:xfrm>
        </p:spPr>
        <p:txBody>
          <a:bodyPr anchor="b"/>
          <a:lstStyle>
            <a:lvl1pPr>
              <a:defRPr sz="6000"/>
            </a:lvl1pPr>
          </a:lstStyle>
          <a:p>
            <a:r>
              <a:rPr lang="en-US" altLang="zh-CN"/>
              <a:t>Click to edit Master title style</a:t>
            </a:r>
            <a:endParaRPr lang="zh-CN" altLang="en-US"/>
          </a:p>
        </p:txBody>
      </p:sp>
      <p:sp>
        <p:nvSpPr>
          <p:cNvPr id="3" name="Text Placeholder 2">
            <a:extLst>
              <a:ext uri="{FF2B5EF4-FFF2-40B4-BE49-F238E27FC236}">
                <a16:creationId xmlns:a16="http://schemas.microsoft.com/office/drawing/2014/main" id="{2FCF119C-637D-4685-A5B2-54F51024809F}"/>
              </a:ext>
            </a:extLst>
          </p:cNvPr>
          <p:cNvSpPr>
            <a:spLocks noGrp="1"/>
          </p:cNvSpPr>
          <p:nvPr>
            <p:ph type="body" idx="1"/>
          </p:nvPr>
        </p:nvSpPr>
        <p:spPr>
          <a:xfrm>
            <a:off x="831850" y="4589463"/>
            <a:ext cx="10515600" cy="1500187"/>
          </a:xfrm>
        </p:spPr>
        <p:txBody>
          <a:bodyPr/>
          <a:lstStyle>
            <a:lvl1pPr marL="0" indent="0">
              <a:buNone/>
              <a:defRPr sz="2400">
                <a:solidFill>
                  <a:schemeClr val="tx1">
                    <a:tint val="75000"/>
                  </a:schemeClr>
                </a:solidFill>
              </a:defRPr>
            </a:lvl1pPr>
            <a:lvl2pPr marL="457200" indent="0">
              <a:buNone/>
              <a:defRPr sz="2000">
                <a:solidFill>
                  <a:schemeClr val="tx1">
                    <a:tint val="75000"/>
                  </a:schemeClr>
                </a:solidFill>
              </a:defRPr>
            </a:lvl2pPr>
            <a:lvl3pPr marL="914400" indent="0">
              <a:buNone/>
              <a:defRPr sz="1800">
                <a:solidFill>
                  <a:schemeClr val="tx1">
                    <a:tint val="75000"/>
                  </a:schemeClr>
                </a:solidFill>
              </a:defRPr>
            </a:lvl3pPr>
            <a:lvl4pPr marL="1371600" indent="0">
              <a:buNone/>
              <a:defRPr sz="1600">
                <a:solidFill>
                  <a:schemeClr val="tx1">
                    <a:tint val="75000"/>
                  </a:schemeClr>
                </a:solidFill>
              </a:defRPr>
            </a:lvl4pPr>
            <a:lvl5pPr marL="1828800" indent="0">
              <a:buNone/>
              <a:defRPr sz="1600">
                <a:solidFill>
                  <a:schemeClr val="tx1">
                    <a:tint val="75000"/>
                  </a:schemeClr>
                </a:solidFill>
              </a:defRPr>
            </a:lvl5pPr>
            <a:lvl6pPr marL="2286000" indent="0">
              <a:buNone/>
              <a:defRPr sz="1600">
                <a:solidFill>
                  <a:schemeClr val="tx1">
                    <a:tint val="75000"/>
                  </a:schemeClr>
                </a:solidFill>
              </a:defRPr>
            </a:lvl6pPr>
            <a:lvl7pPr marL="2743200" indent="0">
              <a:buNone/>
              <a:defRPr sz="1600">
                <a:solidFill>
                  <a:schemeClr val="tx1">
                    <a:tint val="75000"/>
                  </a:schemeClr>
                </a:solidFill>
              </a:defRPr>
            </a:lvl7pPr>
            <a:lvl8pPr marL="3200400" indent="0">
              <a:buNone/>
              <a:defRPr sz="1600">
                <a:solidFill>
                  <a:schemeClr val="tx1">
                    <a:tint val="75000"/>
                  </a:schemeClr>
                </a:solidFill>
              </a:defRPr>
            </a:lvl8pPr>
            <a:lvl9pPr marL="3657600" indent="0">
              <a:buNone/>
              <a:defRPr sz="1600">
                <a:solidFill>
                  <a:schemeClr val="tx1">
                    <a:tint val="75000"/>
                  </a:schemeClr>
                </a:solidFill>
              </a:defRPr>
            </a:lvl9pPr>
          </a:lstStyle>
          <a:p>
            <a:pPr lvl="0"/>
            <a:r>
              <a:rPr lang="en-US" altLang="zh-CN"/>
              <a:t>Edit Master text styles</a:t>
            </a:r>
          </a:p>
        </p:txBody>
      </p:sp>
      <p:sp>
        <p:nvSpPr>
          <p:cNvPr id="4" name="Date Placeholder 3">
            <a:extLst>
              <a:ext uri="{FF2B5EF4-FFF2-40B4-BE49-F238E27FC236}">
                <a16:creationId xmlns:a16="http://schemas.microsoft.com/office/drawing/2014/main" id="{8A04087C-8B12-491D-B8CE-E98B24B9B4B7}"/>
              </a:ext>
            </a:extLst>
          </p:cNvPr>
          <p:cNvSpPr>
            <a:spLocks noGrp="1"/>
          </p:cNvSpPr>
          <p:nvPr>
            <p:ph type="dt" sz="half" idx="10"/>
          </p:nvPr>
        </p:nvSpPr>
        <p:spPr/>
        <p:txBody>
          <a:bodyPr/>
          <a:lstStyle/>
          <a:p>
            <a:fld id="{591F1CA9-C763-4137-8245-BE6E92EA53D8}" type="datetimeFigureOut">
              <a:rPr lang="zh-CN" altLang="en-US" smtClean="0"/>
              <a:t>2019/11/12</a:t>
            </a:fld>
            <a:endParaRPr lang="zh-CN" altLang="en-US"/>
          </a:p>
        </p:txBody>
      </p:sp>
      <p:sp>
        <p:nvSpPr>
          <p:cNvPr id="5" name="Footer Placeholder 4">
            <a:extLst>
              <a:ext uri="{FF2B5EF4-FFF2-40B4-BE49-F238E27FC236}">
                <a16:creationId xmlns:a16="http://schemas.microsoft.com/office/drawing/2014/main" id="{A24584BA-8603-4714-B76C-CC029B9125C7}"/>
              </a:ext>
            </a:extLst>
          </p:cNvPr>
          <p:cNvSpPr>
            <a:spLocks noGrp="1"/>
          </p:cNvSpPr>
          <p:nvPr>
            <p:ph type="ftr" sz="quarter" idx="11"/>
          </p:nvPr>
        </p:nvSpPr>
        <p:spPr/>
        <p:txBody>
          <a:bodyPr/>
          <a:lstStyle/>
          <a:p>
            <a:endParaRPr lang="zh-CN" altLang="en-US"/>
          </a:p>
        </p:txBody>
      </p:sp>
      <p:sp>
        <p:nvSpPr>
          <p:cNvPr id="6" name="Slide Number Placeholder 5">
            <a:extLst>
              <a:ext uri="{FF2B5EF4-FFF2-40B4-BE49-F238E27FC236}">
                <a16:creationId xmlns:a16="http://schemas.microsoft.com/office/drawing/2014/main" id="{E82D8B03-4694-4FE8-8075-51472324A34C}"/>
              </a:ext>
            </a:extLst>
          </p:cNvPr>
          <p:cNvSpPr>
            <a:spLocks noGrp="1"/>
          </p:cNvSpPr>
          <p:nvPr>
            <p:ph type="sldNum" sz="quarter" idx="12"/>
          </p:nvPr>
        </p:nvSpPr>
        <p:spPr/>
        <p:txBody>
          <a:bodyPr/>
          <a:lstStyle/>
          <a:p>
            <a:fld id="{3329C067-DF85-49D9-8ADF-9544809D8747}" type="slidenum">
              <a:rPr lang="zh-CN" altLang="en-US" smtClean="0"/>
              <a:t>‹#›</a:t>
            </a:fld>
            <a:endParaRPr lang="zh-CN" altLang="en-US"/>
          </a:p>
        </p:txBody>
      </p:sp>
    </p:spTree>
    <p:extLst>
      <p:ext uri="{BB962C8B-B14F-4D97-AF65-F5344CB8AC3E}">
        <p14:creationId xmlns:p14="http://schemas.microsoft.com/office/powerpoint/2010/main" val="2098729267"/>
      </p:ext>
    </p:extLst>
  </p:cSld>
  <p:clrMapOvr>
    <a:masterClrMapping/>
  </p:clrMapOvr>
</p:sldLayout>
</file>

<file path=ppt/slideLayouts/slideLayout106.xml><?xml version="1.0" encoding="utf-8"?>
<p:sldLayout xmlns:a="http://schemas.openxmlformats.org/drawingml/2006/main" xmlns:r="http://schemas.openxmlformats.org/officeDocument/2006/relationships" xmlns:p="http://schemas.openxmlformats.org/presentationml/2006/main" type="twoObj" preserve="1">
  <p:cSld name="Two Conten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52CD935-DFD9-4AA2-8A57-283D9DEF2191}"/>
              </a:ext>
            </a:extLst>
          </p:cNvPr>
          <p:cNvSpPr>
            <a:spLocks noGrp="1"/>
          </p:cNvSpPr>
          <p:nvPr>
            <p:ph type="title"/>
          </p:nvPr>
        </p:nvSpPr>
        <p:spPr/>
        <p:txBody>
          <a:bodyPr/>
          <a:lstStyle/>
          <a:p>
            <a:r>
              <a:rPr lang="en-US" altLang="zh-CN"/>
              <a:t>Click to edit Master title style</a:t>
            </a:r>
            <a:endParaRPr lang="zh-CN" altLang="en-US"/>
          </a:p>
        </p:txBody>
      </p:sp>
      <p:sp>
        <p:nvSpPr>
          <p:cNvPr id="3" name="Content Placeholder 2">
            <a:extLst>
              <a:ext uri="{FF2B5EF4-FFF2-40B4-BE49-F238E27FC236}">
                <a16:creationId xmlns:a16="http://schemas.microsoft.com/office/drawing/2014/main" id="{866D4F71-1102-4381-81A3-72795C4A6807}"/>
              </a:ext>
            </a:extLst>
          </p:cNvPr>
          <p:cNvSpPr>
            <a:spLocks noGrp="1"/>
          </p:cNvSpPr>
          <p:nvPr>
            <p:ph sz="half" idx="1"/>
          </p:nvPr>
        </p:nvSpPr>
        <p:spPr>
          <a:xfrm>
            <a:off x="838200" y="1825625"/>
            <a:ext cx="5181600" cy="4351338"/>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Content Placeholder 3">
            <a:extLst>
              <a:ext uri="{FF2B5EF4-FFF2-40B4-BE49-F238E27FC236}">
                <a16:creationId xmlns:a16="http://schemas.microsoft.com/office/drawing/2014/main" id="{AB1D34BA-0C19-4D00-BE50-0A9EEB03ADD4}"/>
              </a:ext>
            </a:extLst>
          </p:cNvPr>
          <p:cNvSpPr>
            <a:spLocks noGrp="1"/>
          </p:cNvSpPr>
          <p:nvPr>
            <p:ph sz="half" idx="2"/>
          </p:nvPr>
        </p:nvSpPr>
        <p:spPr>
          <a:xfrm>
            <a:off x="6172200" y="1825625"/>
            <a:ext cx="5181600" cy="4351338"/>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5" name="Date Placeholder 4">
            <a:extLst>
              <a:ext uri="{FF2B5EF4-FFF2-40B4-BE49-F238E27FC236}">
                <a16:creationId xmlns:a16="http://schemas.microsoft.com/office/drawing/2014/main" id="{40BA4ECD-A907-4AF5-AD8D-63D2FB54984E}"/>
              </a:ext>
            </a:extLst>
          </p:cNvPr>
          <p:cNvSpPr>
            <a:spLocks noGrp="1"/>
          </p:cNvSpPr>
          <p:nvPr>
            <p:ph type="dt" sz="half" idx="10"/>
          </p:nvPr>
        </p:nvSpPr>
        <p:spPr/>
        <p:txBody>
          <a:bodyPr/>
          <a:lstStyle/>
          <a:p>
            <a:fld id="{591F1CA9-C763-4137-8245-BE6E92EA53D8}" type="datetimeFigureOut">
              <a:rPr lang="zh-CN" altLang="en-US" smtClean="0"/>
              <a:t>2019/11/12</a:t>
            </a:fld>
            <a:endParaRPr lang="zh-CN" altLang="en-US"/>
          </a:p>
        </p:txBody>
      </p:sp>
      <p:sp>
        <p:nvSpPr>
          <p:cNvPr id="6" name="Footer Placeholder 5">
            <a:extLst>
              <a:ext uri="{FF2B5EF4-FFF2-40B4-BE49-F238E27FC236}">
                <a16:creationId xmlns:a16="http://schemas.microsoft.com/office/drawing/2014/main" id="{1B08DFE1-0DA9-43E1-9D31-F279D9F00A14}"/>
              </a:ext>
            </a:extLst>
          </p:cNvPr>
          <p:cNvSpPr>
            <a:spLocks noGrp="1"/>
          </p:cNvSpPr>
          <p:nvPr>
            <p:ph type="ftr" sz="quarter" idx="11"/>
          </p:nvPr>
        </p:nvSpPr>
        <p:spPr/>
        <p:txBody>
          <a:bodyPr/>
          <a:lstStyle/>
          <a:p>
            <a:endParaRPr lang="zh-CN" altLang="en-US"/>
          </a:p>
        </p:txBody>
      </p:sp>
      <p:sp>
        <p:nvSpPr>
          <p:cNvPr id="7" name="Slide Number Placeholder 6">
            <a:extLst>
              <a:ext uri="{FF2B5EF4-FFF2-40B4-BE49-F238E27FC236}">
                <a16:creationId xmlns:a16="http://schemas.microsoft.com/office/drawing/2014/main" id="{F260043E-595A-443F-835A-8EDAD45D1714}"/>
              </a:ext>
            </a:extLst>
          </p:cNvPr>
          <p:cNvSpPr>
            <a:spLocks noGrp="1"/>
          </p:cNvSpPr>
          <p:nvPr>
            <p:ph type="sldNum" sz="quarter" idx="12"/>
          </p:nvPr>
        </p:nvSpPr>
        <p:spPr/>
        <p:txBody>
          <a:bodyPr/>
          <a:lstStyle/>
          <a:p>
            <a:fld id="{3329C067-DF85-49D9-8ADF-9544809D8747}" type="slidenum">
              <a:rPr lang="zh-CN" altLang="en-US" smtClean="0"/>
              <a:t>‹#›</a:t>
            </a:fld>
            <a:endParaRPr lang="zh-CN" altLang="en-US"/>
          </a:p>
        </p:txBody>
      </p:sp>
    </p:spTree>
    <p:extLst>
      <p:ext uri="{BB962C8B-B14F-4D97-AF65-F5344CB8AC3E}">
        <p14:creationId xmlns:p14="http://schemas.microsoft.com/office/powerpoint/2010/main" val="2469209145"/>
      </p:ext>
    </p:extLst>
  </p:cSld>
  <p:clrMapOvr>
    <a:masterClrMapping/>
  </p:clrMapOvr>
</p:sldLayout>
</file>

<file path=ppt/slideLayouts/slideLayout107.xml><?xml version="1.0" encoding="utf-8"?>
<p:sldLayout xmlns:a="http://schemas.openxmlformats.org/drawingml/2006/main" xmlns:r="http://schemas.openxmlformats.org/officeDocument/2006/relationships" xmlns:p="http://schemas.openxmlformats.org/presentationml/2006/main" type="twoTxTwoObj" preserve="1">
  <p:cSld name="Comparis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A0D83CE6-E207-4548-B7EF-B34B84977474}"/>
              </a:ext>
            </a:extLst>
          </p:cNvPr>
          <p:cNvSpPr>
            <a:spLocks noGrp="1"/>
          </p:cNvSpPr>
          <p:nvPr>
            <p:ph type="title"/>
          </p:nvPr>
        </p:nvSpPr>
        <p:spPr>
          <a:xfrm>
            <a:off x="839788" y="365125"/>
            <a:ext cx="10515600" cy="1325563"/>
          </a:xfrm>
        </p:spPr>
        <p:txBody>
          <a:bodyPr/>
          <a:lstStyle/>
          <a:p>
            <a:r>
              <a:rPr lang="en-US" altLang="zh-CN"/>
              <a:t>Click to edit Master title style</a:t>
            </a:r>
            <a:endParaRPr lang="zh-CN" altLang="en-US"/>
          </a:p>
        </p:txBody>
      </p:sp>
      <p:sp>
        <p:nvSpPr>
          <p:cNvPr id="3" name="Text Placeholder 2">
            <a:extLst>
              <a:ext uri="{FF2B5EF4-FFF2-40B4-BE49-F238E27FC236}">
                <a16:creationId xmlns:a16="http://schemas.microsoft.com/office/drawing/2014/main" id="{9AE9F1F3-9BA0-4665-BAD1-75B884B1E44E}"/>
              </a:ext>
            </a:extLst>
          </p:cNvPr>
          <p:cNvSpPr>
            <a:spLocks noGrp="1"/>
          </p:cNvSpPr>
          <p:nvPr>
            <p:ph type="body" idx="1"/>
          </p:nvPr>
        </p:nvSpPr>
        <p:spPr>
          <a:xfrm>
            <a:off x="839788" y="1681163"/>
            <a:ext cx="5157787"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Edit Master text styles</a:t>
            </a:r>
          </a:p>
        </p:txBody>
      </p:sp>
      <p:sp>
        <p:nvSpPr>
          <p:cNvPr id="4" name="Content Placeholder 3">
            <a:extLst>
              <a:ext uri="{FF2B5EF4-FFF2-40B4-BE49-F238E27FC236}">
                <a16:creationId xmlns:a16="http://schemas.microsoft.com/office/drawing/2014/main" id="{F41BAAF9-CB74-4727-91AB-11FCE0367735}"/>
              </a:ext>
            </a:extLst>
          </p:cNvPr>
          <p:cNvSpPr>
            <a:spLocks noGrp="1"/>
          </p:cNvSpPr>
          <p:nvPr>
            <p:ph sz="half" idx="2"/>
          </p:nvPr>
        </p:nvSpPr>
        <p:spPr>
          <a:xfrm>
            <a:off x="839788" y="2505075"/>
            <a:ext cx="5157787" cy="3684588"/>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5" name="Text Placeholder 4">
            <a:extLst>
              <a:ext uri="{FF2B5EF4-FFF2-40B4-BE49-F238E27FC236}">
                <a16:creationId xmlns:a16="http://schemas.microsoft.com/office/drawing/2014/main" id="{891408D9-1981-4828-80FD-22F49F73581B}"/>
              </a:ext>
            </a:extLst>
          </p:cNvPr>
          <p:cNvSpPr>
            <a:spLocks noGrp="1"/>
          </p:cNvSpPr>
          <p:nvPr>
            <p:ph type="body" sz="quarter" idx="3"/>
          </p:nvPr>
        </p:nvSpPr>
        <p:spPr>
          <a:xfrm>
            <a:off x="6172200" y="1681163"/>
            <a:ext cx="5183188" cy="82391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n-US" altLang="zh-CN"/>
              <a:t>Edit Master text styles</a:t>
            </a:r>
          </a:p>
        </p:txBody>
      </p:sp>
      <p:sp>
        <p:nvSpPr>
          <p:cNvPr id="6" name="Content Placeholder 5">
            <a:extLst>
              <a:ext uri="{FF2B5EF4-FFF2-40B4-BE49-F238E27FC236}">
                <a16:creationId xmlns:a16="http://schemas.microsoft.com/office/drawing/2014/main" id="{C381B113-EB81-43A2-B5BC-8C5790FB7ADC}"/>
              </a:ext>
            </a:extLst>
          </p:cNvPr>
          <p:cNvSpPr>
            <a:spLocks noGrp="1"/>
          </p:cNvSpPr>
          <p:nvPr>
            <p:ph sz="quarter" idx="4"/>
          </p:nvPr>
        </p:nvSpPr>
        <p:spPr>
          <a:xfrm>
            <a:off x="6172200" y="2505075"/>
            <a:ext cx="5183188" cy="3684588"/>
          </a:xfrm>
        </p:spPr>
        <p:txBody>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7" name="Date Placeholder 6">
            <a:extLst>
              <a:ext uri="{FF2B5EF4-FFF2-40B4-BE49-F238E27FC236}">
                <a16:creationId xmlns:a16="http://schemas.microsoft.com/office/drawing/2014/main" id="{7F26E670-5797-44F1-98F7-A58D0D574007}"/>
              </a:ext>
            </a:extLst>
          </p:cNvPr>
          <p:cNvSpPr>
            <a:spLocks noGrp="1"/>
          </p:cNvSpPr>
          <p:nvPr>
            <p:ph type="dt" sz="half" idx="10"/>
          </p:nvPr>
        </p:nvSpPr>
        <p:spPr/>
        <p:txBody>
          <a:bodyPr/>
          <a:lstStyle/>
          <a:p>
            <a:fld id="{591F1CA9-C763-4137-8245-BE6E92EA53D8}" type="datetimeFigureOut">
              <a:rPr lang="zh-CN" altLang="en-US" smtClean="0"/>
              <a:t>2019/11/12</a:t>
            </a:fld>
            <a:endParaRPr lang="zh-CN" altLang="en-US"/>
          </a:p>
        </p:txBody>
      </p:sp>
      <p:sp>
        <p:nvSpPr>
          <p:cNvPr id="8" name="Footer Placeholder 7">
            <a:extLst>
              <a:ext uri="{FF2B5EF4-FFF2-40B4-BE49-F238E27FC236}">
                <a16:creationId xmlns:a16="http://schemas.microsoft.com/office/drawing/2014/main" id="{DA56D377-54C6-4262-8745-810FF6067E25}"/>
              </a:ext>
            </a:extLst>
          </p:cNvPr>
          <p:cNvSpPr>
            <a:spLocks noGrp="1"/>
          </p:cNvSpPr>
          <p:nvPr>
            <p:ph type="ftr" sz="quarter" idx="11"/>
          </p:nvPr>
        </p:nvSpPr>
        <p:spPr/>
        <p:txBody>
          <a:bodyPr/>
          <a:lstStyle/>
          <a:p>
            <a:endParaRPr lang="zh-CN" altLang="en-US"/>
          </a:p>
        </p:txBody>
      </p:sp>
      <p:sp>
        <p:nvSpPr>
          <p:cNvPr id="9" name="Slide Number Placeholder 8">
            <a:extLst>
              <a:ext uri="{FF2B5EF4-FFF2-40B4-BE49-F238E27FC236}">
                <a16:creationId xmlns:a16="http://schemas.microsoft.com/office/drawing/2014/main" id="{3A99E284-ECAD-4262-91D6-E1F1B266EE44}"/>
              </a:ext>
            </a:extLst>
          </p:cNvPr>
          <p:cNvSpPr>
            <a:spLocks noGrp="1"/>
          </p:cNvSpPr>
          <p:nvPr>
            <p:ph type="sldNum" sz="quarter" idx="12"/>
          </p:nvPr>
        </p:nvSpPr>
        <p:spPr/>
        <p:txBody>
          <a:bodyPr/>
          <a:lstStyle/>
          <a:p>
            <a:fld id="{3329C067-DF85-49D9-8ADF-9544809D8747}" type="slidenum">
              <a:rPr lang="zh-CN" altLang="en-US" smtClean="0"/>
              <a:t>‹#›</a:t>
            </a:fld>
            <a:endParaRPr lang="zh-CN" altLang="en-US"/>
          </a:p>
        </p:txBody>
      </p:sp>
    </p:spTree>
    <p:extLst>
      <p:ext uri="{BB962C8B-B14F-4D97-AF65-F5344CB8AC3E}">
        <p14:creationId xmlns:p14="http://schemas.microsoft.com/office/powerpoint/2010/main" val="1406007207"/>
      </p:ext>
    </p:extLst>
  </p:cSld>
  <p:clrMapOvr>
    <a:masterClrMapping/>
  </p:clrMapOvr>
</p:sldLayout>
</file>

<file path=ppt/slideLayouts/slideLayout108.xml><?xml version="1.0" encoding="utf-8"?>
<p:sldLayout xmlns:a="http://schemas.openxmlformats.org/drawingml/2006/main" xmlns:r="http://schemas.openxmlformats.org/officeDocument/2006/relationships" xmlns:p="http://schemas.openxmlformats.org/presentationml/2006/main" type="titleOnly" preserve="1">
  <p:cSld name="Title Only">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C9A2EEB8-513E-418B-85A2-458DE61CA73E}"/>
              </a:ext>
            </a:extLst>
          </p:cNvPr>
          <p:cNvSpPr>
            <a:spLocks noGrp="1"/>
          </p:cNvSpPr>
          <p:nvPr>
            <p:ph type="title"/>
          </p:nvPr>
        </p:nvSpPr>
        <p:spPr/>
        <p:txBody>
          <a:bodyPr/>
          <a:lstStyle/>
          <a:p>
            <a:r>
              <a:rPr lang="en-US" altLang="zh-CN"/>
              <a:t>Click to edit Master title style</a:t>
            </a:r>
            <a:endParaRPr lang="zh-CN" altLang="en-US"/>
          </a:p>
        </p:txBody>
      </p:sp>
      <p:sp>
        <p:nvSpPr>
          <p:cNvPr id="3" name="Date Placeholder 2">
            <a:extLst>
              <a:ext uri="{FF2B5EF4-FFF2-40B4-BE49-F238E27FC236}">
                <a16:creationId xmlns:a16="http://schemas.microsoft.com/office/drawing/2014/main" id="{5E4E4DB0-4AD7-49D8-B6CB-4369479719EC}"/>
              </a:ext>
            </a:extLst>
          </p:cNvPr>
          <p:cNvSpPr>
            <a:spLocks noGrp="1"/>
          </p:cNvSpPr>
          <p:nvPr>
            <p:ph type="dt" sz="half" idx="10"/>
          </p:nvPr>
        </p:nvSpPr>
        <p:spPr/>
        <p:txBody>
          <a:bodyPr/>
          <a:lstStyle/>
          <a:p>
            <a:fld id="{591F1CA9-C763-4137-8245-BE6E92EA53D8}" type="datetimeFigureOut">
              <a:rPr lang="zh-CN" altLang="en-US" smtClean="0"/>
              <a:t>2019/11/12</a:t>
            </a:fld>
            <a:endParaRPr lang="zh-CN" altLang="en-US"/>
          </a:p>
        </p:txBody>
      </p:sp>
      <p:sp>
        <p:nvSpPr>
          <p:cNvPr id="4" name="Footer Placeholder 3">
            <a:extLst>
              <a:ext uri="{FF2B5EF4-FFF2-40B4-BE49-F238E27FC236}">
                <a16:creationId xmlns:a16="http://schemas.microsoft.com/office/drawing/2014/main" id="{2621DA72-D28E-4752-BE9D-91EA4F716FD2}"/>
              </a:ext>
            </a:extLst>
          </p:cNvPr>
          <p:cNvSpPr>
            <a:spLocks noGrp="1"/>
          </p:cNvSpPr>
          <p:nvPr>
            <p:ph type="ftr" sz="quarter" idx="11"/>
          </p:nvPr>
        </p:nvSpPr>
        <p:spPr/>
        <p:txBody>
          <a:bodyPr/>
          <a:lstStyle/>
          <a:p>
            <a:endParaRPr lang="zh-CN" altLang="en-US"/>
          </a:p>
        </p:txBody>
      </p:sp>
      <p:sp>
        <p:nvSpPr>
          <p:cNvPr id="5" name="Slide Number Placeholder 4">
            <a:extLst>
              <a:ext uri="{FF2B5EF4-FFF2-40B4-BE49-F238E27FC236}">
                <a16:creationId xmlns:a16="http://schemas.microsoft.com/office/drawing/2014/main" id="{591BE5C4-E58E-4AA3-ABDD-D60720F5CCF9}"/>
              </a:ext>
            </a:extLst>
          </p:cNvPr>
          <p:cNvSpPr>
            <a:spLocks noGrp="1"/>
          </p:cNvSpPr>
          <p:nvPr>
            <p:ph type="sldNum" sz="quarter" idx="12"/>
          </p:nvPr>
        </p:nvSpPr>
        <p:spPr/>
        <p:txBody>
          <a:bodyPr/>
          <a:lstStyle/>
          <a:p>
            <a:fld id="{3329C067-DF85-49D9-8ADF-9544809D8747}" type="slidenum">
              <a:rPr lang="zh-CN" altLang="en-US" smtClean="0"/>
              <a:t>‹#›</a:t>
            </a:fld>
            <a:endParaRPr lang="zh-CN" altLang="en-US"/>
          </a:p>
        </p:txBody>
      </p:sp>
    </p:spTree>
    <p:extLst>
      <p:ext uri="{BB962C8B-B14F-4D97-AF65-F5344CB8AC3E}">
        <p14:creationId xmlns:p14="http://schemas.microsoft.com/office/powerpoint/2010/main" val="3928100088"/>
      </p:ext>
    </p:extLst>
  </p:cSld>
  <p:clrMapOvr>
    <a:masterClrMapping/>
  </p:clrMapOvr>
</p:sldLayout>
</file>

<file path=ppt/slideLayouts/slideLayout109.xml><?xml version="1.0" encoding="utf-8"?>
<p:sldLayout xmlns:a="http://schemas.openxmlformats.org/drawingml/2006/main" xmlns:r="http://schemas.openxmlformats.org/officeDocument/2006/relationships" xmlns:p="http://schemas.openxmlformats.org/presentationml/2006/main" type="blank" preserve="1">
  <p:cSld name="Blank">
    <p:spTree>
      <p:nvGrpSpPr>
        <p:cNvPr id="1" name=""/>
        <p:cNvGrpSpPr/>
        <p:nvPr/>
      </p:nvGrpSpPr>
      <p:grpSpPr>
        <a:xfrm>
          <a:off x="0" y="0"/>
          <a:ext cx="0" cy="0"/>
          <a:chOff x="0" y="0"/>
          <a:chExt cx="0" cy="0"/>
        </a:xfrm>
      </p:grpSpPr>
      <p:sp>
        <p:nvSpPr>
          <p:cNvPr id="2" name="Date Placeholder 1">
            <a:extLst>
              <a:ext uri="{FF2B5EF4-FFF2-40B4-BE49-F238E27FC236}">
                <a16:creationId xmlns:a16="http://schemas.microsoft.com/office/drawing/2014/main" id="{942D6A6D-97A6-4443-A779-4BC6716C9B03}"/>
              </a:ext>
            </a:extLst>
          </p:cNvPr>
          <p:cNvSpPr>
            <a:spLocks noGrp="1"/>
          </p:cNvSpPr>
          <p:nvPr>
            <p:ph type="dt" sz="half" idx="10"/>
          </p:nvPr>
        </p:nvSpPr>
        <p:spPr/>
        <p:txBody>
          <a:bodyPr/>
          <a:lstStyle/>
          <a:p>
            <a:fld id="{591F1CA9-C763-4137-8245-BE6E92EA53D8}" type="datetimeFigureOut">
              <a:rPr lang="zh-CN" altLang="en-US" smtClean="0"/>
              <a:t>2019/11/12</a:t>
            </a:fld>
            <a:endParaRPr lang="zh-CN" altLang="en-US"/>
          </a:p>
        </p:txBody>
      </p:sp>
      <p:sp>
        <p:nvSpPr>
          <p:cNvPr id="3" name="Footer Placeholder 2">
            <a:extLst>
              <a:ext uri="{FF2B5EF4-FFF2-40B4-BE49-F238E27FC236}">
                <a16:creationId xmlns:a16="http://schemas.microsoft.com/office/drawing/2014/main" id="{8A6A387C-BF14-4E4D-BFFC-BA978499BE87}"/>
              </a:ext>
            </a:extLst>
          </p:cNvPr>
          <p:cNvSpPr>
            <a:spLocks noGrp="1"/>
          </p:cNvSpPr>
          <p:nvPr>
            <p:ph type="ftr" sz="quarter" idx="11"/>
          </p:nvPr>
        </p:nvSpPr>
        <p:spPr/>
        <p:txBody>
          <a:bodyPr/>
          <a:lstStyle/>
          <a:p>
            <a:endParaRPr lang="zh-CN" altLang="en-US"/>
          </a:p>
        </p:txBody>
      </p:sp>
      <p:sp>
        <p:nvSpPr>
          <p:cNvPr id="4" name="Slide Number Placeholder 3">
            <a:extLst>
              <a:ext uri="{FF2B5EF4-FFF2-40B4-BE49-F238E27FC236}">
                <a16:creationId xmlns:a16="http://schemas.microsoft.com/office/drawing/2014/main" id="{38284DC6-386E-4E4A-8CAF-E17D1DF6E024}"/>
              </a:ext>
            </a:extLst>
          </p:cNvPr>
          <p:cNvSpPr>
            <a:spLocks noGrp="1"/>
          </p:cNvSpPr>
          <p:nvPr>
            <p:ph type="sldNum" sz="quarter" idx="12"/>
          </p:nvPr>
        </p:nvSpPr>
        <p:spPr/>
        <p:txBody>
          <a:bodyPr/>
          <a:lstStyle/>
          <a:p>
            <a:fld id="{3329C067-DF85-49D9-8ADF-9544809D8747}" type="slidenum">
              <a:rPr lang="zh-CN" altLang="en-US" smtClean="0"/>
              <a:t>‹#›</a:t>
            </a:fld>
            <a:endParaRPr lang="zh-CN" altLang="en-US"/>
          </a:p>
        </p:txBody>
      </p:sp>
    </p:spTree>
    <p:extLst>
      <p:ext uri="{BB962C8B-B14F-4D97-AF65-F5344CB8AC3E}">
        <p14:creationId xmlns:p14="http://schemas.microsoft.com/office/powerpoint/2010/main" val="3716636526"/>
      </p:ext>
    </p:extLst>
  </p:cSld>
  <p:clrMapOvr>
    <a:masterClrMapping/>
  </p:clrMapOvr>
</p:sldLayout>
</file>

<file path=ppt/slideLayouts/slideLayout110.xml><?xml version="1.0" encoding="utf-8"?>
<p:sldLayout xmlns:a="http://schemas.openxmlformats.org/drawingml/2006/main" xmlns:r="http://schemas.openxmlformats.org/officeDocument/2006/relationships" xmlns:p="http://schemas.openxmlformats.org/presentationml/2006/main" type="objTx" preserve="1">
  <p:cSld name="Content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C1857BA-13BA-401E-A56E-4F4DCE9E393D}"/>
              </a:ext>
            </a:extLst>
          </p:cNvPr>
          <p:cNvSpPr>
            <a:spLocks noGrp="1"/>
          </p:cNvSpPr>
          <p:nvPr>
            <p:ph type="title"/>
          </p:nvPr>
        </p:nvSpPr>
        <p:spPr>
          <a:xfrm>
            <a:off x="839788" y="457200"/>
            <a:ext cx="3932237" cy="1600200"/>
          </a:xfrm>
        </p:spPr>
        <p:txBody>
          <a:bodyPr anchor="b"/>
          <a:lstStyle>
            <a:lvl1pPr>
              <a:defRPr sz="3200"/>
            </a:lvl1pPr>
          </a:lstStyle>
          <a:p>
            <a:r>
              <a:rPr lang="en-US" altLang="zh-CN"/>
              <a:t>Click to edit Master title style</a:t>
            </a:r>
            <a:endParaRPr lang="zh-CN" altLang="en-US"/>
          </a:p>
        </p:txBody>
      </p:sp>
      <p:sp>
        <p:nvSpPr>
          <p:cNvPr id="3" name="Content Placeholder 2">
            <a:extLst>
              <a:ext uri="{FF2B5EF4-FFF2-40B4-BE49-F238E27FC236}">
                <a16:creationId xmlns:a16="http://schemas.microsoft.com/office/drawing/2014/main" id="{AF65C74A-0A81-4B16-8343-47C35FDCA49E}"/>
              </a:ext>
            </a:extLst>
          </p:cNvPr>
          <p:cNvSpPr>
            <a:spLocks noGrp="1"/>
          </p:cNvSpPr>
          <p:nvPr>
            <p:ph idx="1"/>
          </p:nvPr>
        </p:nvSpPr>
        <p:spPr>
          <a:xfrm>
            <a:off x="5183188" y="987425"/>
            <a:ext cx="6172200" cy="487362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Text Placeholder 3">
            <a:extLst>
              <a:ext uri="{FF2B5EF4-FFF2-40B4-BE49-F238E27FC236}">
                <a16:creationId xmlns:a16="http://schemas.microsoft.com/office/drawing/2014/main" id="{6E960DC1-B1F8-46C4-8EF8-46CB6256162B}"/>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a:t>Edit Master text styles</a:t>
            </a:r>
          </a:p>
        </p:txBody>
      </p:sp>
      <p:sp>
        <p:nvSpPr>
          <p:cNvPr id="5" name="Date Placeholder 4">
            <a:extLst>
              <a:ext uri="{FF2B5EF4-FFF2-40B4-BE49-F238E27FC236}">
                <a16:creationId xmlns:a16="http://schemas.microsoft.com/office/drawing/2014/main" id="{D48D37D6-DC66-4E5E-B4DA-8118DBFA2107}"/>
              </a:ext>
            </a:extLst>
          </p:cNvPr>
          <p:cNvSpPr>
            <a:spLocks noGrp="1"/>
          </p:cNvSpPr>
          <p:nvPr>
            <p:ph type="dt" sz="half" idx="10"/>
          </p:nvPr>
        </p:nvSpPr>
        <p:spPr/>
        <p:txBody>
          <a:bodyPr/>
          <a:lstStyle/>
          <a:p>
            <a:fld id="{591F1CA9-C763-4137-8245-BE6E92EA53D8}" type="datetimeFigureOut">
              <a:rPr lang="zh-CN" altLang="en-US" smtClean="0"/>
              <a:t>2019/11/12</a:t>
            </a:fld>
            <a:endParaRPr lang="zh-CN" altLang="en-US"/>
          </a:p>
        </p:txBody>
      </p:sp>
      <p:sp>
        <p:nvSpPr>
          <p:cNvPr id="6" name="Footer Placeholder 5">
            <a:extLst>
              <a:ext uri="{FF2B5EF4-FFF2-40B4-BE49-F238E27FC236}">
                <a16:creationId xmlns:a16="http://schemas.microsoft.com/office/drawing/2014/main" id="{4CAA68BC-6951-4A01-B28B-AE5946FD9C50}"/>
              </a:ext>
            </a:extLst>
          </p:cNvPr>
          <p:cNvSpPr>
            <a:spLocks noGrp="1"/>
          </p:cNvSpPr>
          <p:nvPr>
            <p:ph type="ftr" sz="quarter" idx="11"/>
          </p:nvPr>
        </p:nvSpPr>
        <p:spPr/>
        <p:txBody>
          <a:bodyPr/>
          <a:lstStyle/>
          <a:p>
            <a:endParaRPr lang="zh-CN" altLang="en-US"/>
          </a:p>
        </p:txBody>
      </p:sp>
      <p:sp>
        <p:nvSpPr>
          <p:cNvPr id="7" name="Slide Number Placeholder 6">
            <a:extLst>
              <a:ext uri="{FF2B5EF4-FFF2-40B4-BE49-F238E27FC236}">
                <a16:creationId xmlns:a16="http://schemas.microsoft.com/office/drawing/2014/main" id="{1DE7D1F2-22FF-49AF-8B17-EA1C72F552DC}"/>
              </a:ext>
            </a:extLst>
          </p:cNvPr>
          <p:cNvSpPr>
            <a:spLocks noGrp="1"/>
          </p:cNvSpPr>
          <p:nvPr>
            <p:ph type="sldNum" sz="quarter" idx="12"/>
          </p:nvPr>
        </p:nvSpPr>
        <p:spPr/>
        <p:txBody>
          <a:bodyPr/>
          <a:lstStyle/>
          <a:p>
            <a:fld id="{3329C067-DF85-49D9-8ADF-9544809D8747}" type="slidenum">
              <a:rPr lang="zh-CN" altLang="en-US" smtClean="0"/>
              <a:t>‹#›</a:t>
            </a:fld>
            <a:endParaRPr lang="zh-CN" altLang="en-US"/>
          </a:p>
        </p:txBody>
      </p:sp>
    </p:spTree>
    <p:extLst>
      <p:ext uri="{BB962C8B-B14F-4D97-AF65-F5344CB8AC3E}">
        <p14:creationId xmlns:p14="http://schemas.microsoft.com/office/powerpoint/2010/main" val="4035994839"/>
      </p:ext>
    </p:extLst>
  </p:cSld>
  <p:clrMapOvr>
    <a:masterClrMapping/>
  </p:clrMapOvr>
</p:sldLayout>
</file>

<file path=ppt/slideLayouts/slideLayout111.xml><?xml version="1.0" encoding="utf-8"?>
<p:sldLayout xmlns:a="http://schemas.openxmlformats.org/drawingml/2006/main" xmlns:r="http://schemas.openxmlformats.org/officeDocument/2006/relationships" xmlns:p="http://schemas.openxmlformats.org/presentationml/2006/main" type="picTx" preserve="1">
  <p:cSld name="Picture with Caption">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29D5788-03DA-4CAA-B8C2-89B52A7B6CA5}"/>
              </a:ext>
            </a:extLst>
          </p:cNvPr>
          <p:cNvSpPr>
            <a:spLocks noGrp="1"/>
          </p:cNvSpPr>
          <p:nvPr>
            <p:ph type="title"/>
          </p:nvPr>
        </p:nvSpPr>
        <p:spPr>
          <a:xfrm>
            <a:off x="839788" y="457200"/>
            <a:ext cx="3932237" cy="1600200"/>
          </a:xfrm>
        </p:spPr>
        <p:txBody>
          <a:bodyPr anchor="b"/>
          <a:lstStyle>
            <a:lvl1pPr>
              <a:defRPr sz="3200"/>
            </a:lvl1pPr>
          </a:lstStyle>
          <a:p>
            <a:r>
              <a:rPr lang="en-US" altLang="zh-CN"/>
              <a:t>Click to edit Master title style</a:t>
            </a:r>
            <a:endParaRPr lang="zh-CN" altLang="en-US"/>
          </a:p>
        </p:txBody>
      </p:sp>
      <p:sp>
        <p:nvSpPr>
          <p:cNvPr id="3" name="Picture Placeholder 2">
            <a:extLst>
              <a:ext uri="{FF2B5EF4-FFF2-40B4-BE49-F238E27FC236}">
                <a16:creationId xmlns:a16="http://schemas.microsoft.com/office/drawing/2014/main" id="{22FFB03B-CEC9-41C5-8ABA-D23FB3E3C540}"/>
              </a:ext>
            </a:extLst>
          </p:cNvPr>
          <p:cNvSpPr>
            <a:spLocks noGrp="1"/>
          </p:cNvSpPr>
          <p:nvPr>
            <p:ph type="pic" idx="1"/>
          </p:nvPr>
        </p:nvSpPr>
        <p:spPr>
          <a:xfrm>
            <a:off x="5183188" y="987425"/>
            <a:ext cx="6172200" cy="4873625"/>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zh-CN" altLang="en-US"/>
          </a:p>
        </p:txBody>
      </p:sp>
      <p:sp>
        <p:nvSpPr>
          <p:cNvPr id="4" name="Text Placeholder 3">
            <a:extLst>
              <a:ext uri="{FF2B5EF4-FFF2-40B4-BE49-F238E27FC236}">
                <a16:creationId xmlns:a16="http://schemas.microsoft.com/office/drawing/2014/main" id="{CF2B60FA-799C-4604-A92D-C9323416BFE8}"/>
              </a:ext>
            </a:extLst>
          </p:cNvPr>
          <p:cNvSpPr>
            <a:spLocks noGrp="1"/>
          </p:cNvSpPr>
          <p:nvPr>
            <p:ph type="body" sz="half" idx="2"/>
          </p:nvPr>
        </p:nvSpPr>
        <p:spPr>
          <a:xfrm>
            <a:off x="839788" y="2057400"/>
            <a:ext cx="3932237" cy="3811588"/>
          </a:xfrm>
        </p:spPr>
        <p:txBody>
          <a:bodyPr/>
          <a:lstStyle>
            <a:lvl1pPr marL="0" indent="0">
              <a:buNone/>
              <a:defRPr sz="1600"/>
            </a:lvl1pPr>
            <a:lvl2pPr marL="457200" indent="0">
              <a:buNone/>
              <a:defRPr sz="1400"/>
            </a:lvl2pPr>
            <a:lvl3pPr marL="914400" indent="0">
              <a:buNone/>
              <a:defRPr sz="1200"/>
            </a:lvl3pPr>
            <a:lvl4pPr marL="1371600" indent="0">
              <a:buNone/>
              <a:defRPr sz="1000"/>
            </a:lvl4pPr>
            <a:lvl5pPr marL="1828800" indent="0">
              <a:buNone/>
              <a:defRPr sz="1000"/>
            </a:lvl5pPr>
            <a:lvl6pPr marL="2286000" indent="0">
              <a:buNone/>
              <a:defRPr sz="1000"/>
            </a:lvl6pPr>
            <a:lvl7pPr marL="2743200" indent="0">
              <a:buNone/>
              <a:defRPr sz="1000"/>
            </a:lvl7pPr>
            <a:lvl8pPr marL="3200400" indent="0">
              <a:buNone/>
              <a:defRPr sz="1000"/>
            </a:lvl8pPr>
            <a:lvl9pPr marL="3657600" indent="0">
              <a:buNone/>
              <a:defRPr sz="1000"/>
            </a:lvl9pPr>
          </a:lstStyle>
          <a:p>
            <a:pPr lvl="0"/>
            <a:r>
              <a:rPr lang="en-US" altLang="zh-CN"/>
              <a:t>Edit Master text styles</a:t>
            </a:r>
          </a:p>
        </p:txBody>
      </p:sp>
      <p:sp>
        <p:nvSpPr>
          <p:cNvPr id="5" name="Date Placeholder 4">
            <a:extLst>
              <a:ext uri="{FF2B5EF4-FFF2-40B4-BE49-F238E27FC236}">
                <a16:creationId xmlns:a16="http://schemas.microsoft.com/office/drawing/2014/main" id="{5B7FEE45-6555-4C89-BA83-DC0EDB50329F}"/>
              </a:ext>
            </a:extLst>
          </p:cNvPr>
          <p:cNvSpPr>
            <a:spLocks noGrp="1"/>
          </p:cNvSpPr>
          <p:nvPr>
            <p:ph type="dt" sz="half" idx="10"/>
          </p:nvPr>
        </p:nvSpPr>
        <p:spPr/>
        <p:txBody>
          <a:bodyPr/>
          <a:lstStyle/>
          <a:p>
            <a:fld id="{591F1CA9-C763-4137-8245-BE6E92EA53D8}" type="datetimeFigureOut">
              <a:rPr lang="zh-CN" altLang="en-US" smtClean="0"/>
              <a:t>2019/11/12</a:t>
            </a:fld>
            <a:endParaRPr lang="zh-CN" altLang="en-US"/>
          </a:p>
        </p:txBody>
      </p:sp>
      <p:sp>
        <p:nvSpPr>
          <p:cNvPr id="6" name="Footer Placeholder 5">
            <a:extLst>
              <a:ext uri="{FF2B5EF4-FFF2-40B4-BE49-F238E27FC236}">
                <a16:creationId xmlns:a16="http://schemas.microsoft.com/office/drawing/2014/main" id="{63C5F3BC-18B0-4B75-AD38-BA362814B9FF}"/>
              </a:ext>
            </a:extLst>
          </p:cNvPr>
          <p:cNvSpPr>
            <a:spLocks noGrp="1"/>
          </p:cNvSpPr>
          <p:nvPr>
            <p:ph type="ftr" sz="quarter" idx="11"/>
          </p:nvPr>
        </p:nvSpPr>
        <p:spPr/>
        <p:txBody>
          <a:bodyPr/>
          <a:lstStyle/>
          <a:p>
            <a:endParaRPr lang="zh-CN" altLang="en-US"/>
          </a:p>
        </p:txBody>
      </p:sp>
      <p:sp>
        <p:nvSpPr>
          <p:cNvPr id="7" name="Slide Number Placeholder 6">
            <a:extLst>
              <a:ext uri="{FF2B5EF4-FFF2-40B4-BE49-F238E27FC236}">
                <a16:creationId xmlns:a16="http://schemas.microsoft.com/office/drawing/2014/main" id="{994E837F-426B-4EFB-972D-380B17447A18}"/>
              </a:ext>
            </a:extLst>
          </p:cNvPr>
          <p:cNvSpPr>
            <a:spLocks noGrp="1"/>
          </p:cNvSpPr>
          <p:nvPr>
            <p:ph type="sldNum" sz="quarter" idx="12"/>
          </p:nvPr>
        </p:nvSpPr>
        <p:spPr/>
        <p:txBody>
          <a:bodyPr/>
          <a:lstStyle/>
          <a:p>
            <a:fld id="{3329C067-DF85-49D9-8ADF-9544809D8747}" type="slidenum">
              <a:rPr lang="zh-CN" altLang="en-US" smtClean="0"/>
              <a:t>‹#›</a:t>
            </a:fld>
            <a:endParaRPr lang="zh-CN" altLang="en-US"/>
          </a:p>
        </p:txBody>
      </p:sp>
    </p:spTree>
    <p:extLst>
      <p:ext uri="{BB962C8B-B14F-4D97-AF65-F5344CB8AC3E}">
        <p14:creationId xmlns:p14="http://schemas.microsoft.com/office/powerpoint/2010/main" val="1730848287"/>
      </p:ext>
    </p:extLst>
  </p:cSld>
  <p:clrMapOvr>
    <a:masterClrMapping/>
  </p:clrMapOvr>
</p:sldLayout>
</file>

<file path=ppt/slideLayouts/slideLayout112.xml><?xml version="1.0" encoding="utf-8"?>
<p:sldLayout xmlns:a="http://schemas.openxmlformats.org/drawingml/2006/main" xmlns:r="http://schemas.openxmlformats.org/officeDocument/2006/relationships" xmlns:p="http://schemas.openxmlformats.org/presentationml/2006/main" type="vertTx" preserve="1">
  <p:cSld name="Title and Vertical Text">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421FA381-BA91-4151-91B6-FF8E559F2A70}"/>
              </a:ext>
            </a:extLst>
          </p:cNvPr>
          <p:cNvSpPr>
            <a:spLocks noGrp="1"/>
          </p:cNvSpPr>
          <p:nvPr>
            <p:ph type="title"/>
          </p:nvPr>
        </p:nvSpPr>
        <p:spPr/>
        <p:txBody>
          <a:bodyPr/>
          <a:lstStyle/>
          <a:p>
            <a:r>
              <a:rPr lang="en-US" altLang="zh-CN"/>
              <a:t>Click to edit Master title style</a:t>
            </a:r>
            <a:endParaRPr lang="zh-CN" altLang="en-US"/>
          </a:p>
        </p:txBody>
      </p:sp>
      <p:sp>
        <p:nvSpPr>
          <p:cNvPr id="3" name="Vertical Text Placeholder 2">
            <a:extLst>
              <a:ext uri="{FF2B5EF4-FFF2-40B4-BE49-F238E27FC236}">
                <a16:creationId xmlns:a16="http://schemas.microsoft.com/office/drawing/2014/main" id="{F8DCEE57-EEE8-4DF5-AEB1-545116A40108}"/>
              </a:ext>
            </a:extLst>
          </p:cNvPr>
          <p:cNvSpPr>
            <a:spLocks noGrp="1"/>
          </p:cNvSpPr>
          <p:nvPr>
            <p:ph type="body" orient="vert" idx="1"/>
          </p:nvPr>
        </p:nvSpPr>
        <p:spPr/>
        <p:txBody>
          <a:bodyPr vert="eaVert"/>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Date Placeholder 3">
            <a:extLst>
              <a:ext uri="{FF2B5EF4-FFF2-40B4-BE49-F238E27FC236}">
                <a16:creationId xmlns:a16="http://schemas.microsoft.com/office/drawing/2014/main" id="{75624F3A-E674-419C-A80E-8638A41A6893}"/>
              </a:ext>
            </a:extLst>
          </p:cNvPr>
          <p:cNvSpPr>
            <a:spLocks noGrp="1"/>
          </p:cNvSpPr>
          <p:nvPr>
            <p:ph type="dt" sz="half" idx="10"/>
          </p:nvPr>
        </p:nvSpPr>
        <p:spPr/>
        <p:txBody>
          <a:bodyPr/>
          <a:lstStyle/>
          <a:p>
            <a:fld id="{591F1CA9-C763-4137-8245-BE6E92EA53D8}" type="datetimeFigureOut">
              <a:rPr lang="zh-CN" altLang="en-US" smtClean="0"/>
              <a:t>2019/11/12</a:t>
            </a:fld>
            <a:endParaRPr lang="zh-CN" altLang="en-US"/>
          </a:p>
        </p:txBody>
      </p:sp>
      <p:sp>
        <p:nvSpPr>
          <p:cNvPr id="5" name="Footer Placeholder 4">
            <a:extLst>
              <a:ext uri="{FF2B5EF4-FFF2-40B4-BE49-F238E27FC236}">
                <a16:creationId xmlns:a16="http://schemas.microsoft.com/office/drawing/2014/main" id="{79F7509F-DB0E-4BCD-8878-54765C67F101}"/>
              </a:ext>
            </a:extLst>
          </p:cNvPr>
          <p:cNvSpPr>
            <a:spLocks noGrp="1"/>
          </p:cNvSpPr>
          <p:nvPr>
            <p:ph type="ftr" sz="quarter" idx="11"/>
          </p:nvPr>
        </p:nvSpPr>
        <p:spPr/>
        <p:txBody>
          <a:bodyPr/>
          <a:lstStyle/>
          <a:p>
            <a:endParaRPr lang="zh-CN" altLang="en-US"/>
          </a:p>
        </p:txBody>
      </p:sp>
      <p:sp>
        <p:nvSpPr>
          <p:cNvPr id="6" name="Slide Number Placeholder 5">
            <a:extLst>
              <a:ext uri="{FF2B5EF4-FFF2-40B4-BE49-F238E27FC236}">
                <a16:creationId xmlns:a16="http://schemas.microsoft.com/office/drawing/2014/main" id="{979E9E0D-0998-4907-BFB7-7C8DEE1C7D91}"/>
              </a:ext>
            </a:extLst>
          </p:cNvPr>
          <p:cNvSpPr>
            <a:spLocks noGrp="1"/>
          </p:cNvSpPr>
          <p:nvPr>
            <p:ph type="sldNum" sz="quarter" idx="12"/>
          </p:nvPr>
        </p:nvSpPr>
        <p:spPr/>
        <p:txBody>
          <a:bodyPr/>
          <a:lstStyle/>
          <a:p>
            <a:fld id="{3329C067-DF85-49D9-8ADF-9544809D8747}" type="slidenum">
              <a:rPr lang="zh-CN" altLang="en-US" smtClean="0"/>
              <a:t>‹#›</a:t>
            </a:fld>
            <a:endParaRPr lang="zh-CN" altLang="en-US"/>
          </a:p>
        </p:txBody>
      </p:sp>
    </p:spTree>
    <p:extLst>
      <p:ext uri="{BB962C8B-B14F-4D97-AF65-F5344CB8AC3E}">
        <p14:creationId xmlns:p14="http://schemas.microsoft.com/office/powerpoint/2010/main" val="1857836267"/>
      </p:ext>
    </p:extLst>
  </p:cSld>
  <p:clrMapOvr>
    <a:masterClrMapping/>
  </p:clrMapOvr>
</p:sldLayout>
</file>

<file path=ppt/slideLayouts/slideLayout113.xml><?xml version="1.0" encoding="utf-8"?>
<p:sldLayout xmlns:a="http://schemas.openxmlformats.org/drawingml/2006/main" xmlns:r="http://schemas.openxmlformats.org/officeDocument/2006/relationships" xmlns:p="http://schemas.openxmlformats.org/presentationml/2006/main" type="vertTitleAndTx" preserve="1">
  <p:cSld name="Vertical Title and Text">
    <p:spTree>
      <p:nvGrpSpPr>
        <p:cNvPr id="1" name=""/>
        <p:cNvGrpSpPr/>
        <p:nvPr/>
      </p:nvGrpSpPr>
      <p:grpSpPr>
        <a:xfrm>
          <a:off x="0" y="0"/>
          <a:ext cx="0" cy="0"/>
          <a:chOff x="0" y="0"/>
          <a:chExt cx="0" cy="0"/>
        </a:xfrm>
      </p:grpSpPr>
      <p:sp>
        <p:nvSpPr>
          <p:cNvPr id="2" name="Vertical Title 1">
            <a:extLst>
              <a:ext uri="{FF2B5EF4-FFF2-40B4-BE49-F238E27FC236}">
                <a16:creationId xmlns:a16="http://schemas.microsoft.com/office/drawing/2014/main" id="{F5E61C08-7D14-4F90-9D72-734CC03D0C80}"/>
              </a:ext>
            </a:extLst>
          </p:cNvPr>
          <p:cNvSpPr>
            <a:spLocks noGrp="1"/>
          </p:cNvSpPr>
          <p:nvPr>
            <p:ph type="title" orient="vert"/>
          </p:nvPr>
        </p:nvSpPr>
        <p:spPr>
          <a:xfrm>
            <a:off x="8724900" y="365125"/>
            <a:ext cx="2628900" cy="5811838"/>
          </a:xfrm>
        </p:spPr>
        <p:txBody>
          <a:bodyPr vert="eaVert"/>
          <a:lstStyle/>
          <a:p>
            <a:r>
              <a:rPr lang="en-US" altLang="zh-CN"/>
              <a:t>Click to edit Master title style</a:t>
            </a:r>
            <a:endParaRPr lang="zh-CN" altLang="en-US"/>
          </a:p>
        </p:txBody>
      </p:sp>
      <p:sp>
        <p:nvSpPr>
          <p:cNvPr id="3" name="Vertical Text Placeholder 2">
            <a:extLst>
              <a:ext uri="{FF2B5EF4-FFF2-40B4-BE49-F238E27FC236}">
                <a16:creationId xmlns:a16="http://schemas.microsoft.com/office/drawing/2014/main" id="{ACE91A66-5238-4398-B506-3AC6CFE7FA3F}"/>
              </a:ext>
            </a:extLst>
          </p:cNvPr>
          <p:cNvSpPr>
            <a:spLocks noGrp="1"/>
          </p:cNvSpPr>
          <p:nvPr>
            <p:ph type="body" orient="vert" idx="1"/>
          </p:nvPr>
        </p:nvSpPr>
        <p:spPr>
          <a:xfrm>
            <a:off x="838200" y="365125"/>
            <a:ext cx="7734300" cy="5811838"/>
          </a:xfrm>
        </p:spPr>
        <p:txBody>
          <a:bodyPr vert="eaVert"/>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Date Placeholder 3">
            <a:extLst>
              <a:ext uri="{FF2B5EF4-FFF2-40B4-BE49-F238E27FC236}">
                <a16:creationId xmlns:a16="http://schemas.microsoft.com/office/drawing/2014/main" id="{DB6C44B5-3A53-40B5-B39D-E743D1BCCD0B}"/>
              </a:ext>
            </a:extLst>
          </p:cNvPr>
          <p:cNvSpPr>
            <a:spLocks noGrp="1"/>
          </p:cNvSpPr>
          <p:nvPr>
            <p:ph type="dt" sz="half" idx="10"/>
          </p:nvPr>
        </p:nvSpPr>
        <p:spPr/>
        <p:txBody>
          <a:bodyPr/>
          <a:lstStyle/>
          <a:p>
            <a:fld id="{591F1CA9-C763-4137-8245-BE6E92EA53D8}" type="datetimeFigureOut">
              <a:rPr lang="zh-CN" altLang="en-US" smtClean="0"/>
              <a:t>2019/11/12</a:t>
            </a:fld>
            <a:endParaRPr lang="zh-CN" altLang="en-US"/>
          </a:p>
        </p:txBody>
      </p:sp>
      <p:sp>
        <p:nvSpPr>
          <p:cNvPr id="5" name="Footer Placeholder 4">
            <a:extLst>
              <a:ext uri="{FF2B5EF4-FFF2-40B4-BE49-F238E27FC236}">
                <a16:creationId xmlns:a16="http://schemas.microsoft.com/office/drawing/2014/main" id="{0BB17249-1138-4D12-B337-E9B54F91806D}"/>
              </a:ext>
            </a:extLst>
          </p:cNvPr>
          <p:cNvSpPr>
            <a:spLocks noGrp="1"/>
          </p:cNvSpPr>
          <p:nvPr>
            <p:ph type="ftr" sz="quarter" idx="11"/>
          </p:nvPr>
        </p:nvSpPr>
        <p:spPr/>
        <p:txBody>
          <a:bodyPr/>
          <a:lstStyle/>
          <a:p>
            <a:endParaRPr lang="zh-CN" altLang="en-US"/>
          </a:p>
        </p:txBody>
      </p:sp>
      <p:sp>
        <p:nvSpPr>
          <p:cNvPr id="6" name="Slide Number Placeholder 5">
            <a:extLst>
              <a:ext uri="{FF2B5EF4-FFF2-40B4-BE49-F238E27FC236}">
                <a16:creationId xmlns:a16="http://schemas.microsoft.com/office/drawing/2014/main" id="{D9FD4AA8-4E68-4E91-B59E-F1994224F3D9}"/>
              </a:ext>
            </a:extLst>
          </p:cNvPr>
          <p:cNvSpPr>
            <a:spLocks noGrp="1"/>
          </p:cNvSpPr>
          <p:nvPr>
            <p:ph type="sldNum" sz="quarter" idx="12"/>
          </p:nvPr>
        </p:nvSpPr>
        <p:spPr/>
        <p:txBody>
          <a:bodyPr/>
          <a:lstStyle/>
          <a:p>
            <a:fld id="{3329C067-DF85-49D9-8ADF-9544809D8747}" type="slidenum">
              <a:rPr lang="zh-CN" altLang="en-US" smtClean="0"/>
              <a:t>‹#›</a:t>
            </a:fld>
            <a:endParaRPr lang="zh-CN" altLang="en-US"/>
          </a:p>
        </p:txBody>
      </p:sp>
    </p:spTree>
    <p:extLst>
      <p:ext uri="{BB962C8B-B14F-4D97-AF65-F5344CB8AC3E}">
        <p14:creationId xmlns:p14="http://schemas.microsoft.com/office/powerpoint/2010/main" val="2501673419"/>
      </p:ext>
    </p:extLst>
  </p:cSld>
  <p:clrMapOvr>
    <a:masterClrMapping/>
  </p:clrMapOvr>
</p:sldLayout>
</file>

<file path=ppt/slideLayouts/slideLayout114.xml><?xml version="1.0" encoding="utf-8"?>
<p:sldLayout xmlns:a="http://schemas.openxmlformats.org/drawingml/2006/main" xmlns:r="http://schemas.openxmlformats.org/officeDocument/2006/relationships" xmlns:p="http://schemas.openxmlformats.org/presentationml/2006/main" type="obj" preserve="1">
  <p:cSld name="Title and Content">
    <p:spTree>
      <p:nvGrpSpPr>
        <p:cNvPr id="1" name=""/>
        <p:cNvGrpSpPr/>
        <p:nvPr/>
      </p:nvGrpSpPr>
      <p:grpSpPr>
        <a:xfrm>
          <a:off x="0" y="0"/>
          <a:ext cx="0" cy="0"/>
          <a:chOff x="0" y="0"/>
          <a:chExt cx="0" cy="0"/>
        </a:xfrm>
      </p:grpSpPr>
      <p:sp>
        <p:nvSpPr>
          <p:cNvPr id="2" name="Title 1"/>
          <p:cNvSpPr>
            <a:spLocks noGrp="1"/>
          </p:cNvSpPr>
          <p:nvPr>
            <p:ph type="title"/>
          </p:nvPr>
        </p:nvSpPr>
        <p:spPr/>
        <p:txBody>
          <a:bodyPr/>
          <a:lstStyle/>
          <a:p>
            <a:r>
              <a:rPr lang="en-US"/>
              <a:t>Click to edit Master title style</a:t>
            </a:r>
          </a:p>
        </p:txBody>
      </p:sp>
      <p:sp>
        <p:nvSpPr>
          <p:cNvPr id="3" name="Content Placeholder 2"/>
          <p:cNvSpPr>
            <a:spLocks noGrp="1"/>
          </p:cNvSpPr>
          <p:nvPr>
            <p:ph idx="1"/>
          </p:nvPr>
        </p:nvSpPr>
        <p:spPr/>
        <p:txBody>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10"/>
          </p:nvPr>
        </p:nvSpPr>
        <p:spPr/>
        <p:txBody>
          <a:bodyPr/>
          <a:lstStyle>
            <a:lvl1pPr>
              <a:defRPr/>
            </a:lvl1pPr>
          </a:lstStyle>
          <a:p>
            <a:pPr>
              <a:defRPr/>
            </a:pPr>
            <a:fld id="{A1BB4093-9422-4674-876B-807EBA4084BF}" type="datetimeFigureOut">
              <a:rPr lang="en-US">
                <a:solidFill>
                  <a:prstClr val="black">
                    <a:tint val="75000"/>
                  </a:prstClr>
                </a:solidFill>
              </a:rPr>
              <a:pPr>
                <a:defRPr/>
              </a:pPr>
              <a:t>11/12/2019</a:t>
            </a:fld>
            <a:endParaRPr lang="en-US">
              <a:solidFill>
                <a:prstClr val="black">
                  <a:tint val="75000"/>
                </a:prstClr>
              </a:solidFill>
            </a:endParaRPr>
          </a:p>
        </p:txBody>
      </p:sp>
      <p:sp>
        <p:nvSpPr>
          <p:cNvPr id="5" name="Footer Placeholder 4"/>
          <p:cNvSpPr>
            <a:spLocks noGrp="1"/>
          </p:cNvSpPr>
          <p:nvPr>
            <p:ph type="ftr" sz="quarter" idx="11"/>
          </p:nvPr>
        </p:nvSpPr>
        <p:spPr/>
        <p:txBody>
          <a:bodyPr/>
          <a:lstStyle>
            <a:lvl1pPr>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12"/>
          </p:nvPr>
        </p:nvSpPr>
        <p:spPr/>
        <p:txBody>
          <a:bodyPr/>
          <a:lstStyle>
            <a:lvl1pPr>
              <a:defRPr/>
            </a:lvl1pPr>
          </a:lstStyle>
          <a:p>
            <a:pPr>
              <a:defRPr/>
            </a:pPr>
            <a:fld id="{1D6ACFAB-2A9C-44E4-9CDA-6C19E434AC2F}" type="slidenum">
              <a:rPr lang="en-US">
                <a:solidFill>
                  <a:prstClr val="black">
                    <a:tint val="75000"/>
                  </a:prstClr>
                </a:solidFill>
              </a:rPr>
              <a:pPr>
                <a:defRPr/>
              </a:pPr>
              <a:t>‹#›</a:t>
            </a:fld>
            <a:endParaRPr lang="en-US">
              <a:solidFill>
                <a:prstClr val="black">
                  <a:tint val="75000"/>
                </a:prstClr>
              </a:solidFill>
            </a:endParaRPr>
          </a:p>
        </p:txBody>
      </p:sp>
    </p:spTree>
    <p:extLst>
      <p:ext uri="{BB962C8B-B14F-4D97-AF65-F5344CB8AC3E}">
        <p14:creationId xmlns:p14="http://schemas.microsoft.com/office/powerpoint/2010/main" val="3236048476"/>
      </p:ext>
    </p:extLst>
  </p:cSld>
  <p:clrMapOvr>
    <a:masterClrMapping/>
  </p:clrMapOvr>
  <p:transition spd="med">
    <p:fade/>
  </p:transition>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image" Target="../media/image2.png"/><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image" Target="../media/image1.png"/><Relationship Id="rId5" Type="http://schemas.openxmlformats.org/officeDocument/2006/relationships/slideLayout" Target="../slideLayouts/slideLayout5.xml"/><Relationship Id="rId10" Type="http://schemas.openxmlformats.org/officeDocument/2006/relationships/theme" Target="../theme/theme1.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8" Type="http://schemas.openxmlformats.org/officeDocument/2006/relationships/slideLayout" Target="../slideLayouts/slideLayout17.xml"/><Relationship Id="rId13" Type="http://schemas.openxmlformats.org/officeDocument/2006/relationships/slideLayout" Target="../slideLayouts/slideLayout22.xml"/><Relationship Id="rId18" Type="http://schemas.openxmlformats.org/officeDocument/2006/relationships/slideLayout" Target="../slideLayouts/slideLayout27.xml"/><Relationship Id="rId26" Type="http://schemas.openxmlformats.org/officeDocument/2006/relationships/slideLayout" Target="../slideLayouts/slideLayout35.xml"/><Relationship Id="rId3" Type="http://schemas.openxmlformats.org/officeDocument/2006/relationships/slideLayout" Target="../slideLayouts/slideLayout12.xml"/><Relationship Id="rId21" Type="http://schemas.openxmlformats.org/officeDocument/2006/relationships/slideLayout" Target="../slideLayouts/slideLayout30.xml"/><Relationship Id="rId7" Type="http://schemas.openxmlformats.org/officeDocument/2006/relationships/slideLayout" Target="../slideLayouts/slideLayout16.xml"/><Relationship Id="rId12" Type="http://schemas.openxmlformats.org/officeDocument/2006/relationships/slideLayout" Target="../slideLayouts/slideLayout21.xml"/><Relationship Id="rId17" Type="http://schemas.openxmlformats.org/officeDocument/2006/relationships/slideLayout" Target="../slideLayouts/slideLayout26.xml"/><Relationship Id="rId25" Type="http://schemas.openxmlformats.org/officeDocument/2006/relationships/slideLayout" Target="../slideLayouts/slideLayout34.xml"/><Relationship Id="rId2" Type="http://schemas.openxmlformats.org/officeDocument/2006/relationships/slideLayout" Target="../slideLayouts/slideLayout11.xml"/><Relationship Id="rId16" Type="http://schemas.openxmlformats.org/officeDocument/2006/relationships/slideLayout" Target="../slideLayouts/slideLayout25.xml"/><Relationship Id="rId20" Type="http://schemas.openxmlformats.org/officeDocument/2006/relationships/slideLayout" Target="../slideLayouts/slideLayout29.xml"/><Relationship Id="rId29" Type="http://schemas.openxmlformats.org/officeDocument/2006/relationships/slideLayout" Target="../slideLayouts/slideLayout38.xml"/><Relationship Id="rId1" Type="http://schemas.openxmlformats.org/officeDocument/2006/relationships/slideLayout" Target="../slideLayouts/slideLayout10.xml"/><Relationship Id="rId6" Type="http://schemas.openxmlformats.org/officeDocument/2006/relationships/slideLayout" Target="../slideLayouts/slideLayout15.xml"/><Relationship Id="rId11" Type="http://schemas.openxmlformats.org/officeDocument/2006/relationships/slideLayout" Target="../slideLayouts/slideLayout20.xml"/><Relationship Id="rId24" Type="http://schemas.openxmlformats.org/officeDocument/2006/relationships/slideLayout" Target="../slideLayouts/slideLayout33.xml"/><Relationship Id="rId32" Type="http://schemas.openxmlformats.org/officeDocument/2006/relationships/image" Target="../media/image4.png"/><Relationship Id="rId5" Type="http://schemas.openxmlformats.org/officeDocument/2006/relationships/slideLayout" Target="../slideLayouts/slideLayout14.xml"/><Relationship Id="rId15" Type="http://schemas.openxmlformats.org/officeDocument/2006/relationships/slideLayout" Target="../slideLayouts/slideLayout24.xml"/><Relationship Id="rId23" Type="http://schemas.openxmlformats.org/officeDocument/2006/relationships/slideLayout" Target="../slideLayouts/slideLayout32.xml"/><Relationship Id="rId28" Type="http://schemas.openxmlformats.org/officeDocument/2006/relationships/slideLayout" Target="../slideLayouts/slideLayout37.xml"/><Relationship Id="rId10" Type="http://schemas.openxmlformats.org/officeDocument/2006/relationships/slideLayout" Target="../slideLayouts/slideLayout19.xml"/><Relationship Id="rId19" Type="http://schemas.openxmlformats.org/officeDocument/2006/relationships/slideLayout" Target="../slideLayouts/slideLayout28.xml"/><Relationship Id="rId31" Type="http://schemas.openxmlformats.org/officeDocument/2006/relationships/theme" Target="../theme/theme2.xml"/><Relationship Id="rId4" Type="http://schemas.openxmlformats.org/officeDocument/2006/relationships/slideLayout" Target="../slideLayouts/slideLayout13.xml"/><Relationship Id="rId9" Type="http://schemas.openxmlformats.org/officeDocument/2006/relationships/slideLayout" Target="../slideLayouts/slideLayout18.xml"/><Relationship Id="rId14" Type="http://schemas.openxmlformats.org/officeDocument/2006/relationships/slideLayout" Target="../slideLayouts/slideLayout23.xml"/><Relationship Id="rId22" Type="http://schemas.openxmlformats.org/officeDocument/2006/relationships/slideLayout" Target="../slideLayouts/slideLayout31.xml"/><Relationship Id="rId27" Type="http://schemas.openxmlformats.org/officeDocument/2006/relationships/slideLayout" Target="../slideLayouts/slideLayout36.xml"/><Relationship Id="rId30" Type="http://schemas.openxmlformats.org/officeDocument/2006/relationships/slideLayout" Target="../slideLayouts/slideLayout39.xml"/></Relationships>
</file>

<file path=ppt/slideMasters/_rels/slideMaster3.xml.rels><?xml version="1.0" encoding="UTF-8" standalone="yes"?>
<Relationships xmlns="http://schemas.openxmlformats.org/package/2006/relationships"><Relationship Id="rId8" Type="http://schemas.openxmlformats.org/officeDocument/2006/relationships/slideLayout" Target="../slideLayouts/slideLayout47.xml"/><Relationship Id="rId13" Type="http://schemas.openxmlformats.org/officeDocument/2006/relationships/slideLayout" Target="../slideLayouts/slideLayout52.xml"/><Relationship Id="rId18" Type="http://schemas.openxmlformats.org/officeDocument/2006/relationships/slideLayout" Target="../slideLayouts/slideLayout57.xml"/><Relationship Id="rId26" Type="http://schemas.openxmlformats.org/officeDocument/2006/relationships/slideLayout" Target="../slideLayouts/slideLayout65.xml"/><Relationship Id="rId3" Type="http://schemas.openxmlformats.org/officeDocument/2006/relationships/slideLayout" Target="../slideLayouts/slideLayout42.xml"/><Relationship Id="rId21" Type="http://schemas.openxmlformats.org/officeDocument/2006/relationships/slideLayout" Target="../slideLayouts/slideLayout60.xml"/><Relationship Id="rId7" Type="http://schemas.openxmlformats.org/officeDocument/2006/relationships/slideLayout" Target="../slideLayouts/slideLayout46.xml"/><Relationship Id="rId12" Type="http://schemas.openxmlformats.org/officeDocument/2006/relationships/slideLayout" Target="../slideLayouts/slideLayout51.xml"/><Relationship Id="rId17" Type="http://schemas.openxmlformats.org/officeDocument/2006/relationships/slideLayout" Target="../slideLayouts/slideLayout56.xml"/><Relationship Id="rId25" Type="http://schemas.openxmlformats.org/officeDocument/2006/relationships/slideLayout" Target="../slideLayouts/slideLayout64.xml"/><Relationship Id="rId33" Type="http://schemas.openxmlformats.org/officeDocument/2006/relationships/image" Target="../media/image6.png"/><Relationship Id="rId2" Type="http://schemas.openxmlformats.org/officeDocument/2006/relationships/slideLayout" Target="../slideLayouts/slideLayout41.xml"/><Relationship Id="rId16" Type="http://schemas.openxmlformats.org/officeDocument/2006/relationships/slideLayout" Target="../slideLayouts/slideLayout55.xml"/><Relationship Id="rId20" Type="http://schemas.openxmlformats.org/officeDocument/2006/relationships/slideLayout" Target="../slideLayouts/slideLayout59.xml"/><Relationship Id="rId29" Type="http://schemas.openxmlformats.org/officeDocument/2006/relationships/slideLayout" Target="../slideLayouts/slideLayout68.xml"/><Relationship Id="rId1" Type="http://schemas.openxmlformats.org/officeDocument/2006/relationships/slideLayout" Target="../slideLayouts/slideLayout40.xml"/><Relationship Id="rId6" Type="http://schemas.openxmlformats.org/officeDocument/2006/relationships/slideLayout" Target="../slideLayouts/slideLayout45.xml"/><Relationship Id="rId11" Type="http://schemas.openxmlformats.org/officeDocument/2006/relationships/slideLayout" Target="../slideLayouts/slideLayout50.xml"/><Relationship Id="rId24" Type="http://schemas.openxmlformats.org/officeDocument/2006/relationships/slideLayout" Target="../slideLayouts/slideLayout63.xml"/><Relationship Id="rId32" Type="http://schemas.openxmlformats.org/officeDocument/2006/relationships/theme" Target="../theme/theme3.xml"/><Relationship Id="rId5" Type="http://schemas.openxmlformats.org/officeDocument/2006/relationships/slideLayout" Target="../slideLayouts/slideLayout44.xml"/><Relationship Id="rId15" Type="http://schemas.openxmlformats.org/officeDocument/2006/relationships/slideLayout" Target="../slideLayouts/slideLayout54.xml"/><Relationship Id="rId23" Type="http://schemas.openxmlformats.org/officeDocument/2006/relationships/slideLayout" Target="../slideLayouts/slideLayout62.xml"/><Relationship Id="rId28" Type="http://schemas.openxmlformats.org/officeDocument/2006/relationships/slideLayout" Target="../slideLayouts/slideLayout67.xml"/><Relationship Id="rId10" Type="http://schemas.openxmlformats.org/officeDocument/2006/relationships/slideLayout" Target="../slideLayouts/slideLayout49.xml"/><Relationship Id="rId19" Type="http://schemas.openxmlformats.org/officeDocument/2006/relationships/slideLayout" Target="../slideLayouts/slideLayout58.xml"/><Relationship Id="rId31" Type="http://schemas.openxmlformats.org/officeDocument/2006/relationships/slideLayout" Target="../slideLayouts/slideLayout70.xml"/><Relationship Id="rId4" Type="http://schemas.openxmlformats.org/officeDocument/2006/relationships/slideLayout" Target="../slideLayouts/slideLayout43.xml"/><Relationship Id="rId9" Type="http://schemas.openxmlformats.org/officeDocument/2006/relationships/slideLayout" Target="../slideLayouts/slideLayout48.xml"/><Relationship Id="rId14" Type="http://schemas.openxmlformats.org/officeDocument/2006/relationships/slideLayout" Target="../slideLayouts/slideLayout53.xml"/><Relationship Id="rId22" Type="http://schemas.openxmlformats.org/officeDocument/2006/relationships/slideLayout" Target="../slideLayouts/slideLayout61.xml"/><Relationship Id="rId27" Type="http://schemas.openxmlformats.org/officeDocument/2006/relationships/slideLayout" Target="../slideLayouts/slideLayout66.xml"/><Relationship Id="rId30" Type="http://schemas.openxmlformats.org/officeDocument/2006/relationships/slideLayout" Target="../slideLayouts/slideLayout69.xml"/></Relationships>
</file>

<file path=ppt/slideMasters/_rels/slideMaster4.xml.rels><?xml version="1.0" encoding="UTF-8" standalone="yes"?>
<Relationships xmlns="http://schemas.openxmlformats.org/package/2006/relationships"><Relationship Id="rId8" Type="http://schemas.openxmlformats.org/officeDocument/2006/relationships/slideLayout" Target="../slideLayouts/slideLayout78.xml"/><Relationship Id="rId13" Type="http://schemas.openxmlformats.org/officeDocument/2006/relationships/theme" Target="../theme/theme4.xml"/><Relationship Id="rId3" Type="http://schemas.openxmlformats.org/officeDocument/2006/relationships/slideLayout" Target="../slideLayouts/slideLayout73.xml"/><Relationship Id="rId7" Type="http://schemas.openxmlformats.org/officeDocument/2006/relationships/slideLayout" Target="../slideLayouts/slideLayout77.xml"/><Relationship Id="rId12" Type="http://schemas.openxmlformats.org/officeDocument/2006/relationships/slideLayout" Target="../slideLayouts/slideLayout82.xml"/><Relationship Id="rId2" Type="http://schemas.openxmlformats.org/officeDocument/2006/relationships/slideLayout" Target="../slideLayouts/slideLayout72.xml"/><Relationship Id="rId16" Type="http://schemas.openxmlformats.org/officeDocument/2006/relationships/image" Target="../media/image9.png"/><Relationship Id="rId1" Type="http://schemas.openxmlformats.org/officeDocument/2006/relationships/slideLayout" Target="../slideLayouts/slideLayout71.xml"/><Relationship Id="rId6" Type="http://schemas.openxmlformats.org/officeDocument/2006/relationships/slideLayout" Target="../slideLayouts/slideLayout76.xml"/><Relationship Id="rId11" Type="http://schemas.openxmlformats.org/officeDocument/2006/relationships/slideLayout" Target="../slideLayouts/slideLayout81.xml"/><Relationship Id="rId5" Type="http://schemas.openxmlformats.org/officeDocument/2006/relationships/slideLayout" Target="../slideLayouts/slideLayout75.xml"/><Relationship Id="rId15" Type="http://schemas.openxmlformats.org/officeDocument/2006/relationships/image" Target="../media/image2.png"/><Relationship Id="rId10" Type="http://schemas.openxmlformats.org/officeDocument/2006/relationships/slideLayout" Target="../slideLayouts/slideLayout80.xml"/><Relationship Id="rId4" Type="http://schemas.openxmlformats.org/officeDocument/2006/relationships/slideLayout" Target="../slideLayouts/slideLayout74.xml"/><Relationship Id="rId9" Type="http://schemas.openxmlformats.org/officeDocument/2006/relationships/slideLayout" Target="../slideLayouts/slideLayout79.xml"/><Relationship Id="rId14" Type="http://schemas.openxmlformats.org/officeDocument/2006/relationships/image" Target="../media/image1.png"/></Relationships>
</file>

<file path=ppt/slideMasters/_rels/slideMaster5.xml.rels><?xml version="1.0" encoding="UTF-8" standalone="yes"?>
<Relationships xmlns="http://schemas.openxmlformats.org/package/2006/relationships"><Relationship Id="rId8" Type="http://schemas.openxmlformats.org/officeDocument/2006/relationships/theme" Target="../theme/theme5.xml"/><Relationship Id="rId3" Type="http://schemas.openxmlformats.org/officeDocument/2006/relationships/slideLayout" Target="../slideLayouts/slideLayout85.xml"/><Relationship Id="rId7" Type="http://schemas.openxmlformats.org/officeDocument/2006/relationships/slideLayout" Target="../slideLayouts/slideLayout89.xml"/><Relationship Id="rId2" Type="http://schemas.openxmlformats.org/officeDocument/2006/relationships/slideLayout" Target="../slideLayouts/slideLayout84.xml"/><Relationship Id="rId1" Type="http://schemas.openxmlformats.org/officeDocument/2006/relationships/slideLayout" Target="../slideLayouts/slideLayout83.xml"/><Relationship Id="rId6" Type="http://schemas.openxmlformats.org/officeDocument/2006/relationships/slideLayout" Target="../slideLayouts/slideLayout88.xml"/><Relationship Id="rId5" Type="http://schemas.openxmlformats.org/officeDocument/2006/relationships/slideLayout" Target="../slideLayouts/slideLayout87.xml"/><Relationship Id="rId10" Type="http://schemas.openxmlformats.org/officeDocument/2006/relationships/image" Target="../media/image2.png"/><Relationship Id="rId4" Type="http://schemas.openxmlformats.org/officeDocument/2006/relationships/slideLayout" Target="../slideLayouts/slideLayout86.xml"/><Relationship Id="rId9" Type="http://schemas.openxmlformats.org/officeDocument/2006/relationships/image" Target="../media/image1.png"/></Relationships>
</file>

<file path=ppt/slideMasters/_rels/slideMaster6.xml.rels><?xml version="1.0" encoding="UTF-8" standalone="yes"?>
<Relationships xmlns="http://schemas.openxmlformats.org/package/2006/relationships"><Relationship Id="rId8" Type="http://schemas.openxmlformats.org/officeDocument/2006/relationships/slideLayout" Target="../slideLayouts/slideLayout97.xml"/><Relationship Id="rId13" Type="http://schemas.openxmlformats.org/officeDocument/2006/relationships/slideLayout" Target="../slideLayouts/slideLayout102.xml"/><Relationship Id="rId3" Type="http://schemas.openxmlformats.org/officeDocument/2006/relationships/slideLayout" Target="../slideLayouts/slideLayout92.xml"/><Relationship Id="rId7" Type="http://schemas.openxmlformats.org/officeDocument/2006/relationships/slideLayout" Target="../slideLayouts/slideLayout96.xml"/><Relationship Id="rId12" Type="http://schemas.openxmlformats.org/officeDocument/2006/relationships/slideLayout" Target="../slideLayouts/slideLayout101.xml"/><Relationship Id="rId2" Type="http://schemas.openxmlformats.org/officeDocument/2006/relationships/slideLayout" Target="../slideLayouts/slideLayout91.xml"/><Relationship Id="rId1" Type="http://schemas.openxmlformats.org/officeDocument/2006/relationships/slideLayout" Target="../slideLayouts/slideLayout90.xml"/><Relationship Id="rId6" Type="http://schemas.openxmlformats.org/officeDocument/2006/relationships/slideLayout" Target="../slideLayouts/slideLayout95.xml"/><Relationship Id="rId11" Type="http://schemas.openxmlformats.org/officeDocument/2006/relationships/slideLayout" Target="../slideLayouts/slideLayout100.xml"/><Relationship Id="rId5" Type="http://schemas.openxmlformats.org/officeDocument/2006/relationships/slideLayout" Target="../slideLayouts/slideLayout94.xml"/><Relationship Id="rId10" Type="http://schemas.openxmlformats.org/officeDocument/2006/relationships/slideLayout" Target="../slideLayouts/slideLayout99.xml"/><Relationship Id="rId4" Type="http://schemas.openxmlformats.org/officeDocument/2006/relationships/slideLayout" Target="../slideLayouts/slideLayout93.xml"/><Relationship Id="rId9" Type="http://schemas.openxmlformats.org/officeDocument/2006/relationships/slideLayout" Target="../slideLayouts/slideLayout98.xml"/><Relationship Id="rId14" Type="http://schemas.openxmlformats.org/officeDocument/2006/relationships/theme" Target="../theme/theme6.xml"/></Relationships>
</file>

<file path=ppt/slideMasters/_rels/slideMaster7.xml.rels><?xml version="1.0" encoding="UTF-8" standalone="yes"?>
<Relationships xmlns="http://schemas.openxmlformats.org/package/2006/relationships"><Relationship Id="rId8" Type="http://schemas.openxmlformats.org/officeDocument/2006/relationships/slideLayout" Target="../slideLayouts/slideLayout110.xml"/><Relationship Id="rId3" Type="http://schemas.openxmlformats.org/officeDocument/2006/relationships/slideLayout" Target="../slideLayouts/slideLayout105.xml"/><Relationship Id="rId7" Type="http://schemas.openxmlformats.org/officeDocument/2006/relationships/slideLayout" Target="../slideLayouts/slideLayout109.xml"/><Relationship Id="rId12" Type="http://schemas.openxmlformats.org/officeDocument/2006/relationships/theme" Target="../theme/theme7.xml"/><Relationship Id="rId2" Type="http://schemas.openxmlformats.org/officeDocument/2006/relationships/slideLayout" Target="../slideLayouts/slideLayout104.xml"/><Relationship Id="rId1" Type="http://schemas.openxmlformats.org/officeDocument/2006/relationships/slideLayout" Target="../slideLayouts/slideLayout103.xml"/><Relationship Id="rId6" Type="http://schemas.openxmlformats.org/officeDocument/2006/relationships/slideLayout" Target="../slideLayouts/slideLayout108.xml"/><Relationship Id="rId11" Type="http://schemas.openxmlformats.org/officeDocument/2006/relationships/slideLayout" Target="../slideLayouts/slideLayout113.xml"/><Relationship Id="rId5" Type="http://schemas.openxmlformats.org/officeDocument/2006/relationships/slideLayout" Target="../slideLayouts/slideLayout107.xml"/><Relationship Id="rId10" Type="http://schemas.openxmlformats.org/officeDocument/2006/relationships/slideLayout" Target="../slideLayouts/slideLayout112.xml"/><Relationship Id="rId4" Type="http://schemas.openxmlformats.org/officeDocument/2006/relationships/slideLayout" Target="../slideLayouts/slideLayout106.xml"/><Relationship Id="rId9" Type="http://schemas.openxmlformats.org/officeDocument/2006/relationships/slideLayout" Target="../slideLayouts/slideLayout111.xml"/></Relationships>
</file>

<file path=ppt/slideMasters/_rels/slideMaster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theme" Target="../theme/theme8.xml"/><Relationship Id="rId1" Type="http://schemas.openxmlformats.org/officeDocument/2006/relationships/slideLayout" Target="../slideLayouts/slideLayout114.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6" name="Rectangle 2"/>
          <p:cNvSpPr>
            <a:spLocks noGrp="1" noChangeArrowheads="1"/>
          </p:cNvSpPr>
          <p:nvPr>
            <p:ph type="title"/>
          </p:nvPr>
        </p:nvSpPr>
        <p:spPr bwMode="auto">
          <a:xfrm>
            <a:off x="0" y="1219200"/>
            <a:ext cx="1219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91440" tIns="45720" rIns="91440" bIns="45720" numCol="1" anchor="t" anchorCtr="0" compatLnSpc="1">
            <a:prstTxWarp prst="textNoShape">
              <a:avLst/>
            </a:prstTxWarp>
          </a:bodyPr>
          <a:lstStyle/>
          <a:p>
            <a:pPr lvl="0"/>
            <a:r>
              <a:rPr lang="en-US" altLang="zh-CN"/>
              <a:t>Click to edit Master title style</a:t>
            </a:r>
          </a:p>
        </p:txBody>
      </p:sp>
      <p:pic>
        <p:nvPicPr>
          <p:cNvPr id="1027" name="Picture 6" descr="Screen shot 2013-02-04 at 12.56.36 PM.png"/>
          <p:cNvPicPr>
            <a:picLocks noChangeAspect="1"/>
          </p:cNvPicPr>
          <p:nvPr userDrawn="1"/>
        </p:nvPicPr>
        <p:blipFill>
          <a:blip r:embed="rId11">
            <a:extLst>
              <a:ext uri="{28A0092B-C50C-407E-A947-70E740481C1C}">
                <a14:useLocalDpi xmlns:a14="http://schemas.microsoft.com/office/drawing/2010/main" val="0"/>
              </a:ext>
            </a:extLst>
          </a:blip>
          <a:srcRect l="7448" r="8180" b="40030"/>
          <a:stretch>
            <a:fillRect/>
          </a:stretch>
        </p:blipFill>
        <p:spPr bwMode="auto">
          <a:xfrm>
            <a:off x="0" y="6270625"/>
            <a:ext cx="12192000"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028" name="Picture 7" descr="EBSCO_PMS294.png"/>
          <p:cNvPicPr>
            <a:picLocks noChangeAspect="1"/>
          </p:cNvPicPr>
          <p:nvPr userDrawn="1"/>
        </p:nvPicPr>
        <p:blipFill>
          <a:blip r:embed="rId12">
            <a:extLst>
              <a:ext uri="{28A0092B-C50C-407E-A947-70E740481C1C}">
                <a14:useLocalDpi xmlns:a14="http://schemas.microsoft.com/office/drawing/2010/main" val="0"/>
              </a:ext>
            </a:extLst>
          </a:blip>
          <a:srcRect/>
          <a:stretch>
            <a:fillRect/>
          </a:stretch>
        </p:blipFill>
        <p:spPr bwMode="auto">
          <a:xfrm>
            <a:off x="234951" y="6513513"/>
            <a:ext cx="844549" cy="22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 name="TextBox 8"/>
          <p:cNvSpPr txBox="1">
            <a:spLocks noChangeArrowheads="1"/>
          </p:cNvSpPr>
          <p:nvPr userDrawn="1"/>
        </p:nvSpPr>
        <p:spPr bwMode="auto">
          <a:xfrm>
            <a:off x="1079500" y="6470651"/>
            <a:ext cx="1200585" cy="276999"/>
          </a:xfrm>
          <a:prstGeom prst="rect">
            <a:avLst/>
          </a:prstGeom>
          <a:noFill/>
          <a:ln>
            <a:noFill/>
          </a:ln>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r>
              <a:rPr lang="en-US" altLang="zh-CN" sz="1200">
                <a:solidFill>
                  <a:srgbClr val="376092"/>
                </a:solidFill>
              </a:rPr>
              <a:t>www.ebsco.com</a:t>
            </a:r>
          </a:p>
        </p:txBody>
      </p:sp>
    </p:spTree>
    <p:extLst>
      <p:ext uri="{BB962C8B-B14F-4D97-AF65-F5344CB8AC3E}">
        <p14:creationId xmlns:p14="http://schemas.microsoft.com/office/powerpoint/2010/main" val="4291521833"/>
      </p:ext>
    </p:extLst>
  </p:cSld>
  <p:clrMap bg1="lt1" tx1="dk1" bg2="lt2" tx2="dk2" accent1="accent1" accent2="accent2" accent3="accent3" accent4="accent4" accent5="accent5" accent6="accent6" hlink="hlink" folHlink="folHlink"/>
  <p:sldLayoutIdLst>
    <p:sldLayoutId id="2147483663" r:id="rId1"/>
    <p:sldLayoutId id="2147483664" r:id="rId2"/>
    <p:sldLayoutId id="2147483665" r:id="rId3"/>
    <p:sldLayoutId id="2147483666" r:id="rId4"/>
    <p:sldLayoutId id="2147483669" r:id="rId5"/>
    <p:sldLayoutId id="2147483670" r:id="rId6"/>
    <p:sldLayoutId id="2147483788" r:id="rId7"/>
    <p:sldLayoutId id="2147483789" r:id="rId8"/>
    <p:sldLayoutId id="2147483790" r:id="rId9"/>
  </p:sldLayoutIdLst>
  <p:transition>
    <p:fade/>
  </p:transition>
  <p:txStyles>
    <p:titleStyle>
      <a:lvl1pPr algn="ctr" rtl="0" eaLnBrk="0" fontAlgn="base" hangingPunct="0">
        <a:spcBef>
          <a:spcPct val="0"/>
        </a:spcBef>
        <a:spcAft>
          <a:spcPct val="0"/>
        </a:spcAft>
        <a:defRPr sz="3600">
          <a:solidFill>
            <a:srgbClr val="376092"/>
          </a:solidFill>
          <a:latin typeface="Georgia" pitchFamily="18" charset="0"/>
          <a:ea typeface="+mj-ea"/>
          <a:cs typeface="+mj-cs"/>
        </a:defRPr>
      </a:lvl1pPr>
      <a:lvl2pPr algn="ctr" rtl="0" eaLnBrk="0" fontAlgn="base" hangingPunct="0">
        <a:spcBef>
          <a:spcPct val="0"/>
        </a:spcBef>
        <a:spcAft>
          <a:spcPct val="0"/>
        </a:spcAft>
        <a:defRPr sz="3600">
          <a:solidFill>
            <a:srgbClr val="376092"/>
          </a:solidFill>
          <a:latin typeface="Georgia" pitchFamily="18" charset="0"/>
        </a:defRPr>
      </a:lvl2pPr>
      <a:lvl3pPr algn="ctr" rtl="0" eaLnBrk="0" fontAlgn="base" hangingPunct="0">
        <a:spcBef>
          <a:spcPct val="0"/>
        </a:spcBef>
        <a:spcAft>
          <a:spcPct val="0"/>
        </a:spcAft>
        <a:defRPr sz="3600">
          <a:solidFill>
            <a:srgbClr val="376092"/>
          </a:solidFill>
          <a:latin typeface="Georgia" pitchFamily="18" charset="0"/>
        </a:defRPr>
      </a:lvl3pPr>
      <a:lvl4pPr algn="ctr" rtl="0" eaLnBrk="0" fontAlgn="base" hangingPunct="0">
        <a:spcBef>
          <a:spcPct val="0"/>
        </a:spcBef>
        <a:spcAft>
          <a:spcPct val="0"/>
        </a:spcAft>
        <a:defRPr sz="3600">
          <a:solidFill>
            <a:srgbClr val="376092"/>
          </a:solidFill>
          <a:latin typeface="Georgia" pitchFamily="18" charset="0"/>
        </a:defRPr>
      </a:lvl4pPr>
      <a:lvl5pPr algn="ctr" rtl="0" eaLnBrk="0" fontAlgn="base" hangingPunct="0">
        <a:spcBef>
          <a:spcPct val="0"/>
        </a:spcBef>
        <a:spcAft>
          <a:spcPct val="0"/>
        </a:spcAft>
        <a:defRPr sz="3600">
          <a:solidFill>
            <a:srgbClr val="376092"/>
          </a:solidFill>
          <a:latin typeface="Georgia" pitchFamily="18" charset="0"/>
        </a:defRPr>
      </a:lvl5pPr>
      <a:lvl6pPr marL="457200" algn="ctr" rtl="0" fontAlgn="base">
        <a:spcBef>
          <a:spcPct val="0"/>
        </a:spcBef>
        <a:spcAft>
          <a:spcPct val="0"/>
        </a:spcAft>
        <a:defRPr sz="2100" b="1">
          <a:solidFill>
            <a:schemeClr val="tx2"/>
          </a:solidFill>
          <a:latin typeface="Arial" charset="0"/>
        </a:defRPr>
      </a:lvl6pPr>
      <a:lvl7pPr marL="914400" algn="ctr" rtl="0" fontAlgn="base">
        <a:spcBef>
          <a:spcPct val="0"/>
        </a:spcBef>
        <a:spcAft>
          <a:spcPct val="0"/>
        </a:spcAft>
        <a:defRPr sz="2100" b="1">
          <a:solidFill>
            <a:schemeClr val="tx2"/>
          </a:solidFill>
          <a:latin typeface="Arial" charset="0"/>
        </a:defRPr>
      </a:lvl7pPr>
      <a:lvl8pPr marL="1371600" algn="ctr" rtl="0" fontAlgn="base">
        <a:spcBef>
          <a:spcPct val="0"/>
        </a:spcBef>
        <a:spcAft>
          <a:spcPct val="0"/>
        </a:spcAft>
        <a:defRPr sz="2100" b="1">
          <a:solidFill>
            <a:schemeClr val="tx2"/>
          </a:solidFill>
          <a:latin typeface="Arial" charset="0"/>
        </a:defRPr>
      </a:lvl8pPr>
      <a:lvl9pPr marL="1828800" algn="ctr" rtl="0" fontAlgn="base">
        <a:spcBef>
          <a:spcPct val="0"/>
        </a:spcBef>
        <a:spcAft>
          <a:spcPct val="0"/>
        </a:spcAft>
        <a:defRPr sz="2100" b="1">
          <a:solidFill>
            <a:schemeClr val="tx2"/>
          </a:solidFill>
          <a:latin typeface="Arial" charset="0"/>
        </a:defRPr>
      </a:lvl9pPr>
    </p:titleStyle>
    <p:bodyStyle>
      <a:lvl1pPr marL="176213" indent="-176213" algn="l" rtl="0" eaLnBrk="0" fontAlgn="base" hangingPunct="0">
        <a:spcBef>
          <a:spcPct val="20000"/>
        </a:spcBef>
        <a:spcAft>
          <a:spcPct val="0"/>
        </a:spcAft>
        <a:buChar char="•"/>
        <a:defRPr sz="2200">
          <a:solidFill>
            <a:schemeClr val="tx1"/>
          </a:solidFill>
          <a:latin typeface="+mn-lt"/>
          <a:ea typeface="+mn-ea"/>
          <a:cs typeface="+mn-cs"/>
        </a:defRPr>
      </a:lvl1pPr>
      <a:lvl2pPr marL="681038" indent="-223838" algn="l" rtl="0" eaLnBrk="0" fontAlgn="base" hangingPunct="0">
        <a:spcBef>
          <a:spcPct val="20000"/>
        </a:spcBef>
        <a:spcAft>
          <a:spcPct val="0"/>
        </a:spcAft>
        <a:buChar char="–"/>
        <a:defRPr sz="2000">
          <a:solidFill>
            <a:schemeClr val="tx1"/>
          </a:solidFill>
          <a:latin typeface="+mn-lt"/>
        </a:defRPr>
      </a:lvl2pPr>
      <a:lvl3pPr marL="1089025" indent="-174625"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00250" indent="-171450" algn="l" rtl="0" eaLnBrk="0" fontAlgn="base" hangingPunct="0">
        <a:spcBef>
          <a:spcPct val="20000"/>
        </a:spcBef>
        <a:spcAft>
          <a:spcPct val="0"/>
        </a:spcAft>
        <a:buChar char="»"/>
        <a:defRPr sz="2000">
          <a:solidFill>
            <a:schemeClr val="tx1"/>
          </a:solidFill>
          <a:latin typeface="+mn-lt"/>
        </a:defRPr>
      </a:lvl5pPr>
      <a:lvl6pPr marL="2457450" indent="-171450" algn="l" rtl="0" fontAlgn="base">
        <a:spcBef>
          <a:spcPct val="20000"/>
        </a:spcBef>
        <a:spcAft>
          <a:spcPct val="0"/>
        </a:spcAft>
        <a:buChar char="»"/>
        <a:defRPr sz="2000">
          <a:solidFill>
            <a:schemeClr val="tx1"/>
          </a:solidFill>
          <a:latin typeface="+mn-lt"/>
        </a:defRPr>
      </a:lvl6pPr>
      <a:lvl7pPr marL="2914650" indent="-171450" algn="l" rtl="0" fontAlgn="base">
        <a:spcBef>
          <a:spcPct val="20000"/>
        </a:spcBef>
        <a:spcAft>
          <a:spcPct val="0"/>
        </a:spcAft>
        <a:buChar char="»"/>
        <a:defRPr sz="2000">
          <a:solidFill>
            <a:schemeClr val="tx1"/>
          </a:solidFill>
          <a:latin typeface="+mn-lt"/>
        </a:defRPr>
      </a:lvl7pPr>
      <a:lvl8pPr marL="3371850" indent="-171450" algn="l" rtl="0" fontAlgn="base">
        <a:spcBef>
          <a:spcPct val="20000"/>
        </a:spcBef>
        <a:spcAft>
          <a:spcPct val="0"/>
        </a:spcAft>
        <a:buChar char="»"/>
        <a:defRPr sz="2000">
          <a:solidFill>
            <a:schemeClr val="tx1"/>
          </a:solidFill>
          <a:latin typeface="+mn-lt"/>
        </a:defRPr>
      </a:lvl8pPr>
      <a:lvl9pPr marL="3829050" indent="-17145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473336"/>
            <a:ext cx="10515600" cy="1023710"/>
          </a:xfrm>
          <a:prstGeom prst="rect">
            <a:avLst/>
          </a:prstGeom>
        </p:spPr>
        <p:txBody>
          <a:bodyPr vert="horz" lIns="91440" tIns="45720" rIns="91440" bIns="45720" rtlCol="0" anchor="t">
            <a:noAutofit/>
          </a:bodyPr>
          <a:lstStyle/>
          <a:p>
            <a:r>
              <a:rPr lang="en-US" dirty="0"/>
              <a:t>Click to edit Master title style</a:t>
            </a:r>
          </a:p>
        </p:txBody>
      </p:sp>
      <p:sp>
        <p:nvSpPr>
          <p:cNvPr id="3" name="Text Placeholder 2"/>
          <p:cNvSpPr>
            <a:spLocks noGrp="1"/>
          </p:cNvSpPr>
          <p:nvPr>
            <p:ph type="body" idx="1"/>
          </p:nvPr>
        </p:nvSpPr>
        <p:spPr>
          <a:xfrm>
            <a:off x="838200" y="1631981"/>
            <a:ext cx="10515600" cy="4351338"/>
          </a:xfrm>
          <a:prstGeom prst="rect">
            <a:avLst/>
          </a:prstGeom>
        </p:spPr>
        <p:txBody>
          <a:bodyPr vert="horz" lIns="91440" tIns="45720" rIns="91440" bIns="45720" rtlCol="0">
            <a:noAutofit/>
          </a:bodyPr>
          <a:lstStyle/>
          <a:p>
            <a:pPr lvl="0"/>
            <a:r>
              <a:rPr lang="en-US" dirty="0"/>
              <a:t>Click to edit Master text styles</a:t>
            </a:r>
          </a:p>
          <a:p>
            <a:pPr lvl="1"/>
            <a:r>
              <a:rPr lang="en-US" dirty="0"/>
              <a:t>Second level</a:t>
            </a:r>
          </a:p>
          <a:p>
            <a:pPr lvl="2"/>
            <a:r>
              <a:rPr lang="en-US" dirty="0"/>
              <a:t>Third level</a:t>
            </a:r>
          </a:p>
          <a:p>
            <a:pPr lvl="3"/>
            <a:r>
              <a:rPr lang="en-US" dirty="0"/>
              <a:t>Fourth level</a:t>
            </a:r>
          </a:p>
          <a:p>
            <a:pPr lvl="4"/>
            <a:r>
              <a:rPr lang="en-US" dirty="0"/>
              <a:t>Fifth level</a:t>
            </a:r>
          </a:p>
        </p:txBody>
      </p:sp>
      <p:sp>
        <p:nvSpPr>
          <p:cNvPr id="9" name="TextBox 8"/>
          <p:cNvSpPr txBox="1"/>
          <p:nvPr userDrawn="1"/>
        </p:nvSpPr>
        <p:spPr>
          <a:xfrm>
            <a:off x="265543" y="6576533"/>
            <a:ext cx="1775129" cy="246221"/>
          </a:xfrm>
          <a:prstGeom prst="rect">
            <a:avLst/>
          </a:prstGeom>
          <a:noFill/>
        </p:spPr>
        <p:txBody>
          <a:bodyPr wrap="square" rtlCol="0">
            <a:spAutoFit/>
          </a:bodyPr>
          <a:lstStyle/>
          <a:p>
            <a:r>
              <a:rPr lang="en-US" sz="1000" dirty="0">
                <a:solidFill>
                  <a:srgbClr val="0E316B"/>
                </a:solidFill>
              </a:rPr>
              <a:t>|  www.ebsco.com</a:t>
            </a:r>
          </a:p>
        </p:txBody>
      </p:sp>
      <p:sp>
        <p:nvSpPr>
          <p:cNvPr id="11" name="TextBox 10"/>
          <p:cNvSpPr txBox="1"/>
          <p:nvPr userDrawn="1"/>
        </p:nvSpPr>
        <p:spPr>
          <a:xfrm>
            <a:off x="-33453" y="6576533"/>
            <a:ext cx="450166" cy="246221"/>
          </a:xfrm>
          <a:prstGeom prst="rect">
            <a:avLst/>
          </a:prstGeom>
          <a:noFill/>
          <a:ln>
            <a:noFill/>
          </a:ln>
        </p:spPr>
        <p:txBody>
          <a:bodyPr wrap="square" rtlCol="0" anchor="ctr" anchorCtr="0">
            <a:noAutofit/>
          </a:bodyPr>
          <a:lstStyle/>
          <a:p>
            <a:pPr algn="ctr"/>
            <a:fld id="{09848EAD-0F7B-4937-B01B-BB4372B1E0EA}" type="slidenum">
              <a:rPr lang="en-US" sz="1000" smtClean="0">
                <a:solidFill>
                  <a:schemeClr val="tx2"/>
                </a:solidFill>
              </a:rPr>
              <a:pPr algn="ctr"/>
              <a:t>‹#›</a:t>
            </a:fld>
            <a:endParaRPr lang="en-US" sz="1000" dirty="0">
              <a:solidFill>
                <a:schemeClr val="tx2"/>
              </a:solidFill>
            </a:endParaRPr>
          </a:p>
        </p:txBody>
      </p:sp>
      <p:cxnSp>
        <p:nvCxnSpPr>
          <p:cNvPr id="13" name="Straight Connector 12"/>
          <p:cNvCxnSpPr/>
          <p:nvPr userDrawn="1"/>
        </p:nvCxnSpPr>
        <p:spPr>
          <a:xfrm>
            <a:off x="1538869" y="6701882"/>
            <a:ext cx="9614405"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32" cstate="print">
            <a:extLst>
              <a:ext uri="{28A0092B-C50C-407E-A947-70E740481C1C}">
                <a14:useLocalDpi xmlns:a14="http://schemas.microsoft.com/office/drawing/2010/main" val="0"/>
              </a:ext>
            </a:extLst>
          </a:blip>
          <a:stretch>
            <a:fillRect/>
          </a:stretch>
        </p:blipFill>
        <p:spPr>
          <a:xfrm>
            <a:off x="11237144" y="6599832"/>
            <a:ext cx="830889" cy="198162"/>
          </a:xfrm>
          <a:prstGeom prst="rect">
            <a:avLst/>
          </a:prstGeom>
        </p:spPr>
      </p:pic>
    </p:spTree>
    <p:extLst>
      <p:ext uri="{BB962C8B-B14F-4D97-AF65-F5344CB8AC3E}">
        <p14:creationId xmlns:p14="http://schemas.microsoft.com/office/powerpoint/2010/main" val="3236673657"/>
      </p:ext>
    </p:extLst>
  </p:cSld>
  <p:clrMap bg1="lt1" tx1="dk1" bg2="lt2" tx2="dk2" accent1="accent1" accent2="accent2" accent3="accent3" accent4="accent4" accent5="accent5" accent6="accent6" hlink="hlink" folHlink="folHlink"/>
  <p:sldLayoutIdLst>
    <p:sldLayoutId id="2147483674" r:id="rId1"/>
    <p:sldLayoutId id="2147483675" r:id="rId2"/>
    <p:sldLayoutId id="2147483676" r:id="rId3"/>
    <p:sldLayoutId id="2147483677" r:id="rId4"/>
    <p:sldLayoutId id="2147483678" r:id="rId5"/>
    <p:sldLayoutId id="2147483679" r:id="rId6"/>
    <p:sldLayoutId id="2147483680" r:id="rId7"/>
    <p:sldLayoutId id="2147483681" r:id="rId8"/>
    <p:sldLayoutId id="2147483682" r:id="rId9"/>
    <p:sldLayoutId id="2147483683" r:id="rId10"/>
    <p:sldLayoutId id="2147483684" r:id="rId11"/>
    <p:sldLayoutId id="2147483685" r:id="rId12"/>
    <p:sldLayoutId id="2147483686" r:id="rId13"/>
    <p:sldLayoutId id="2147483687" r:id="rId14"/>
    <p:sldLayoutId id="2147483688" r:id="rId15"/>
    <p:sldLayoutId id="2147483689" r:id="rId16"/>
    <p:sldLayoutId id="2147483690" r:id="rId17"/>
    <p:sldLayoutId id="2147483691" r:id="rId18"/>
    <p:sldLayoutId id="2147483692" r:id="rId19"/>
    <p:sldLayoutId id="2147483693" r:id="rId20"/>
    <p:sldLayoutId id="2147483694" r:id="rId21"/>
    <p:sldLayoutId id="2147483695" r:id="rId22"/>
    <p:sldLayoutId id="2147483696" r:id="rId23"/>
    <p:sldLayoutId id="2147483697" r:id="rId24"/>
    <p:sldLayoutId id="2147483698" r:id="rId25"/>
    <p:sldLayoutId id="2147483699" r:id="rId26"/>
    <p:sldLayoutId id="2147483700" r:id="rId27"/>
    <p:sldLayoutId id="2147483701" r:id="rId28"/>
    <p:sldLayoutId id="2147483702" r:id="rId29"/>
    <p:sldLayoutId id="2147483705" r:id="rId30"/>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110000"/>
        </a:lnSpc>
        <a:spcBef>
          <a:spcPct val="0"/>
        </a:spcBef>
        <a:buNone/>
        <a:defRPr sz="3200" b="0" kern="1200">
          <a:solidFill>
            <a:schemeClr val="accent1"/>
          </a:solidFill>
          <a:latin typeface="+mj-lt"/>
          <a:ea typeface="+mj-ea"/>
          <a:cs typeface="+mj-cs"/>
        </a:defRPr>
      </a:lvl1pPr>
    </p:titleStyle>
    <p:bodyStyle>
      <a:lvl1pPr marL="228600" indent="-228600" algn="l" defTabSz="914400" rtl="0" eaLnBrk="1" latinLnBrk="0" hangingPunct="1">
        <a:lnSpc>
          <a:spcPct val="110000"/>
        </a:lnSpc>
        <a:spcBef>
          <a:spcPts val="9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10000"/>
        </a:lnSpc>
        <a:spcBef>
          <a:spcPts val="9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10000"/>
        </a:lnSpc>
        <a:spcBef>
          <a:spcPts val="9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10000"/>
        </a:lnSpc>
        <a:spcBef>
          <a:spcPts val="9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10000"/>
        </a:lnSpc>
        <a:spcBef>
          <a:spcPts val="9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3.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2" name="Title Placeholder 1"/>
          <p:cNvSpPr>
            <a:spLocks noGrp="1"/>
          </p:cNvSpPr>
          <p:nvPr>
            <p:ph type="title"/>
          </p:nvPr>
        </p:nvSpPr>
        <p:spPr>
          <a:xfrm>
            <a:off x="838200" y="473336"/>
            <a:ext cx="10515600" cy="1023710"/>
          </a:xfrm>
          <a:prstGeom prst="rect">
            <a:avLst/>
          </a:prstGeom>
        </p:spPr>
        <p:txBody>
          <a:bodyPr vert="horz" lIns="91440" tIns="45720" rIns="91440" bIns="45720" rtlCol="0" anchor="t">
            <a:noAutofit/>
          </a:bodyPr>
          <a:lstStyle/>
          <a:p>
            <a:r>
              <a:rPr lang="en-US"/>
              <a:t>Click to edit Master title style</a:t>
            </a:r>
          </a:p>
        </p:txBody>
      </p:sp>
      <p:sp>
        <p:nvSpPr>
          <p:cNvPr id="3" name="Text Placeholder 2"/>
          <p:cNvSpPr>
            <a:spLocks noGrp="1"/>
          </p:cNvSpPr>
          <p:nvPr>
            <p:ph type="body" idx="1"/>
          </p:nvPr>
        </p:nvSpPr>
        <p:spPr>
          <a:xfrm>
            <a:off x="838200" y="1631981"/>
            <a:ext cx="10515600" cy="4351338"/>
          </a:xfrm>
          <a:prstGeom prst="rect">
            <a:avLst/>
          </a:prstGeom>
        </p:spPr>
        <p:txBody>
          <a:bodyPr vert="horz" lIns="91440" tIns="45720" rIns="91440" bIns="45720" rtlCol="0">
            <a:noAutofit/>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9" name="TextBox 8"/>
          <p:cNvSpPr txBox="1"/>
          <p:nvPr userDrawn="1"/>
        </p:nvSpPr>
        <p:spPr>
          <a:xfrm>
            <a:off x="265543" y="6576533"/>
            <a:ext cx="1775129" cy="246221"/>
          </a:xfrm>
          <a:prstGeom prst="rect">
            <a:avLst/>
          </a:prstGeom>
          <a:noFill/>
        </p:spPr>
        <p:txBody>
          <a:bodyPr wrap="square" rtlCol="0">
            <a:spAutoFit/>
          </a:bodyPr>
          <a:lstStyle/>
          <a:p>
            <a:r>
              <a:rPr lang="en-US" sz="1000">
                <a:solidFill>
                  <a:srgbClr val="0E316B"/>
                </a:solidFill>
              </a:rPr>
              <a:t>|  www.ebsco.com</a:t>
            </a:r>
          </a:p>
        </p:txBody>
      </p:sp>
      <p:sp>
        <p:nvSpPr>
          <p:cNvPr id="11" name="TextBox 10"/>
          <p:cNvSpPr txBox="1"/>
          <p:nvPr userDrawn="1"/>
        </p:nvSpPr>
        <p:spPr>
          <a:xfrm>
            <a:off x="-33453" y="6576533"/>
            <a:ext cx="450166" cy="246221"/>
          </a:xfrm>
          <a:prstGeom prst="rect">
            <a:avLst/>
          </a:prstGeom>
          <a:noFill/>
          <a:ln>
            <a:noFill/>
          </a:ln>
        </p:spPr>
        <p:txBody>
          <a:bodyPr wrap="square" rtlCol="0" anchor="ctr" anchorCtr="0">
            <a:noAutofit/>
          </a:bodyPr>
          <a:lstStyle/>
          <a:p>
            <a:pPr algn="ctr"/>
            <a:fld id="{09848EAD-0F7B-4937-B01B-BB4372B1E0EA}" type="slidenum">
              <a:rPr lang="en-US" sz="1000" smtClean="0">
                <a:solidFill>
                  <a:schemeClr val="tx2"/>
                </a:solidFill>
              </a:rPr>
              <a:pPr algn="ctr"/>
              <a:t>‹#›</a:t>
            </a:fld>
            <a:endParaRPr lang="en-US" sz="1000">
              <a:solidFill>
                <a:schemeClr val="tx2"/>
              </a:solidFill>
            </a:endParaRPr>
          </a:p>
        </p:txBody>
      </p:sp>
      <p:cxnSp>
        <p:nvCxnSpPr>
          <p:cNvPr id="13" name="Straight Connector 12"/>
          <p:cNvCxnSpPr/>
          <p:nvPr userDrawn="1"/>
        </p:nvCxnSpPr>
        <p:spPr>
          <a:xfrm>
            <a:off x="1538869" y="6701882"/>
            <a:ext cx="9614405" cy="0"/>
          </a:xfrm>
          <a:prstGeom prst="line">
            <a:avLst/>
          </a:prstGeom>
          <a:ln w="12700">
            <a:solidFill>
              <a:schemeClr val="bg1">
                <a:lumMod val="85000"/>
              </a:schemeClr>
            </a:solidFill>
          </a:ln>
        </p:spPr>
        <p:style>
          <a:lnRef idx="1">
            <a:schemeClr val="accent1"/>
          </a:lnRef>
          <a:fillRef idx="0">
            <a:schemeClr val="accent1"/>
          </a:fillRef>
          <a:effectRef idx="0">
            <a:schemeClr val="accent1"/>
          </a:effectRef>
          <a:fontRef idx="minor">
            <a:schemeClr val="tx1"/>
          </a:fontRef>
        </p:style>
      </p:cxnSp>
      <p:pic>
        <p:nvPicPr>
          <p:cNvPr id="8" name="Picture 7"/>
          <p:cNvPicPr>
            <a:picLocks noChangeAspect="1"/>
          </p:cNvPicPr>
          <p:nvPr userDrawn="1"/>
        </p:nvPicPr>
        <p:blipFill>
          <a:blip r:embed="rId33" cstate="print">
            <a:extLst>
              <a:ext uri="{28A0092B-C50C-407E-A947-70E740481C1C}">
                <a14:useLocalDpi xmlns:a14="http://schemas.microsoft.com/office/drawing/2010/main" val="0"/>
              </a:ext>
            </a:extLst>
          </a:blip>
          <a:stretch>
            <a:fillRect/>
          </a:stretch>
        </p:blipFill>
        <p:spPr>
          <a:xfrm>
            <a:off x="11237144" y="6599832"/>
            <a:ext cx="830889" cy="198162"/>
          </a:xfrm>
          <a:prstGeom prst="rect">
            <a:avLst/>
          </a:prstGeom>
        </p:spPr>
      </p:pic>
    </p:spTree>
    <p:extLst>
      <p:ext uri="{BB962C8B-B14F-4D97-AF65-F5344CB8AC3E}">
        <p14:creationId xmlns:p14="http://schemas.microsoft.com/office/powerpoint/2010/main" val="1044775239"/>
      </p:ext>
    </p:extLst>
  </p:cSld>
  <p:clrMap bg1="lt1" tx1="dk1" bg2="lt2" tx2="dk2" accent1="accent1" accent2="accent2" accent3="accent3" accent4="accent4" accent5="accent5" accent6="accent6" hlink="hlink" folHlink="folHlink"/>
  <p:sldLayoutIdLst>
    <p:sldLayoutId id="2147483710" r:id="rId1"/>
    <p:sldLayoutId id="2147483711" r:id="rId2"/>
    <p:sldLayoutId id="2147483712" r:id="rId3"/>
    <p:sldLayoutId id="2147483713" r:id="rId4"/>
    <p:sldLayoutId id="2147483714" r:id="rId5"/>
    <p:sldLayoutId id="2147483715" r:id="rId6"/>
    <p:sldLayoutId id="2147483716" r:id="rId7"/>
    <p:sldLayoutId id="2147483717" r:id="rId8"/>
    <p:sldLayoutId id="2147483718" r:id="rId9"/>
    <p:sldLayoutId id="2147483719" r:id="rId10"/>
    <p:sldLayoutId id="2147483720" r:id="rId11"/>
    <p:sldLayoutId id="2147483721" r:id="rId12"/>
    <p:sldLayoutId id="2147483722" r:id="rId13"/>
    <p:sldLayoutId id="2147483723" r:id="rId14"/>
    <p:sldLayoutId id="2147483724" r:id="rId15"/>
    <p:sldLayoutId id="2147483725" r:id="rId16"/>
    <p:sldLayoutId id="2147483726" r:id="rId17"/>
    <p:sldLayoutId id="2147483727" r:id="rId18"/>
    <p:sldLayoutId id="2147483728" r:id="rId19"/>
    <p:sldLayoutId id="2147483729" r:id="rId20"/>
    <p:sldLayoutId id="2147483730" r:id="rId21"/>
    <p:sldLayoutId id="2147483731" r:id="rId22"/>
    <p:sldLayoutId id="2147483732" r:id="rId23"/>
    <p:sldLayoutId id="2147483733" r:id="rId24"/>
    <p:sldLayoutId id="2147483734" r:id="rId25"/>
    <p:sldLayoutId id="2147483735" r:id="rId26"/>
    <p:sldLayoutId id="2147483736" r:id="rId27"/>
    <p:sldLayoutId id="2147483737" r:id="rId28"/>
    <p:sldLayoutId id="2147483738" r:id="rId29"/>
    <p:sldLayoutId id="2147483739" r:id="rId30"/>
    <p:sldLayoutId id="2147483740" r:id="rId31"/>
  </p:sldLayoutIdLst>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hf hdr="0" ftr="0" dt="0"/>
  <p:txStyles>
    <p:titleStyle>
      <a:lvl1pPr algn="l" defTabSz="914400" rtl="0" eaLnBrk="1" latinLnBrk="0" hangingPunct="1">
        <a:lnSpc>
          <a:spcPct val="110000"/>
        </a:lnSpc>
        <a:spcBef>
          <a:spcPct val="0"/>
        </a:spcBef>
        <a:buNone/>
        <a:defRPr sz="3200" b="0" kern="1200">
          <a:solidFill>
            <a:schemeClr val="accent1"/>
          </a:solidFill>
          <a:latin typeface="+mj-lt"/>
          <a:ea typeface="+mj-ea"/>
          <a:cs typeface="+mj-cs"/>
        </a:defRPr>
      </a:lvl1pPr>
    </p:titleStyle>
    <p:bodyStyle>
      <a:lvl1pPr marL="228600" indent="-228600" algn="l" defTabSz="914400" rtl="0" eaLnBrk="1" latinLnBrk="0" hangingPunct="1">
        <a:lnSpc>
          <a:spcPct val="110000"/>
        </a:lnSpc>
        <a:spcBef>
          <a:spcPts val="9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10000"/>
        </a:lnSpc>
        <a:spcBef>
          <a:spcPts val="9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10000"/>
        </a:lnSpc>
        <a:spcBef>
          <a:spcPts val="9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10000"/>
        </a:lnSpc>
        <a:spcBef>
          <a:spcPts val="9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10000"/>
        </a:lnSpc>
        <a:spcBef>
          <a:spcPts val="9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4.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pic>
        <p:nvPicPr>
          <p:cNvPr id="4098" name="Picture 7" descr="Screen shot 2013-02-04 at 12.56.36 PM.png">
            <a:extLst>
              <a:ext uri="{FF2B5EF4-FFF2-40B4-BE49-F238E27FC236}">
                <a16:creationId xmlns:a16="http://schemas.microsoft.com/office/drawing/2014/main" id="{C20E7CF6-8760-457B-94B0-DD4A9546752F}"/>
              </a:ext>
            </a:extLst>
          </p:cNvPr>
          <p:cNvPicPr>
            <a:picLocks noChangeAspect="1"/>
          </p:cNvPicPr>
          <p:nvPr userDrawn="1"/>
        </p:nvPicPr>
        <p:blipFill>
          <a:blip r:embed="rId14">
            <a:extLst>
              <a:ext uri="{28A0092B-C50C-407E-A947-70E740481C1C}">
                <a14:useLocalDpi xmlns:a14="http://schemas.microsoft.com/office/drawing/2010/main" val="0"/>
              </a:ext>
            </a:extLst>
          </a:blip>
          <a:srcRect l="7448" r="8180" b="40030"/>
          <a:stretch>
            <a:fillRect/>
          </a:stretch>
        </p:blipFill>
        <p:spPr bwMode="auto">
          <a:xfrm>
            <a:off x="0" y="6270625"/>
            <a:ext cx="12192000"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4099" name="Picture 8" descr="EBSCO_PMS294.png">
            <a:extLst>
              <a:ext uri="{FF2B5EF4-FFF2-40B4-BE49-F238E27FC236}">
                <a16:creationId xmlns:a16="http://schemas.microsoft.com/office/drawing/2014/main" id="{9E365E2E-DF71-4407-8A6D-1F2AFC0E7294}"/>
              </a:ext>
            </a:extLst>
          </p:cNvPr>
          <p:cNvPicPr>
            <a:picLocks noChangeAspect="1"/>
          </p:cNvPicPr>
          <p:nvPr userDrawn="1"/>
        </p:nvPicPr>
        <p:blipFill>
          <a:blip r:embed="rId15">
            <a:extLst>
              <a:ext uri="{28A0092B-C50C-407E-A947-70E740481C1C}">
                <a14:useLocalDpi xmlns:a14="http://schemas.microsoft.com/office/drawing/2010/main" val="0"/>
              </a:ext>
            </a:extLst>
          </a:blip>
          <a:srcRect/>
          <a:stretch>
            <a:fillRect/>
          </a:stretch>
        </p:blipFill>
        <p:spPr bwMode="auto">
          <a:xfrm>
            <a:off x="234951" y="6513513"/>
            <a:ext cx="844549" cy="22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2052" name="TextBox 9">
            <a:extLst>
              <a:ext uri="{FF2B5EF4-FFF2-40B4-BE49-F238E27FC236}">
                <a16:creationId xmlns:a16="http://schemas.microsoft.com/office/drawing/2014/main" id="{A27FA34A-94AA-4921-9167-479B44137061}"/>
              </a:ext>
            </a:extLst>
          </p:cNvPr>
          <p:cNvSpPr txBox="1">
            <a:spLocks noChangeArrowheads="1"/>
          </p:cNvSpPr>
          <p:nvPr userDrawn="1"/>
        </p:nvSpPr>
        <p:spPr bwMode="auto">
          <a:xfrm>
            <a:off x="1079500" y="6470651"/>
            <a:ext cx="1217769" cy="276999"/>
          </a:xfrm>
          <a:prstGeom prst="rect">
            <a:avLst/>
          </a:prstGeom>
          <a:noFill/>
          <a:ln>
            <a:noFill/>
          </a:ln>
          <a:extLst/>
        </p:spPr>
        <p:txBody>
          <a:bodyPr wrap="none">
            <a:spAutoFit/>
          </a:bodyPr>
          <a:lstStyle>
            <a:lvl1pPr defTabSz="457200">
              <a:defRPr>
                <a:solidFill>
                  <a:schemeClr val="tx1"/>
                </a:solidFill>
                <a:latin typeface="Times New Roman" pitchFamily="18" charset="0"/>
              </a:defRPr>
            </a:lvl1pPr>
            <a:lvl2pPr marL="742950" indent="-285750" defTabSz="457200">
              <a:defRPr>
                <a:solidFill>
                  <a:schemeClr val="tx1"/>
                </a:solidFill>
                <a:latin typeface="Times New Roman" pitchFamily="18" charset="0"/>
              </a:defRPr>
            </a:lvl2pPr>
            <a:lvl3pPr marL="1143000" indent="-228600" defTabSz="457200">
              <a:defRPr>
                <a:solidFill>
                  <a:schemeClr val="tx1"/>
                </a:solidFill>
                <a:latin typeface="Times New Roman" pitchFamily="18" charset="0"/>
              </a:defRPr>
            </a:lvl3pPr>
            <a:lvl4pPr marL="1600200" indent="-228600" defTabSz="457200">
              <a:defRPr>
                <a:solidFill>
                  <a:schemeClr val="tx1"/>
                </a:solidFill>
                <a:latin typeface="Times New Roman" pitchFamily="18" charset="0"/>
              </a:defRPr>
            </a:lvl4pPr>
            <a:lvl5pPr marL="2057400" indent="-228600" defTabSz="457200">
              <a:defRPr>
                <a:solidFill>
                  <a:schemeClr val="tx1"/>
                </a:solidFill>
                <a:latin typeface="Times New Roman" pitchFamily="18" charset="0"/>
              </a:defRPr>
            </a:lvl5pPr>
            <a:lvl6pPr marL="2514600" indent="-228600" defTabSz="457200" fontAlgn="base">
              <a:spcBef>
                <a:spcPct val="0"/>
              </a:spcBef>
              <a:spcAft>
                <a:spcPct val="0"/>
              </a:spcAft>
              <a:defRPr>
                <a:solidFill>
                  <a:schemeClr val="tx1"/>
                </a:solidFill>
                <a:latin typeface="Times New Roman" pitchFamily="18" charset="0"/>
              </a:defRPr>
            </a:lvl6pPr>
            <a:lvl7pPr marL="2971800" indent="-228600" defTabSz="457200" fontAlgn="base">
              <a:spcBef>
                <a:spcPct val="0"/>
              </a:spcBef>
              <a:spcAft>
                <a:spcPct val="0"/>
              </a:spcAft>
              <a:defRPr>
                <a:solidFill>
                  <a:schemeClr val="tx1"/>
                </a:solidFill>
                <a:latin typeface="Times New Roman" pitchFamily="18" charset="0"/>
              </a:defRPr>
            </a:lvl7pPr>
            <a:lvl8pPr marL="3429000" indent="-228600" defTabSz="457200" fontAlgn="base">
              <a:spcBef>
                <a:spcPct val="0"/>
              </a:spcBef>
              <a:spcAft>
                <a:spcPct val="0"/>
              </a:spcAft>
              <a:defRPr>
                <a:solidFill>
                  <a:schemeClr val="tx1"/>
                </a:solidFill>
                <a:latin typeface="Times New Roman" pitchFamily="18" charset="0"/>
              </a:defRPr>
            </a:lvl8pPr>
            <a:lvl9pPr marL="3886200" indent="-228600" defTabSz="457200" fontAlgn="base">
              <a:spcBef>
                <a:spcPct val="0"/>
              </a:spcBef>
              <a:spcAft>
                <a:spcPct val="0"/>
              </a:spcAft>
              <a:defRPr>
                <a:solidFill>
                  <a:schemeClr val="tx1"/>
                </a:solidFill>
                <a:latin typeface="Times New Roman" pitchFamily="18" charset="0"/>
              </a:defRPr>
            </a:lvl9pPr>
          </a:lstStyle>
          <a:p>
            <a:pPr eaLnBrk="1" hangingPunct="1">
              <a:defRPr/>
            </a:pPr>
            <a:r>
              <a:rPr lang="en-US" altLang="zh-CN" sz="1200" baseline="0">
                <a:solidFill>
                  <a:srgbClr val="376092"/>
                </a:solidFill>
                <a:latin typeface="Calibri" pitchFamily="34" charset="0"/>
                <a:cs typeface="+mn-cs"/>
              </a:rPr>
              <a:t>www.ebsco.com</a:t>
            </a:r>
          </a:p>
        </p:txBody>
      </p:sp>
      <p:pic>
        <p:nvPicPr>
          <p:cNvPr id="4101" name="Picture 10" descr="Screen shot 2013-02-04 at 12.56.36 PM.png">
            <a:extLst>
              <a:ext uri="{FF2B5EF4-FFF2-40B4-BE49-F238E27FC236}">
                <a16:creationId xmlns:a16="http://schemas.microsoft.com/office/drawing/2014/main" id="{AA95671E-503B-447D-BF81-325F7FE6AEF8}"/>
              </a:ext>
            </a:extLst>
          </p:cNvPr>
          <p:cNvPicPr>
            <a:picLocks noChangeAspect="1"/>
          </p:cNvPicPr>
          <p:nvPr userDrawn="1"/>
        </p:nvPicPr>
        <p:blipFill>
          <a:blip r:embed="rId16">
            <a:extLst>
              <a:ext uri="{28A0092B-C50C-407E-A947-70E740481C1C}">
                <a14:useLocalDpi xmlns:a14="http://schemas.microsoft.com/office/drawing/2010/main" val="0"/>
              </a:ext>
            </a:extLst>
          </a:blip>
          <a:srcRect l="7448" r="8180"/>
          <a:stretch>
            <a:fillRect/>
          </a:stretch>
        </p:blipFill>
        <p:spPr bwMode="auto">
          <a:xfrm>
            <a:off x="0" y="0"/>
            <a:ext cx="12192000" cy="4064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3489893761"/>
      </p:ext>
    </p:extLst>
  </p:cSld>
  <p:clrMap bg1="lt1" tx1="dk1" bg2="lt2" tx2="dk2" accent1="accent1" accent2="accent2" accent3="accent3" accent4="accent4" accent5="accent5" accent6="accent6" hlink="hlink" folHlink="folHlink"/>
  <p:sldLayoutIdLst>
    <p:sldLayoutId id="2147483742" r:id="rId1"/>
    <p:sldLayoutId id="2147483743" r:id="rId2"/>
    <p:sldLayoutId id="2147483744" r:id="rId3"/>
    <p:sldLayoutId id="2147483745" r:id="rId4"/>
    <p:sldLayoutId id="2147483746" r:id="rId5"/>
    <p:sldLayoutId id="2147483747" r:id="rId6"/>
    <p:sldLayoutId id="2147483748" r:id="rId7"/>
    <p:sldLayoutId id="2147483749" r:id="rId8"/>
    <p:sldLayoutId id="2147483750" r:id="rId9"/>
    <p:sldLayoutId id="2147483751" r:id="rId10"/>
    <p:sldLayoutId id="2147483752" r:id="rId11"/>
    <p:sldLayoutId id="2147483753" r:id="rId12"/>
  </p:sldLayoutIdLst>
  <p:txStyles>
    <p:titleStyle>
      <a:lvl1pPr algn="ctr" defTabSz="457200" rtl="0" eaLnBrk="0" fontAlgn="base" hangingPunct="0">
        <a:spcBef>
          <a:spcPct val="0"/>
        </a:spcBef>
        <a:spcAft>
          <a:spcPct val="0"/>
        </a:spcAft>
        <a:defRPr sz="4400" kern="1200">
          <a:solidFill>
            <a:schemeClr val="tx1"/>
          </a:solidFill>
          <a:latin typeface="+mj-lt"/>
          <a:ea typeface="+mj-ea"/>
          <a:cs typeface="+mj-cs"/>
        </a:defRPr>
      </a:lvl1pPr>
      <a:lvl2pPr algn="ctr" defTabSz="457200" rtl="0" eaLnBrk="0" fontAlgn="base" hangingPunct="0">
        <a:spcBef>
          <a:spcPct val="0"/>
        </a:spcBef>
        <a:spcAft>
          <a:spcPct val="0"/>
        </a:spcAft>
        <a:defRPr sz="4400">
          <a:solidFill>
            <a:schemeClr val="tx1"/>
          </a:solidFill>
          <a:latin typeface="Calibri" pitchFamily="34" charset="0"/>
        </a:defRPr>
      </a:lvl2pPr>
      <a:lvl3pPr algn="ctr" defTabSz="457200" rtl="0" eaLnBrk="0" fontAlgn="base" hangingPunct="0">
        <a:spcBef>
          <a:spcPct val="0"/>
        </a:spcBef>
        <a:spcAft>
          <a:spcPct val="0"/>
        </a:spcAft>
        <a:defRPr sz="4400">
          <a:solidFill>
            <a:schemeClr val="tx1"/>
          </a:solidFill>
          <a:latin typeface="Calibri" pitchFamily="34" charset="0"/>
        </a:defRPr>
      </a:lvl3pPr>
      <a:lvl4pPr algn="ctr" defTabSz="457200" rtl="0" eaLnBrk="0" fontAlgn="base" hangingPunct="0">
        <a:spcBef>
          <a:spcPct val="0"/>
        </a:spcBef>
        <a:spcAft>
          <a:spcPct val="0"/>
        </a:spcAft>
        <a:defRPr sz="4400">
          <a:solidFill>
            <a:schemeClr val="tx1"/>
          </a:solidFill>
          <a:latin typeface="Calibri" pitchFamily="34" charset="0"/>
        </a:defRPr>
      </a:lvl4pPr>
      <a:lvl5pPr algn="ctr" defTabSz="457200" rtl="0" eaLnBrk="0" fontAlgn="base" hangingPunct="0">
        <a:spcBef>
          <a:spcPct val="0"/>
        </a:spcBef>
        <a:spcAft>
          <a:spcPct val="0"/>
        </a:spcAft>
        <a:defRPr sz="4400">
          <a:solidFill>
            <a:schemeClr val="tx1"/>
          </a:solidFill>
          <a:latin typeface="Calibri" pitchFamily="34" charset="0"/>
        </a:defRPr>
      </a:lvl5pPr>
      <a:lvl6pPr marL="457200" algn="ctr" defTabSz="457200" rtl="0" fontAlgn="base">
        <a:spcBef>
          <a:spcPct val="0"/>
        </a:spcBef>
        <a:spcAft>
          <a:spcPct val="0"/>
        </a:spcAft>
        <a:defRPr sz="4400">
          <a:solidFill>
            <a:schemeClr val="tx1"/>
          </a:solidFill>
          <a:latin typeface="Calibri" pitchFamily="34" charset="0"/>
        </a:defRPr>
      </a:lvl6pPr>
      <a:lvl7pPr marL="914400" algn="ctr" defTabSz="457200" rtl="0" fontAlgn="base">
        <a:spcBef>
          <a:spcPct val="0"/>
        </a:spcBef>
        <a:spcAft>
          <a:spcPct val="0"/>
        </a:spcAft>
        <a:defRPr sz="4400">
          <a:solidFill>
            <a:schemeClr val="tx1"/>
          </a:solidFill>
          <a:latin typeface="Calibri" pitchFamily="34" charset="0"/>
        </a:defRPr>
      </a:lvl7pPr>
      <a:lvl8pPr marL="1371600" algn="ctr" defTabSz="457200" rtl="0" fontAlgn="base">
        <a:spcBef>
          <a:spcPct val="0"/>
        </a:spcBef>
        <a:spcAft>
          <a:spcPct val="0"/>
        </a:spcAft>
        <a:defRPr sz="4400">
          <a:solidFill>
            <a:schemeClr val="tx1"/>
          </a:solidFill>
          <a:latin typeface="Calibri" pitchFamily="34" charset="0"/>
        </a:defRPr>
      </a:lvl8pPr>
      <a:lvl9pPr marL="1828800" algn="ctr" defTabSz="457200" rtl="0" fontAlgn="base">
        <a:spcBef>
          <a:spcPct val="0"/>
        </a:spcBef>
        <a:spcAft>
          <a:spcPct val="0"/>
        </a:spcAft>
        <a:defRPr sz="4400">
          <a:solidFill>
            <a:schemeClr val="tx1"/>
          </a:solidFill>
          <a:latin typeface="Calibri" pitchFamily="34" charset="0"/>
        </a:defRPr>
      </a:lvl9pPr>
    </p:titleStyle>
    <p:bodyStyle>
      <a:lvl1pPr marL="342900" indent="-342900" algn="l" defTabSz="457200" rtl="0" eaLnBrk="0" fontAlgn="base" hangingPunct="0">
        <a:spcBef>
          <a:spcPct val="20000"/>
        </a:spcBef>
        <a:spcAft>
          <a:spcPct val="0"/>
        </a:spcAft>
        <a:buFont typeface="Arial" panose="020B0604020202020204" pitchFamily="34" charset="0"/>
        <a:buChar char="•"/>
        <a:defRPr sz="3200" kern="1200">
          <a:solidFill>
            <a:schemeClr val="tx1"/>
          </a:solidFill>
          <a:latin typeface="+mn-lt"/>
          <a:ea typeface="+mn-ea"/>
          <a:cs typeface="+mn-cs"/>
        </a:defRPr>
      </a:lvl1pPr>
      <a:lvl2pPr marL="742950" indent="-285750" algn="l" defTabSz="457200" rtl="0" eaLnBrk="0" fontAlgn="base" hangingPunct="0">
        <a:spcBef>
          <a:spcPct val="20000"/>
        </a:spcBef>
        <a:spcAft>
          <a:spcPct val="0"/>
        </a:spcAft>
        <a:buFont typeface="Arial" panose="020B0604020202020204" pitchFamily="34" charset="0"/>
        <a:buChar char="–"/>
        <a:defRPr sz="2800" kern="1200">
          <a:solidFill>
            <a:schemeClr val="tx1"/>
          </a:solidFill>
          <a:latin typeface="+mn-lt"/>
          <a:ea typeface="+mn-ea"/>
          <a:cs typeface="+mn-cs"/>
        </a:defRPr>
      </a:lvl2pPr>
      <a:lvl3pPr marL="1143000" indent="-228600" algn="l" defTabSz="457200" rtl="0" eaLnBrk="0" fontAlgn="base" hangingPunct="0">
        <a:spcBef>
          <a:spcPct val="20000"/>
        </a:spcBef>
        <a:spcAft>
          <a:spcPct val="0"/>
        </a:spcAft>
        <a:buFont typeface="Arial" panose="020B0604020202020204" pitchFamily="34" charset="0"/>
        <a:buChar char="•"/>
        <a:defRPr sz="2400" kern="1200">
          <a:solidFill>
            <a:schemeClr val="tx1"/>
          </a:solidFill>
          <a:latin typeface="+mn-lt"/>
          <a:ea typeface="+mn-ea"/>
          <a:cs typeface="+mn-cs"/>
        </a:defRPr>
      </a:lvl3pPr>
      <a:lvl4pPr marL="16002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4pPr>
      <a:lvl5pPr marL="2057400" indent="-228600" algn="l" defTabSz="457200" rtl="0" eaLnBrk="0" fontAlgn="base" hangingPunct="0">
        <a:spcBef>
          <a:spcPct val="20000"/>
        </a:spcBef>
        <a:spcAft>
          <a:spcPct val="0"/>
        </a:spcAft>
        <a:buFont typeface="Arial" panose="020B0604020202020204" pitchFamily="34" charset="0"/>
        <a:buChar char="»"/>
        <a:defRPr sz="2000" kern="1200">
          <a:solidFill>
            <a:schemeClr val="tx1"/>
          </a:solidFill>
          <a:latin typeface="+mn-lt"/>
          <a:ea typeface="+mn-ea"/>
          <a:cs typeface="+mn-cs"/>
        </a:defRPr>
      </a:lvl5pPr>
      <a:lvl6pPr marL="2514600" indent="-228600" algn="l" defTabSz="457200" rtl="0" eaLnBrk="1" latinLnBrk="0" hangingPunct="1">
        <a:spcBef>
          <a:spcPct val="20000"/>
        </a:spcBef>
        <a:buFont typeface="Arial"/>
        <a:buChar char="•"/>
        <a:defRPr sz="2000" kern="1200">
          <a:solidFill>
            <a:schemeClr val="tx1"/>
          </a:solidFill>
          <a:latin typeface="+mn-lt"/>
          <a:ea typeface="+mn-ea"/>
          <a:cs typeface="+mn-cs"/>
        </a:defRPr>
      </a:lvl6pPr>
      <a:lvl7pPr marL="2971800" indent="-228600" algn="l" defTabSz="457200" rtl="0" eaLnBrk="1" latinLnBrk="0" hangingPunct="1">
        <a:spcBef>
          <a:spcPct val="20000"/>
        </a:spcBef>
        <a:buFont typeface="Arial"/>
        <a:buChar char="•"/>
        <a:defRPr sz="2000" kern="1200">
          <a:solidFill>
            <a:schemeClr val="tx1"/>
          </a:solidFill>
          <a:latin typeface="+mn-lt"/>
          <a:ea typeface="+mn-ea"/>
          <a:cs typeface="+mn-cs"/>
        </a:defRPr>
      </a:lvl7pPr>
      <a:lvl8pPr marL="3429000" indent="-228600" algn="l" defTabSz="457200" rtl="0" eaLnBrk="1" latinLnBrk="0" hangingPunct="1">
        <a:spcBef>
          <a:spcPct val="20000"/>
        </a:spcBef>
        <a:buFont typeface="Arial"/>
        <a:buChar char="•"/>
        <a:defRPr sz="2000" kern="1200">
          <a:solidFill>
            <a:schemeClr val="tx1"/>
          </a:solidFill>
          <a:latin typeface="+mn-lt"/>
          <a:ea typeface="+mn-ea"/>
          <a:cs typeface="+mn-cs"/>
        </a:defRPr>
      </a:lvl8pPr>
      <a:lvl9pPr marL="3886200" indent="-228600" algn="l" defTabSz="457200" rtl="0" eaLnBrk="1" latinLnBrk="0" hangingPunct="1">
        <a:spcBef>
          <a:spcPct val="20000"/>
        </a:spcBef>
        <a:buFont typeface="Arial"/>
        <a:buChar char="•"/>
        <a:defRPr sz="2000" kern="1200">
          <a:solidFill>
            <a:schemeClr val="tx1"/>
          </a:solidFill>
          <a:latin typeface="+mn-lt"/>
          <a:ea typeface="+mn-ea"/>
          <a:cs typeface="+mn-cs"/>
        </a:defRPr>
      </a:lvl9pPr>
    </p:bodyStyle>
    <p:otherStyle>
      <a:defPPr>
        <a:defRPr lang="en-US"/>
      </a:defPPr>
      <a:lvl1pPr marL="0" algn="l" defTabSz="457200" rtl="0" eaLnBrk="1" latinLnBrk="0" hangingPunct="1">
        <a:defRPr sz="1800" kern="1200">
          <a:solidFill>
            <a:schemeClr val="tx1"/>
          </a:solidFill>
          <a:latin typeface="+mn-lt"/>
          <a:ea typeface="+mn-ea"/>
          <a:cs typeface="+mn-cs"/>
        </a:defRPr>
      </a:lvl1pPr>
      <a:lvl2pPr marL="457200" algn="l" defTabSz="457200" rtl="0" eaLnBrk="1" latinLnBrk="0" hangingPunct="1">
        <a:defRPr sz="1800" kern="1200">
          <a:solidFill>
            <a:schemeClr val="tx1"/>
          </a:solidFill>
          <a:latin typeface="+mn-lt"/>
          <a:ea typeface="+mn-ea"/>
          <a:cs typeface="+mn-cs"/>
        </a:defRPr>
      </a:lvl2pPr>
      <a:lvl3pPr marL="914400" algn="l" defTabSz="457200" rtl="0" eaLnBrk="1" latinLnBrk="0" hangingPunct="1">
        <a:defRPr sz="1800" kern="1200">
          <a:solidFill>
            <a:schemeClr val="tx1"/>
          </a:solidFill>
          <a:latin typeface="+mn-lt"/>
          <a:ea typeface="+mn-ea"/>
          <a:cs typeface="+mn-cs"/>
        </a:defRPr>
      </a:lvl3pPr>
      <a:lvl4pPr marL="1371600" algn="l" defTabSz="457200" rtl="0" eaLnBrk="1" latinLnBrk="0" hangingPunct="1">
        <a:defRPr sz="1800" kern="1200">
          <a:solidFill>
            <a:schemeClr val="tx1"/>
          </a:solidFill>
          <a:latin typeface="+mn-lt"/>
          <a:ea typeface="+mn-ea"/>
          <a:cs typeface="+mn-cs"/>
        </a:defRPr>
      </a:lvl4pPr>
      <a:lvl5pPr marL="1828800" algn="l" defTabSz="457200" rtl="0" eaLnBrk="1" latinLnBrk="0" hangingPunct="1">
        <a:defRPr sz="1800" kern="1200">
          <a:solidFill>
            <a:schemeClr val="tx1"/>
          </a:solidFill>
          <a:latin typeface="+mn-lt"/>
          <a:ea typeface="+mn-ea"/>
          <a:cs typeface="+mn-cs"/>
        </a:defRPr>
      </a:lvl5pPr>
      <a:lvl6pPr marL="2286000" algn="l" defTabSz="457200" rtl="0" eaLnBrk="1" latinLnBrk="0" hangingPunct="1">
        <a:defRPr sz="1800" kern="1200">
          <a:solidFill>
            <a:schemeClr val="tx1"/>
          </a:solidFill>
          <a:latin typeface="+mn-lt"/>
          <a:ea typeface="+mn-ea"/>
          <a:cs typeface="+mn-cs"/>
        </a:defRPr>
      </a:lvl6pPr>
      <a:lvl7pPr marL="2743200" algn="l" defTabSz="457200" rtl="0" eaLnBrk="1" latinLnBrk="0" hangingPunct="1">
        <a:defRPr sz="1800" kern="1200">
          <a:solidFill>
            <a:schemeClr val="tx1"/>
          </a:solidFill>
          <a:latin typeface="+mn-lt"/>
          <a:ea typeface="+mn-ea"/>
          <a:cs typeface="+mn-cs"/>
        </a:defRPr>
      </a:lvl7pPr>
      <a:lvl8pPr marL="3200400" algn="l" defTabSz="457200" rtl="0" eaLnBrk="1" latinLnBrk="0" hangingPunct="1">
        <a:defRPr sz="1800" kern="1200">
          <a:solidFill>
            <a:schemeClr val="tx1"/>
          </a:solidFill>
          <a:latin typeface="+mn-lt"/>
          <a:ea typeface="+mn-ea"/>
          <a:cs typeface="+mn-cs"/>
        </a:defRPr>
      </a:lvl8pPr>
      <a:lvl9pPr marL="3657600" algn="l" defTabSz="457200" rtl="0" eaLnBrk="1" latinLnBrk="0" hangingPunct="1">
        <a:defRPr sz="1800" kern="1200">
          <a:solidFill>
            <a:schemeClr val="tx1"/>
          </a:solidFill>
          <a:latin typeface="+mn-lt"/>
          <a:ea typeface="+mn-ea"/>
          <a:cs typeface="+mn-cs"/>
        </a:defRPr>
      </a:lvl9pPr>
    </p:otherStyle>
  </p:txStyles>
</p:sldMaster>
</file>

<file path=ppt/slideMasters/slideMaster5.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3074" name="Rectangle 2">
            <a:extLst>
              <a:ext uri="{FF2B5EF4-FFF2-40B4-BE49-F238E27FC236}">
                <a16:creationId xmlns:a16="http://schemas.microsoft.com/office/drawing/2014/main" id="{98542CCA-D443-4A80-9C13-1940F7BC4D2B}"/>
              </a:ext>
            </a:extLst>
          </p:cNvPr>
          <p:cNvSpPr>
            <a:spLocks noGrp="1" noChangeArrowheads="1"/>
          </p:cNvSpPr>
          <p:nvPr>
            <p:ph type="title"/>
          </p:nvPr>
        </p:nvSpPr>
        <p:spPr bwMode="auto">
          <a:xfrm>
            <a:off x="0" y="1219200"/>
            <a:ext cx="12192000" cy="762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none" lIns="91440" tIns="45720" rIns="91440" bIns="45720" numCol="1" anchor="t" anchorCtr="0" compatLnSpc="1">
            <a:prstTxWarp prst="textNoShape">
              <a:avLst/>
            </a:prstTxWarp>
          </a:bodyPr>
          <a:lstStyle/>
          <a:p>
            <a:pPr lvl="0"/>
            <a:r>
              <a:rPr lang="en-US" altLang="zh-CN"/>
              <a:t>Click to edit Master title style</a:t>
            </a:r>
          </a:p>
        </p:txBody>
      </p:sp>
      <p:pic>
        <p:nvPicPr>
          <p:cNvPr id="3075" name="Picture 6" descr="Screen shot 2013-02-04 at 12.56.36 PM.png">
            <a:extLst>
              <a:ext uri="{FF2B5EF4-FFF2-40B4-BE49-F238E27FC236}">
                <a16:creationId xmlns:a16="http://schemas.microsoft.com/office/drawing/2014/main" id="{E6BC639B-77E7-4C99-A0F0-324BBF920425}"/>
              </a:ext>
            </a:extLst>
          </p:cNvPr>
          <p:cNvPicPr>
            <a:picLocks noChangeAspect="1"/>
          </p:cNvPicPr>
          <p:nvPr userDrawn="1"/>
        </p:nvPicPr>
        <p:blipFill>
          <a:blip r:embed="rId9">
            <a:extLst>
              <a:ext uri="{28A0092B-C50C-407E-A947-70E740481C1C}">
                <a14:useLocalDpi xmlns:a14="http://schemas.microsoft.com/office/drawing/2010/main" val="0"/>
              </a:ext>
            </a:extLst>
          </a:blip>
          <a:srcRect l="7448" r="8180" b="40030"/>
          <a:stretch>
            <a:fillRect/>
          </a:stretch>
        </p:blipFill>
        <p:spPr bwMode="auto">
          <a:xfrm>
            <a:off x="0" y="6270625"/>
            <a:ext cx="12192000" cy="242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3076" name="Picture 7" descr="EBSCO_PMS294.png">
            <a:extLst>
              <a:ext uri="{FF2B5EF4-FFF2-40B4-BE49-F238E27FC236}">
                <a16:creationId xmlns:a16="http://schemas.microsoft.com/office/drawing/2014/main" id="{D4C11CAA-0CCD-4930-A4F0-D500968360F2}"/>
              </a:ext>
            </a:extLst>
          </p:cNvPr>
          <p:cNvPicPr>
            <a:picLocks noChangeAspect="1"/>
          </p:cNvPicPr>
          <p:nvPr userDrawn="1"/>
        </p:nvPicPr>
        <p:blipFill>
          <a:blip r:embed="rId10">
            <a:extLst>
              <a:ext uri="{28A0092B-C50C-407E-A947-70E740481C1C}">
                <a14:useLocalDpi xmlns:a14="http://schemas.microsoft.com/office/drawing/2010/main" val="0"/>
              </a:ext>
            </a:extLst>
          </a:blip>
          <a:srcRect/>
          <a:stretch>
            <a:fillRect/>
          </a:stretch>
        </p:blipFill>
        <p:spPr bwMode="auto">
          <a:xfrm>
            <a:off x="234951" y="6513513"/>
            <a:ext cx="844549" cy="2206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029" name="TextBox 8">
            <a:extLst>
              <a:ext uri="{FF2B5EF4-FFF2-40B4-BE49-F238E27FC236}">
                <a16:creationId xmlns:a16="http://schemas.microsoft.com/office/drawing/2014/main" id="{9C1B5A3A-8449-43BD-B2F0-7140AF1DED30}"/>
              </a:ext>
            </a:extLst>
          </p:cNvPr>
          <p:cNvSpPr txBox="1">
            <a:spLocks noChangeArrowheads="1"/>
          </p:cNvSpPr>
          <p:nvPr userDrawn="1"/>
        </p:nvSpPr>
        <p:spPr bwMode="auto">
          <a:xfrm>
            <a:off x="1079500" y="6470651"/>
            <a:ext cx="1200585" cy="276999"/>
          </a:xfrm>
          <a:prstGeom prst="rect">
            <a:avLst/>
          </a:prstGeom>
          <a:noFill/>
          <a:ln>
            <a:noFill/>
          </a:ln>
          <a:extLst/>
        </p:spPr>
        <p:txBody>
          <a:bodyPr wrap="none">
            <a:spAutoFit/>
          </a:bodyPr>
          <a:lstStyle>
            <a:lvl1pPr>
              <a:defRPr>
                <a:solidFill>
                  <a:schemeClr val="tx1"/>
                </a:solidFill>
                <a:latin typeface="Times New Roman" pitchFamily="18" charset="0"/>
              </a:defRPr>
            </a:lvl1pPr>
            <a:lvl2pPr marL="742950" indent="-285750">
              <a:defRPr>
                <a:solidFill>
                  <a:schemeClr val="tx1"/>
                </a:solidFill>
                <a:latin typeface="Times New Roman" pitchFamily="18" charset="0"/>
              </a:defRPr>
            </a:lvl2pPr>
            <a:lvl3pPr marL="1143000" indent="-228600">
              <a:defRPr>
                <a:solidFill>
                  <a:schemeClr val="tx1"/>
                </a:solidFill>
                <a:latin typeface="Times New Roman" pitchFamily="18" charset="0"/>
              </a:defRPr>
            </a:lvl3pPr>
            <a:lvl4pPr marL="1600200" indent="-228600">
              <a:defRPr>
                <a:solidFill>
                  <a:schemeClr val="tx1"/>
                </a:solidFill>
                <a:latin typeface="Times New Roman" pitchFamily="18" charset="0"/>
              </a:defRPr>
            </a:lvl4pPr>
            <a:lvl5pPr marL="2057400" indent="-228600">
              <a:defRPr>
                <a:solidFill>
                  <a:schemeClr val="tx1"/>
                </a:solidFill>
                <a:latin typeface="Times New Roman" pitchFamily="18" charset="0"/>
              </a:defRPr>
            </a:lvl5pPr>
            <a:lvl6pPr marL="2514600" indent="-228600" fontAlgn="base">
              <a:spcBef>
                <a:spcPct val="0"/>
              </a:spcBef>
              <a:spcAft>
                <a:spcPct val="0"/>
              </a:spcAft>
              <a:defRPr>
                <a:solidFill>
                  <a:schemeClr val="tx1"/>
                </a:solidFill>
                <a:latin typeface="Times New Roman" pitchFamily="18" charset="0"/>
              </a:defRPr>
            </a:lvl6pPr>
            <a:lvl7pPr marL="2971800" indent="-228600" fontAlgn="base">
              <a:spcBef>
                <a:spcPct val="0"/>
              </a:spcBef>
              <a:spcAft>
                <a:spcPct val="0"/>
              </a:spcAft>
              <a:defRPr>
                <a:solidFill>
                  <a:schemeClr val="tx1"/>
                </a:solidFill>
                <a:latin typeface="Times New Roman" pitchFamily="18" charset="0"/>
              </a:defRPr>
            </a:lvl7pPr>
            <a:lvl8pPr marL="3429000" indent="-228600" fontAlgn="base">
              <a:spcBef>
                <a:spcPct val="0"/>
              </a:spcBef>
              <a:spcAft>
                <a:spcPct val="0"/>
              </a:spcAft>
              <a:defRPr>
                <a:solidFill>
                  <a:schemeClr val="tx1"/>
                </a:solidFill>
                <a:latin typeface="Times New Roman" pitchFamily="18" charset="0"/>
              </a:defRPr>
            </a:lvl8pPr>
            <a:lvl9pPr marL="3886200" indent="-228600" fontAlgn="base">
              <a:spcBef>
                <a:spcPct val="0"/>
              </a:spcBef>
              <a:spcAft>
                <a:spcPct val="0"/>
              </a:spcAft>
              <a:defRPr>
                <a:solidFill>
                  <a:schemeClr val="tx1"/>
                </a:solidFill>
                <a:latin typeface="Times New Roman" pitchFamily="18" charset="0"/>
              </a:defRPr>
            </a:lvl9pPr>
          </a:lstStyle>
          <a:p>
            <a:pPr eaLnBrk="1" hangingPunct="1">
              <a:defRPr/>
            </a:pPr>
            <a:r>
              <a:rPr lang="en-US" altLang="zh-CN" sz="1200" baseline="0">
                <a:solidFill>
                  <a:srgbClr val="376092"/>
                </a:solidFill>
                <a:ea typeface="宋体" pitchFamily="2" charset="-122"/>
                <a:cs typeface="+mn-cs"/>
              </a:rPr>
              <a:t>www.ebsco.com</a:t>
            </a:r>
          </a:p>
        </p:txBody>
      </p:sp>
    </p:spTree>
    <p:extLst>
      <p:ext uri="{BB962C8B-B14F-4D97-AF65-F5344CB8AC3E}">
        <p14:creationId xmlns:p14="http://schemas.microsoft.com/office/powerpoint/2010/main" val="2722241395"/>
      </p:ext>
    </p:extLst>
  </p:cSld>
  <p:clrMap bg1="lt1" tx1="dk1" bg2="lt2" tx2="dk2" accent1="accent1" accent2="accent2" accent3="accent3" accent4="accent4" accent5="accent5" accent6="accent6" hlink="hlink" folHlink="folHlink"/>
  <p:sldLayoutIdLst>
    <p:sldLayoutId id="2147483755" r:id="rId1"/>
    <p:sldLayoutId id="2147483756" r:id="rId2"/>
    <p:sldLayoutId id="2147483757" r:id="rId3"/>
    <p:sldLayoutId id="2147483758" r:id="rId4"/>
    <p:sldLayoutId id="2147483759" r:id="rId5"/>
    <p:sldLayoutId id="2147483760" r:id="rId6"/>
    <p:sldLayoutId id="2147483761" r:id="rId7"/>
  </p:sldLayoutIdLst>
  <p:transition>
    <p:fade/>
  </p:transition>
  <p:txStyles>
    <p:titleStyle>
      <a:lvl1pPr algn="ctr" rtl="0" eaLnBrk="0" fontAlgn="base" hangingPunct="0">
        <a:spcBef>
          <a:spcPct val="0"/>
        </a:spcBef>
        <a:spcAft>
          <a:spcPct val="0"/>
        </a:spcAft>
        <a:defRPr sz="3600">
          <a:solidFill>
            <a:srgbClr val="376092"/>
          </a:solidFill>
          <a:latin typeface="Georgia" pitchFamily="18" charset="0"/>
          <a:ea typeface="+mj-ea"/>
          <a:cs typeface="+mj-cs"/>
        </a:defRPr>
      </a:lvl1pPr>
      <a:lvl2pPr algn="ctr" rtl="0" eaLnBrk="0" fontAlgn="base" hangingPunct="0">
        <a:spcBef>
          <a:spcPct val="0"/>
        </a:spcBef>
        <a:spcAft>
          <a:spcPct val="0"/>
        </a:spcAft>
        <a:defRPr sz="3600">
          <a:solidFill>
            <a:srgbClr val="376092"/>
          </a:solidFill>
          <a:latin typeface="Georgia" pitchFamily="18" charset="0"/>
        </a:defRPr>
      </a:lvl2pPr>
      <a:lvl3pPr algn="ctr" rtl="0" eaLnBrk="0" fontAlgn="base" hangingPunct="0">
        <a:spcBef>
          <a:spcPct val="0"/>
        </a:spcBef>
        <a:spcAft>
          <a:spcPct val="0"/>
        </a:spcAft>
        <a:defRPr sz="3600">
          <a:solidFill>
            <a:srgbClr val="376092"/>
          </a:solidFill>
          <a:latin typeface="Georgia" pitchFamily="18" charset="0"/>
        </a:defRPr>
      </a:lvl3pPr>
      <a:lvl4pPr algn="ctr" rtl="0" eaLnBrk="0" fontAlgn="base" hangingPunct="0">
        <a:spcBef>
          <a:spcPct val="0"/>
        </a:spcBef>
        <a:spcAft>
          <a:spcPct val="0"/>
        </a:spcAft>
        <a:defRPr sz="3600">
          <a:solidFill>
            <a:srgbClr val="376092"/>
          </a:solidFill>
          <a:latin typeface="Georgia" pitchFamily="18" charset="0"/>
        </a:defRPr>
      </a:lvl4pPr>
      <a:lvl5pPr algn="ctr" rtl="0" eaLnBrk="0" fontAlgn="base" hangingPunct="0">
        <a:spcBef>
          <a:spcPct val="0"/>
        </a:spcBef>
        <a:spcAft>
          <a:spcPct val="0"/>
        </a:spcAft>
        <a:defRPr sz="3600">
          <a:solidFill>
            <a:srgbClr val="376092"/>
          </a:solidFill>
          <a:latin typeface="Georgia" pitchFamily="18" charset="0"/>
        </a:defRPr>
      </a:lvl5pPr>
      <a:lvl6pPr marL="457200" algn="ctr" rtl="0" fontAlgn="base">
        <a:spcBef>
          <a:spcPct val="0"/>
        </a:spcBef>
        <a:spcAft>
          <a:spcPct val="0"/>
        </a:spcAft>
        <a:defRPr sz="2100" b="1">
          <a:solidFill>
            <a:schemeClr val="tx2"/>
          </a:solidFill>
          <a:latin typeface="Arial" charset="0"/>
        </a:defRPr>
      </a:lvl6pPr>
      <a:lvl7pPr marL="914400" algn="ctr" rtl="0" fontAlgn="base">
        <a:spcBef>
          <a:spcPct val="0"/>
        </a:spcBef>
        <a:spcAft>
          <a:spcPct val="0"/>
        </a:spcAft>
        <a:defRPr sz="2100" b="1">
          <a:solidFill>
            <a:schemeClr val="tx2"/>
          </a:solidFill>
          <a:latin typeface="Arial" charset="0"/>
        </a:defRPr>
      </a:lvl7pPr>
      <a:lvl8pPr marL="1371600" algn="ctr" rtl="0" fontAlgn="base">
        <a:spcBef>
          <a:spcPct val="0"/>
        </a:spcBef>
        <a:spcAft>
          <a:spcPct val="0"/>
        </a:spcAft>
        <a:defRPr sz="2100" b="1">
          <a:solidFill>
            <a:schemeClr val="tx2"/>
          </a:solidFill>
          <a:latin typeface="Arial" charset="0"/>
        </a:defRPr>
      </a:lvl8pPr>
      <a:lvl9pPr marL="1828800" algn="ctr" rtl="0" fontAlgn="base">
        <a:spcBef>
          <a:spcPct val="0"/>
        </a:spcBef>
        <a:spcAft>
          <a:spcPct val="0"/>
        </a:spcAft>
        <a:defRPr sz="2100" b="1">
          <a:solidFill>
            <a:schemeClr val="tx2"/>
          </a:solidFill>
          <a:latin typeface="Arial" charset="0"/>
        </a:defRPr>
      </a:lvl9pPr>
    </p:titleStyle>
    <p:bodyStyle>
      <a:lvl1pPr marL="176213" indent="-176213" algn="l" rtl="0" eaLnBrk="0" fontAlgn="base" hangingPunct="0">
        <a:spcBef>
          <a:spcPct val="20000"/>
        </a:spcBef>
        <a:spcAft>
          <a:spcPct val="0"/>
        </a:spcAft>
        <a:buChar char="•"/>
        <a:defRPr sz="2200">
          <a:solidFill>
            <a:schemeClr val="tx1"/>
          </a:solidFill>
          <a:latin typeface="+mn-lt"/>
          <a:ea typeface="+mn-ea"/>
          <a:cs typeface="+mn-cs"/>
        </a:defRPr>
      </a:lvl1pPr>
      <a:lvl2pPr marL="681038" indent="-223838" algn="l" rtl="0" eaLnBrk="0" fontAlgn="base" hangingPunct="0">
        <a:spcBef>
          <a:spcPct val="20000"/>
        </a:spcBef>
        <a:spcAft>
          <a:spcPct val="0"/>
        </a:spcAft>
        <a:buChar char="–"/>
        <a:defRPr sz="2000">
          <a:solidFill>
            <a:schemeClr val="tx1"/>
          </a:solidFill>
          <a:latin typeface="+mn-lt"/>
        </a:defRPr>
      </a:lvl2pPr>
      <a:lvl3pPr marL="1089025" indent="-174625" algn="l" rtl="0" eaLnBrk="0" fontAlgn="base" hangingPunct="0">
        <a:spcBef>
          <a:spcPct val="20000"/>
        </a:spcBef>
        <a:spcAft>
          <a:spcPct val="0"/>
        </a:spcAft>
        <a:buChar char="•"/>
        <a:defRPr sz="2000">
          <a:solidFill>
            <a:schemeClr val="tx1"/>
          </a:solidFill>
          <a:latin typeface="+mn-lt"/>
        </a:defRPr>
      </a:lvl3pPr>
      <a:lvl4pPr marL="1600200" indent="-228600" algn="l" rtl="0" eaLnBrk="0" fontAlgn="base" hangingPunct="0">
        <a:spcBef>
          <a:spcPct val="20000"/>
        </a:spcBef>
        <a:spcAft>
          <a:spcPct val="0"/>
        </a:spcAft>
        <a:buChar char="–"/>
        <a:defRPr sz="2000">
          <a:solidFill>
            <a:schemeClr val="tx1"/>
          </a:solidFill>
          <a:latin typeface="+mn-lt"/>
        </a:defRPr>
      </a:lvl4pPr>
      <a:lvl5pPr marL="2000250" indent="-171450" algn="l" rtl="0" eaLnBrk="0" fontAlgn="base" hangingPunct="0">
        <a:spcBef>
          <a:spcPct val="20000"/>
        </a:spcBef>
        <a:spcAft>
          <a:spcPct val="0"/>
        </a:spcAft>
        <a:buChar char="»"/>
        <a:defRPr sz="2000">
          <a:solidFill>
            <a:schemeClr val="tx1"/>
          </a:solidFill>
          <a:latin typeface="+mn-lt"/>
        </a:defRPr>
      </a:lvl5pPr>
      <a:lvl6pPr marL="2457450" indent="-171450" algn="l" rtl="0" fontAlgn="base">
        <a:spcBef>
          <a:spcPct val="20000"/>
        </a:spcBef>
        <a:spcAft>
          <a:spcPct val="0"/>
        </a:spcAft>
        <a:buChar char="»"/>
        <a:defRPr sz="2000">
          <a:solidFill>
            <a:schemeClr val="tx1"/>
          </a:solidFill>
          <a:latin typeface="+mn-lt"/>
        </a:defRPr>
      </a:lvl6pPr>
      <a:lvl7pPr marL="2914650" indent="-171450" algn="l" rtl="0" fontAlgn="base">
        <a:spcBef>
          <a:spcPct val="20000"/>
        </a:spcBef>
        <a:spcAft>
          <a:spcPct val="0"/>
        </a:spcAft>
        <a:buChar char="»"/>
        <a:defRPr sz="2000">
          <a:solidFill>
            <a:schemeClr val="tx1"/>
          </a:solidFill>
          <a:latin typeface="+mn-lt"/>
        </a:defRPr>
      </a:lvl7pPr>
      <a:lvl8pPr marL="3371850" indent="-171450" algn="l" rtl="0" fontAlgn="base">
        <a:spcBef>
          <a:spcPct val="20000"/>
        </a:spcBef>
        <a:spcAft>
          <a:spcPct val="0"/>
        </a:spcAft>
        <a:buChar char="»"/>
        <a:defRPr sz="2000">
          <a:solidFill>
            <a:schemeClr val="tx1"/>
          </a:solidFill>
          <a:latin typeface="+mn-lt"/>
        </a:defRPr>
      </a:lvl8pPr>
      <a:lvl9pPr marL="3829050" indent="-171450" algn="l" rtl="0" fontAlgn="base">
        <a:spcBef>
          <a:spcPct val="20000"/>
        </a:spcBef>
        <a:spcAft>
          <a:spcPct val="0"/>
        </a:spcAft>
        <a:buChar char="»"/>
        <a:defRPr sz="2000">
          <a:solidFill>
            <a:schemeClr val="tx1"/>
          </a:solidFill>
          <a:latin typeface="+mn-lt"/>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6.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6386" name="Title Placeholder 1">
            <a:extLst>
              <a:ext uri="{FF2B5EF4-FFF2-40B4-BE49-F238E27FC236}">
                <a16:creationId xmlns:a16="http://schemas.microsoft.com/office/drawing/2014/main" id="{13621ECA-E751-4A52-8C53-546C08025107}"/>
              </a:ext>
            </a:extLst>
          </p:cNvPr>
          <p:cNvSpPr>
            <a:spLocks noGrp="1" noChangeArrowheads="1"/>
          </p:cNvSpPr>
          <p:nvPr>
            <p:ph type="title"/>
          </p:nvPr>
        </p:nvSpPr>
        <p:spPr bwMode="auto">
          <a:xfrm>
            <a:off x="838200" y="365126"/>
            <a:ext cx="10515600" cy="132556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ctr" anchorCtr="0" compatLnSpc="1">
            <a:prstTxWarp prst="textNoShape">
              <a:avLst/>
            </a:prstTxWarp>
          </a:bodyPr>
          <a:lstStyle/>
          <a:p>
            <a:pPr lvl="0"/>
            <a:r>
              <a:rPr lang="en-US" altLang="zh-CN"/>
              <a:t>Click to edit Master title style</a:t>
            </a:r>
            <a:endParaRPr lang="zh-CN" altLang="en-US"/>
          </a:p>
        </p:txBody>
      </p:sp>
      <p:sp>
        <p:nvSpPr>
          <p:cNvPr id="16387" name="Text Placeholder 2">
            <a:extLst>
              <a:ext uri="{FF2B5EF4-FFF2-40B4-BE49-F238E27FC236}">
                <a16:creationId xmlns:a16="http://schemas.microsoft.com/office/drawing/2014/main" id="{99A359D5-DA8F-444E-AC8A-7A4E6F0430D7}"/>
              </a:ext>
            </a:extLst>
          </p:cNvPr>
          <p:cNvSpPr>
            <a:spLocks noGrp="1" noChangeArrowheads="1"/>
          </p:cNvSpPr>
          <p:nvPr>
            <p:ph type="body" idx="1"/>
          </p:nvPr>
        </p:nvSpPr>
        <p:spPr bwMode="auto">
          <a:xfrm>
            <a:off x="838200" y="1825625"/>
            <a:ext cx="10515600" cy="435133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Date Placeholder 3">
            <a:extLst>
              <a:ext uri="{FF2B5EF4-FFF2-40B4-BE49-F238E27FC236}">
                <a16:creationId xmlns:a16="http://schemas.microsoft.com/office/drawing/2014/main" id="{2485B70B-D549-410E-9925-28C4FFD8A428}"/>
              </a:ext>
            </a:extLst>
          </p:cNvPr>
          <p:cNvSpPr>
            <a:spLocks noGrp="1"/>
          </p:cNvSpPr>
          <p:nvPr>
            <p:ph type="dt" sz="half" idx="2"/>
          </p:nvPr>
        </p:nvSpPr>
        <p:spPr>
          <a:xfrm>
            <a:off x="838200" y="6356351"/>
            <a:ext cx="2743200" cy="365125"/>
          </a:xfrm>
          <a:prstGeom prst="rect">
            <a:avLst/>
          </a:prstGeom>
        </p:spPr>
        <p:txBody>
          <a:bodyPr vert="horz" lIns="91440" tIns="45720" rIns="91440" bIns="45720" rtlCol="0" anchor="ctr"/>
          <a:lstStyle>
            <a:lvl1pPr algn="l">
              <a:defRPr sz="900">
                <a:solidFill>
                  <a:schemeClr val="tx1">
                    <a:tint val="75000"/>
                  </a:schemeClr>
                </a:solidFill>
              </a:defRPr>
            </a:lvl1pPr>
          </a:lstStyle>
          <a:p>
            <a:pPr>
              <a:defRPr/>
            </a:pPr>
            <a:fld id="{6FD24AD1-A931-4EBA-A0D3-E0A9304C55ED}" type="datetimeFigureOut">
              <a:rPr lang="zh-CN" altLang="en-US"/>
              <a:pPr>
                <a:defRPr/>
              </a:pPr>
              <a:t>2019/11/12</a:t>
            </a:fld>
            <a:endParaRPr lang="zh-CN" altLang="en-US"/>
          </a:p>
        </p:txBody>
      </p:sp>
      <p:sp>
        <p:nvSpPr>
          <p:cNvPr id="5" name="Footer Placeholder 4">
            <a:extLst>
              <a:ext uri="{FF2B5EF4-FFF2-40B4-BE49-F238E27FC236}">
                <a16:creationId xmlns:a16="http://schemas.microsoft.com/office/drawing/2014/main" id="{DE7FE4F0-F3E9-4FEF-87CB-A0A5BDBE299D}"/>
              </a:ext>
            </a:extLst>
          </p:cNvPr>
          <p:cNvSpPr>
            <a:spLocks noGrp="1"/>
          </p:cNvSpPr>
          <p:nvPr>
            <p:ph type="ftr" sz="quarter" idx="3"/>
          </p:nvPr>
        </p:nvSpPr>
        <p:spPr>
          <a:xfrm>
            <a:off x="4038600" y="6356351"/>
            <a:ext cx="4114800" cy="365125"/>
          </a:xfrm>
          <a:prstGeom prst="rect">
            <a:avLst/>
          </a:prstGeom>
        </p:spPr>
        <p:txBody>
          <a:bodyPr vert="horz" lIns="91440" tIns="45720" rIns="91440" bIns="45720" rtlCol="0" anchor="ctr"/>
          <a:lstStyle>
            <a:lvl1pPr algn="ctr">
              <a:defRPr sz="900">
                <a:solidFill>
                  <a:schemeClr val="tx1">
                    <a:tint val="75000"/>
                  </a:schemeClr>
                </a:solidFill>
              </a:defRPr>
            </a:lvl1pPr>
          </a:lstStyle>
          <a:p>
            <a:pPr>
              <a:defRPr/>
            </a:pPr>
            <a:endParaRPr lang="zh-CN" altLang="en-US"/>
          </a:p>
        </p:txBody>
      </p:sp>
      <p:sp>
        <p:nvSpPr>
          <p:cNvPr id="6" name="Slide Number Placeholder 5">
            <a:extLst>
              <a:ext uri="{FF2B5EF4-FFF2-40B4-BE49-F238E27FC236}">
                <a16:creationId xmlns:a16="http://schemas.microsoft.com/office/drawing/2014/main" id="{CF1858A3-5AD3-4A1B-950E-645A44B6C0E3}"/>
              </a:ext>
            </a:extLst>
          </p:cNvPr>
          <p:cNvSpPr>
            <a:spLocks noGrp="1"/>
          </p:cNvSpPr>
          <p:nvPr>
            <p:ph type="sldNum" sz="quarter" idx="4"/>
          </p:nvPr>
        </p:nvSpPr>
        <p:spPr>
          <a:xfrm>
            <a:off x="8610600" y="6356351"/>
            <a:ext cx="2743200" cy="365125"/>
          </a:xfrm>
          <a:prstGeom prst="rect">
            <a:avLst/>
          </a:prstGeom>
        </p:spPr>
        <p:txBody>
          <a:bodyPr vert="horz" lIns="91440" tIns="45720" rIns="91440" bIns="45720" rtlCol="0" anchor="ctr"/>
          <a:lstStyle>
            <a:lvl1pPr algn="r">
              <a:defRPr sz="900">
                <a:solidFill>
                  <a:schemeClr val="tx1">
                    <a:tint val="75000"/>
                  </a:schemeClr>
                </a:solidFill>
              </a:defRPr>
            </a:lvl1pPr>
          </a:lstStyle>
          <a:p>
            <a:pPr>
              <a:defRPr/>
            </a:pPr>
            <a:fld id="{0733636C-2B9C-4421-A5DA-75DEDF789B62}" type="slidenum">
              <a:rPr lang="zh-CN" altLang="en-US"/>
              <a:pPr>
                <a:defRPr/>
              </a:pPr>
              <a:t>‹#›</a:t>
            </a:fld>
            <a:endParaRPr lang="zh-CN" altLang="en-US"/>
          </a:p>
        </p:txBody>
      </p:sp>
    </p:spTree>
    <p:extLst>
      <p:ext uri="{BB962C8B-B14F-4D97-AF65-F5344CB8AC3E}">
        <p14:creationId xmlns:p14="http://schemas.microsoft.com/office/powerpoint/2010/main" val="905402121"/>
      </p:ext>
    </p:extLst>
  </p:cSld>
  <p:clrMap bg1="lt1" tx1="dk1" bg2="lt2" tx2="dk2" accent1="accent1" accent2="accent2" accent3="accent3" accent4="accent4" accent5="accent5" accent6="accent6" hlink="hlink" folHlink="folHlink"/>
  <p:sldLayoutIdLst>
    <p:sldLayoutId id="2147483763" r:id="rId1"/>
    <p:sldLayoutId id="2147483764" r:id="rId2"/>
    <p:sldLayoutId id="2147483765" r:id="rId3"/>
    <p:sldLayoutId id="2147483766" r:id="rId4"/>
    <p:sldLayoutId id="2147483767" r:id="rId5"/>
    <p:sldLayoutId id="2147483768" r:id="rId6"/>
    <p:sldLayoutId id="2147483769" r:id="rId7"/>
    <p:sldLayoutId id="2147483770" r:id="rId8"/>
    <p:sldLayoutId id="2147483771" r:id="rId9"/>
    <p:sldLayoutId id="2147483772" r:id="rId10"/>
    <p:sldLayoutId id="2147483773" r:id="rId11"/>
    <p:sldLayoutId id="2147483774" r:id="rId12"/>
    <p:sldLayoutId id="2147483775" r:id="rId13"/>
  </p:sldLayoutIdLst>
  <p:txStyles>
    <p:titleStyle>
      <a:lvl1pPr algn="l" defTabSz="685800" rtl="0" eaLnBrk="0" fontAlgn="base" hangingPunct="0">
        <a:lnSpc>
          <a:spcPct val="90000"/>
        </a:lnSpc>
        <a:spcBef>
          <a:spcPct val="0"/>
        </a:spcBef>
        <a:spcAft>
          <a:spcPct val="0"/>
        </a:spcAft>
        <a:defRPr sz="3300" kern="1200">
          <a:solidFill>
            <a:schemeClr val="tx1"/>
          </a:solidFill>
          <a:latin typeface="+mj-lt"/>
          <a:ea typeface="+mj-ea"/>
          <a:cs typeface="+mj-cs"/>
        </a:defRPr>
      </a:lvl1pPr>
      <a:lvl2pPr algn="l" defTabSz="685800" rtl="0" eaLnBrk="0" fontAlgn="base" hangingPunct="0">
        <a:lnSpc>
          <a:spcPct val="90000"/>
        </a:lnSpc>
        <a:spcBef>
          <a:spcPct val="0"/>
        </a:spcBef>
        <a:spcAft>
          <a:spcPct val="0"/>
        </a:spcAft>
        <a:defRPr sz="3300">
          <a:solidFill>
            <a:schemeClr val="tx1"/>
          </a:solidFill>
          <a:latin typeface="等线 Light" panose="02010600030101010101" pitchFamily="2" charset="-122"/>
        </a:defRPr>
      </a:lvl2pPr>
      <a:lvl3pPr algn="l" defTabSz="685800" rtl="0" eaLnBrk="0" fontAlgn="base" hangingPunct="0">
        <a:lnSpc>
          <a:spcPct val="90000"/>
        </a:lnSpc>
        <a:spcBef>
          <a:spcPct val="0"/>
        </a:spcBef>
        <a:spcAft>
          <a:spcPct val="0"/>
        </a:spcAft>
        <a:defRPr sz="3300">
          <a:solidFill>
            <a:schemeClr val="tx1"/>
          </a:solidFill>
          <a:latin typeface="等线 Light" panose="02010600030101010101" pitchFamily="2" charset="-122"/>
        </a:defRPr>
      </a:lvl3pPr>
      <a:lvl4pPr algn="l" defTabSz="685800" rtl="0" eaLnBrk="0" fontAlgn="base" hangingPunct="0">
        <a:lnSpc>
          <a:spcPct val="90000"/>
        </a:lnSpc>
        <a:spcBef>
          <a:spcPct val="0"/>
        </a:spcBef>
        <a:spcAft>
          <a:spcPct val="0"/>
        </a:spcAft>
        <a:defRPr sz="3300">
          <a:solidFill>
            <a:schemeClr val="tx1"/>
          </a:solidFill>
          <a:latin typeface="等线 Light" panose="02010600030101010101" pitchFamily="2" charset="-122"/>
        </a:defRPr>
      </a:lvl4pPr>
      <a:lvl5pPr algn="l" defTabSz="685800" rtl="0" eaLnBrk="0" fontAlgn="base" hangingPunct="0">
        <a:lnSpc>
          <a:spcPct val="90000"/>
        </a:lnSpc>
        <a:spcBef>
          <a:spcPct val="0"/>
        </a:spcBef>
        <a:spcAft>
          <a:spcPct val="0"/>
        </a:spcAft>
        <a:defRPr sz="3300">
          <a:solidFill>
            <a:schemeClr val="tx1"/>
          </a:solidFill>
          <a:latin typeface="等线 Light" panose="02010600030101010101" pitchFamily="2" charset="-122"/>
        </a:defRPr>
      </a:lvl5pPr>
      <a:lvl6pPr marL="457200" algn="l" defTabSz="685800" rtl="0" fontAlgn="base">
        <a:lnSpc>
          <a:spcPct val="90000"/>
        </a:lnSpc>
        <a:spcBef>
          <a:spcPct val="0"/>
        </a:spcBef>
        <a:spcAft>
          <a:spcPct val="0"/>
        </a:spcAft>
        <a:defRPr sz="3300">
          <a:solidFill>
            <a:schemeClr val="tx1"/>
          </a:solidFill>
          <a:latin typeface="等线 Light" panose="02010600030101010101" pitchFamily="2" charset="-122"/>
        </a:defRPr>
      </a:lvl6pPr>
      <a:lvl7pPr marL="914400" algn="l" defTabSz="685800" rtl="0" fontAlgn="base">
        <a:lnSpc>
          <a:spcPct val="90000"/>
        </a:lnSpc>
        <a:spcBef>
          <a:spcPct val="0"/>
        </a:spcBef>
        <a:spcAft>
          <a:spcPct val="0"/>
        </a:spcAft>
        <a:defRPr sz="3300">
          <a:solidFill>
            <a:schemeClr val="tx1"/>
          </a:solidFill>
          <a:latin typeface="等线 Light" panose="02010600030101010101" pitchFamily="2" charset="-122"/>
        </a:defRPr>
      </a:lvl7pPr>
      <a:lvl8pPr marL="1371600" algn="l" defTabSz="685800" rtl="0" fontAlgn="base">
        <a:lnSpc>
          <a:spcPct val="90000"/>
        </a:lnSpc>
        <a:spcBef>
          <a:spcPct val="0"/>
        </a:spcBef>
        <a:spcAft>
          <a:spcPct val="0"/>
        </a:spcAft>
        <a:defRPr sz="3300">
          <a:solidFill>
            <a:schemeClr val="tx1"/>
          </a:solidFill>
          <a:latin typeface="等线 Light" panose="02010600030101010101" pitchFamily="2" charset="-122"/>
        </a:defRPr>
      </a:lvl8pPr>
      <a:lvl9pPr marL="1828800" algn="l" defTabSz="685800" rtl="0" fontAlgn="base">
        <a:lnSpc>
          <a:spcPct val="90000"/>
        </a:lnSpc>
        <a:spcBef>
          <a:spcPct val="0"/>
        </a:spcBef>
        <a:spcAft>
          <a:spcPct val="0"/>
        </a:spcAft>
        <a:defRPr sz="3300">
          <a:solidFill>
            <a:schemeClr val="tx1"/>
          </a:solidFill>
          <a:latin typeface="等线 Light" panose="02010600030101010101" pitchFamily="2" charset="-122"/>
        </a:defRPr>
      </a:lvl9pPr>
    </p:titleStyle>
    <p:bodyStyle>
      <a:lvl1pPr marL="171450" indent="-171450" algn="l" defTabSz="685800" rtl="0" eaLnBrk="0" fontAlgn="base" hangingPunct="0">
        <a:lnSpc>
          <a:spcPct val="90000"/>
        </a:lnSpc>
        <a:spcBef>
          <a:spcPts val="750"/>
        </a:spcBef>
        <a:spcAft>
          <a:spcPct val="0"/>
        </a:spcAft>
        <a:buFont typeface="Arial" panose="020B0604020202020204" pitchFamily="34" charset="0"/>
        <a:buChar char="•"/>
        <a:defRPr sz="2100" kern="1200">
          <a:solidFill>
            <a:schemeClr val="tx1"/>
          </a:solidFill>
          <a:latin typeface="+mn-lt"/>
          <a:ea typeface="+mn-ea"/>
          <a:cs typeface="+mn-cs"/>
        </a:defRPr>
      </a:lvl1pPr>
      <a:lvl2pPr marL="514350" indent="-171450" algn="l" defTabSz="685800" rtl="0" eaLnBrk="0" fontAlgn="base" hangingPunct="0">
        <a:lnSpc>
          <a:spcPct val="90000"/>
        </a:lnSpc>
        <a:spcBef>
          <a:spcPts val="375"/>
        </a:spcBef>
        <a:spcAft>
          <a:spcPct val="0"/>
        </a:spcAft>
        <a:buFont typeface="Arial" panose="020B0604020202020204" pitchFamily="34" charset="0"/>
        <a:buChar char="•"/>
        <a:defRPr kern="1200">
          <a:solidFill>
            <a:schemeClr val="tx1"/>
          </a:solidFill>
          <a:latin typeface="+mn-lt"/>
          <a:ea typeface="+mn-ea"/>
          <a:cs typeface="+mn-cs"/>
        </a:defRPr>
      </a:lvl2pPr>
      <a:lvl3pPr marL="857250" indent="-171450" algn="l" defTabSz="685800" rtl="0" eaLnBrk="0" fontAlgn="base" hangingPunct="0">
        <a:lnSpc>
          <a:spcPct val="90000"/>
        </a:lnSpc>
        <a:spcBef>
          <a:spcPts val="375"/>
        </a:spcBef>
        <a:spcAft>
          <a:spcPct val="0"/>
        </a:spcAft>
        <a:buFont typeface="Arial" panose="020B0604020202020204" pitchFamily="34" charset="0"/>
        <a:buChar char="•"/>
        <a:defRPr sz="1500" kern="1200">
          <a:solidFill>
            <a:schemeClr val="tx1"/>
          </a:solidFill>
          <a:latin typeface="+mn-lt"/>
          <a:ea typeface="+mn-ea"/>
          <a:cs typeface="+mn-cs"/>
        </a:defRPr>
      </a:lvl3pPr>
      <a:lvl4pPr marL="12001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4pPr>
      <a:lvl5pPr marL="1543050" indent="-171450" algn="l" defTabSz="685800" rtl="0" eaLnBrk="0" fontAlgn="base" hangingPunct="0">
        <a:lnSpc>
          <a:spcPct val="90000"/>
        </a:lnSpc>
        <a:spcBef>
          <a:spcPts val="375"/>
        </a:spcBef>
        <a:spcAft>
          <a:spcPct val="0"/>
        </a:spcAft>
        <a:buFont typeface="Arial" panose="020B0604020202020204" pitchFamily="34" charset="0"/>
        <a:buChar char="•"/>
        <a:defRPr sz="1300" kern="1200">
          <a:solidFill>
            <a:schemeClr val="tx1"/>
          </a:solidFill>
          <a:latin typeface="+mn-lt"/>
          <a:ea typeface="+mn-ea"/>
          <a:cs typeface="+mn-cs"/>
        </a:defRPr>
      </a:lvl5pPr>
      <a:lvl6pPr marL="18859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6pPr>
      <a:lvl7pPr marL="22288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7pPr>
      <a:lvl8pPr marL="25717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8pPr>
      <a:lvl9pPr marL="2914650" indent="-171450" algn="l" defTabSz="685800" rtl="0" eaLnBrk="1" latinLnBrk="0" hangingPunct="1">
        <a:lnSpc>
          <a:spcPct val="90000"/>
        </a:lnSpc>
        <a:spcBef>
          <a:spcPts val="375"/>
        </a:spcBef>
        <a:buFont typeface="Arial" panose="020B0604020202020204" pitchFamily="34" charset="0"/>
        <a:buChar char="•"/>
        <a:defRPr sz="1350" kern="1200">
          <a:solidFill>
            <a:schemeClr val="tx1"/>
          </a:solidFill>
          <a:latin typeface="+mn-lt"/>
          <a:ea typeface="+mn-ea"/>
          <a:cs typeface="+mn-cs"/>
        </a:defRPr>
      </a:lvl9pPr>
    </p:bodyStyle>
    <p:otherStyle>
      <a:defPPr>
        <a:defRPr lang="zh-CN"/>
      </a:defPPr>
      <a:lvl1pPr marL="0" algn="l" defTabSz="685800" rtl="0" eaLnBrk="1" latinLnBrk="0" hangingPunct="1">
        <a:defRPr sz="1350" kern="1200">
          <a:solidFill>
            <a:schemeClr val="tx1"/>
          </a:solidFill>
          <a:latin typeface="+mn-lt"/>
          <a:ea typeface="+mn-ea"/>
          <a:cs typeface="+mn-cs"/>
        </a:defRPr>
      </a:lvl1pPr>
      <a:lvl2pPr marL="342900" algn="l" defTabSz="685800" rtl="0" eaLnBrk="1" latinLnBrk="0" hangingPunct="1">
        <a:defRPr sz="1350" kern="1200">
          <a:solidFill>
            <a:schemeClr val="tx1"/>
          </a:solidFill>
          <a:latin typeface="+mn-lt"/>
          <a:ea typeface="+mn-ea"/>
          <a:cs typeface="+mn-cs"/>
        </a:defRPr>
      </a:lvl2pPr>
      <a:lvl3pPr marL="685800" algn="l" defTabSz="685800" rtl="0" eaLnBrk="1" latinLnBrk="0" hangingPunct="1">
        <a:defRPr sz="1350" kern="1200">
          <a:solidFill>
            <a:schemeClr val="tx1"/>
          </a:solidFill>
          <a:latin typeface="+mn-lt"/>
          <a:ea typeface="+mn-ea"/>
          <a:cs typeface="+mn-cs"/>
        </a:defRPr>
      </a:lvl3pPr>
      <a:lvl4pPr marL="1028700" algn="l" defTabSz="685800" rtl="0" eaLnBrk="1" latinLnBrk="0" hangingPunct="1">
        <a:defRPr sz="1350" kern="1200">
          <a:solidFill>
            <a:schemeClr val="tx1"/>
          </a:solidFill>
          <a:latin typeface="+mn-lt"/>
          <a:ea typeface="+mn-ea"/>
          <a:cs typeface="+mn-cs"/>
        </a:defRPr>
      </a:lvl4pPr>
      <a:lvl5pPr marL="1371600" algn="l" defTabSz="685800" rtl="0" eaLnBrk="1" latinLnBrk="0" hangingPunct="1">
        <a:defRPr sz="1350" kern="1200">
          <a:solidFill>
            <a:schemeClr val="tx1"/>
          </a:solidFill>
          <a:latin typeface="+mn-lt"/>
          <a:ea typeface="+mn-ea"/>
          <a:cs typeface="+mn-cs"/>
        </a:defRPr>
      </a:lvl5pPr>
      <a:lvl6pPr marL="1714500" algn="l" defTabSz="685800" rtl="0" eaLnBrk="1" latinLnBrk="0" hangingPunct="1">
        <a:defRPr sz="1350" kern="1200">
          <a:solidFill>
            <a:schemeClr val="tx1"/>
          </a:solidFill>
          <a:latin typeface="+mn-lt"/>
          <a:ea typeface="+mn-ea"/>
          <a:cs typeface="+mn-cs"/>
        </a:defRPr>
      </a:lvl6pPr>
      <a:lvl7pPr marL="2057400" algn="l" defTabSz="685800" rtl="0" eaLnBrk="1" latinLnBrk="0" hangingPunct="1">
        <a:defRPr sz="1350" kern="1200">
          <a:solidFill>
            <a:schemeClr val="tx1"/>
          </a:solidFill>
          <a:latin typeface="+mn-lt"/>
          <a:ea typeface="+mn-ea"/>
          <a:cs typeface="+mn-cs"/>
        </a:defRPr>
      </a:lvl7pPr>
      <a:lvl8pPr marL="2400300" algn="l" defTabSz="685800" rtl="0" eaLnBrk="1" latinLnBrk="0" hangingPunct="1">
        <a:defRPr sz="1350" kern="1200">
          <a:solidFill>
            <a:schemeClr val="tx1"/>
          </a:solidFill>
          <a:latin typeface="+mn-lt"/>
          <a:ea typeface="+mn-ea"/>
          <a:cs typeface="+mn-cs"/>
        </a:defRPr>
      </a:lvl8pPr>
      <a:lvl9pPr marL="2743200" algn="l" defTabSz="685800" rtl="0" eaLnBrk="1" latinLnBrk="0" hangingPunct="1">
        <a:defRPr sz="1350" kern="1200">
          <a:solidFill>
            <a:schemeClr val="tx1"/>
          </a:solidFill>
          <a:latin typeface="+mn-lt"/>
          <a:ea typeface="+mn-ea"/>
          <a:cs typeface="+mn-cs"/>
        </a:defRPr>
      </a:lvl9pPr>
    </p:otherStyle>
  </p:txStyles>
</p:sldMaster>
</file>

<file path=ppt/slideMasters/slideMaster7.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Title Placeholder 1">
            <a:extLst>
              <a:ext uri="{FF2B5EF4-FFF2-40B4-BE49-F238E27FC236}">
                <a16:creationId xmlns:a16="http://schemas.microsoft.com/office/drawing/2014/main" id="{E474E427-B135-4B2D-B30F-ACD7B8C7B116}"/>
              </a:ext>
            </a:extLst>
          </p:cNvPr>
          <p:cNvSpPr>
            <a:spLocks noGrp="1"/>
          </p:cNvSpPr>
          <p:nvPr>
            <p:ph type="title"/>
          </p:nvPr>
        </p:nvSpPr>
        <p:spPr>
          <a:xfrm>
            <a:off x="838200" y="365125"/>
            <a:ext cx="10515600" cy="1325563"/>
          </a:xfrm>
          <a:prstGeom prst="rect">
            <a:avLst/>
          </a:prstGeom>
        </p:spPr>
        <p:txBody>
          <a:bodyPr vert="horz" lIns="91440" tIns="45720" rIns="91440" bIns="45720" rtlCol="0" anchor="ctr">
            <a:normAutofit/>
          </a:bodyPr>
          <a:lstStyle/>
          <a:p>
            <a:r>
              <a:rPr lang="en-US" altLang="zh-CN"/>
              <a:t>Click to edit Master title style</a:t>
            </a:r>
            <a:endParaRPr lang="zh-CN" altLang="en-US"/>
          </a:p>
        </p:txBody>
      </p:sp>
      <p:sp>
        <p:nvSpPr>
          <p:cNvPr id="3" name="Text Placeholder 2">
            <a:extLst>
              <a:ext uri="{FF2B5EF4-FFF2-40B4-BE49-F238E27FC236}">
                <a16:creationId xmlns:a16="http://schemas.microsoft.com/office/drawing/2014/main" id="{A36A99C8-0A27-408B-A72B-F270E551A212}"/>
              </a:ext>
            </a:extLst>
          </p:cNvPr>
          <p:cNvSpPr>
            <a:spLocks noGrp="1"/>
          </p:cNvSpPr>
          <p:nvPr>
            <p:ph type="body" idx="1"/>
          </p:nvPr>
        </p:nvSpPr>
        <p:spPr>
          <a:xfrm>
            <a:off x="838200" y="1825625"/>
            <a:ext cx="10515600" cy="4351338"/>
          </a:xfrm>
          <a:prstGeom prst="rect">
            <a:avLst/>
          </a:prstGeom>
        </p:spPr>
        <p:txBody>
          <a:bodyPr vert="horz" lIns="91440" tIns="45720" rIns="91440" bIns="45720" rtlCol="0">
            <a:normAutofit/>
          </a:bodyPr>
          <a:lstStyle/>
          <a:p>
            <a:pPr lvl="0"/>
            <a:r>
              <a:rPr lang="en-US" altLang="zh-CN"/>
              <a:t>Edit Master text styles</a:t>
            </a:r>
          </a:p>
          <a:p>
            <a:pPr lvl="1"/>
            <a:r>
              <a:rPr lang="en-US" altLang="zh-CN"/>
              <a:t>Second level</a:t>
            </a:r>
          </a:p>
          <a:p>
            <a:pPr lvl="2"/>
            <a:r>
              <a:rPr lang="en-US" altLang="zh-CN"/>
              <a:t>Third level</a:t>
            </a:r>
          </a:p>
          <a:p>
            <a:pPr lvl="3"/>
            <a:r>
              <a:rPr lang="en-US" altLang="zh-CN"/>
              <a:t>Fourth level</a:t>
            </a:r>
          </a:p>
          <a:p>
            <a:pPr lvl="4"/>
            <a:r>
              <a:rPr lang="en-US" altLang="zh-CN"/>
              <a:t>Fifth level</a:t>
            </a:r>
            <a:endParaRPr lang="zh-CN" altLang="en-US"/>
          </a:p>
        </p:txBody>
      </p:sp>
      <p:sp>
        <p:nvSpPr>
          <p:cNvPr id="4" name="Date Placeholder 3">
            <a:extLst>
              <a:ext uri="{FF2B5EF4-FFF2-40B4-BE49-F238E27FC236}">
                <a16:creationId xmlns:a16="http://schemas.microsoft.com/office/drawing/2014/main" id="{E393A3C2-C276-4203-B174-EAB741F94E37}"/>
              </a:ext>
            </a:extLst>
          </p:cNvPr>
          <p:cNvSpPr>
            <a:spLocks noGrp="1"/>
          </p:cNvSpPr>
          <p:nvPr>
            <p:ph type="dt" sz="half" idx="2"/>
          </p:nvPr>
        </p:nvSpPr>
        <p:spPr>
          <a:xfrm>
            <a:off x="838200" y="6356350"/>
            <a:ext cx="2743200" cy="365125"/>
          </a:xfrm>
          <a:prstGeom prst="rect">
            <a:avLst/>
          </a:prstGeom>
        </p:spPr>
        <p:txBody>
          <a:bodyPr vert="horz" lIns="91440" tIns="45720" rIns="91440" bIns="45720" rtlCol="0" anchor="ctr"/>
          <a:lstStyle>
            <a:lvl1pPr algn="l">
              <a:defRPr sz="1200">
                <a:solidFill>
                  <a:schemeClr val="tx1">
                    <a:tint val="75000"/>
                  </a:schemeClr>
                </a:solidFill>
              </a:defRPr>
            </a:lvl1pPr>
          </a:lstStyle>
          <a:p>
            <a:fld id="{591F1CA9-C763-4137-8245-BE6E92EA53D8}" type="datetimeFigureOut">
              <a:rPr lang="zh-CN" altLang="en-US" smtClean="0"/>
              <a:t>2019/11/12</a:t>
            </a:fld>
            <a:endParaRPr lang="zh-CN" altLang="en-US"/>
          </a:p>
        </p:txBody>
      </p:sp>
      <p:sp>
        <p:nvSpPr>
          <p:cNvPr id="5" name="Footer Placeholder 4">
            <a:extLst>
              <a:ext uri="{FF2B5EF4-FFF2-40B4-BE49-F238E27FC236}">
                <a16:creationId xmlns:a16="http://schemas.microsoft.com/office/drawing/2014/main" id="{561A64BB-77B7-4B47-AFF4-7BAB39D55370}"/>
              </a:ext>
            </a:extLst>
          </p:cNvPr>
          <p:cNvSpPr>
            <a:spLocks noGrp="1"/>
          </p:cNvSpPr>
          <p:nvPr>
            <p:ph type="ftr" sz="quarter" idx="3"/>
          </p:nvPr>
        </p:nvSpPr>
        <p:spPr>
          <a:xfrm>
            <a:off x="4038600" y="6356350"/>
            <a:ext cx="4114800" cy="365125"/>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zh-CN" altLang="en-US"/>
          </a:p>
        </p:txBody>
      </p:sp>
      <p:sp>
        <p:nvSpPr>
          <p:cNvPr id="6" name="Slide Number Placeholder 5">
            <a:extLst>
              <a:ext uri="{FF2B5EF4-FFF2-40B4-BE49-F238E27FC236}">
                <a16:creationId xmlns:a16="http://schemas.microsoft.com/office/drawing/2014/main" id="{34D04DA8-C212-4B09-B428-D42BE70EA330}"/>
              </a:ext>
            </a:extLst>
          </p:cNvPr>
          <p:cNvSpPr>
            <a:spLocks noGrp="1"/>
          </p:cNvSpPr>
          <p:nvPr>
            <p:ph type="sldNum" sz="quarter" idx="4"/>
          </p:nvPr>
        </p:nvSpPr>
        <p:spPr>
          <a:xfrm>
            <a:off x="8610600" y="6356350"/>
            <a:ext cx="2743200" cy="365125"/>
          </a:xfrm>
          <a:prstGeom prst="rect">
            <a:avLst/>
          </a:prstGeom>
        </p:spPr>
        <p:txBody>
          <a:bodyPr vert="horz" lIns="91440" tIns="45720" rIns="91440" bIns="45720" rtlCol="0" anchor="ctr"/>
          <a:lstStyle>
            <a:lvl1pPr algn="r">
              <a:defRPr sz="1200">
                <a:solidFill>
                  <a:schemeClr val="tx1">
                    <a:tint val="75000"/>
                  </a:schemeClr>
                </a:solidFill>
              </a:defRPr>
            </a:lvl1pPr>
          </a:lstStyle>
          <a:p>
            <a:fld id="{3329C067-DF85-49D9-8ADF-9544809D8747}" type="slidenum">
              <a:rPr lang="zh-CN" altLang="en-US" smtClean="0"/>
              <a:t>‹#›</a:t>
            </a:fld>
            <a:endParaRPr lang="zh-CN" altLang="en-US"/>
          </a:p>
        </p:txBody>
      </p:sp>
    </p:spTree>
    <p:extLst>
      <p:ext uri="{BB962C8B-B14F-4D97-AF65-F5344CB8AC3E}">
        <p14:creationId xmlns:p14="http://schemas.microsoft.com/office/powerpoint/2010/main" val="1903695530"/>
      </p:ext>
    </p:extLst>
  </p:cSld>
  <p:clrMap bg1="lt1" tx1="dk1" bg2="lt2" tx2="dk2" accent1="accent1" accent2="accent2" accent3="accent3" accent4="accent4" accent5="accent5" accent6="accent6" hlink="hlink" folHlink="folHlink"/>
  <p:sldLayoutIdLst>
    <p:sldLayoutId id="2147483777" r:id="rId1"/>
    <p:sldLayoutId id="2147483778" r:id="rId2"/>
    <p:sldLayoutId id="2147483779" r:id="rId3"/>
    <p:sldLayoutId id="2147483780" r:id="rId4"/>
    <p:sldLayoutId id="2147483781" r:id="rId5"/>
    <p:sldLayoutId id="2147483782" r:id="rId6"/>
    <p:sldLayoutId id="2147483783" r:id="rId7"/>
    <p:sldLayoutId id="2147483784" r:id="rId8"/>
    <p:sldLayoutId id="2147483785" r:id="rId9"/>
    <p:sldLayoutId id="2147483786" r:id="rId10"/>
    <p:sldLayoutId id="2147483787" r:id="rId11"/>
  </p:sldLayoutIdLst>
  <p:txStyles>
    <p:titleStyle>
      <a:lvl1pPr algn="l" defTabSz="914400" rtl="0" eaLnBrk="1" latinLnBrk="0" hangingPunct="1">
        <a:lnSpc>
          <a:spcPct val="90000"/>
        </a:lnSpc>
        <a:spcBef>
          <a:spcPct val="0"/>
        </a:spcBef>
        <a:buNone/>
        <a:defRPr sz="4400" kern="1200">
          <a:solidFill>
            <a:schemeClr val="tx1"/>
          </a:solidFill>
          <a:latin typeface="+mj-lt"/>
          <a:ea typeface="+mj-ea"/>
          <a:cs typeface="+mj-cs"/>
        </a:defRPr>
      </a:lvl1pPr>
    </p:titleStyle>
    <p:bodyStyle>
      <a:lvl1pPr marL="228600" indent="-228600" algn="l" defTabSz="914400" rtl="0" eaLnBrk="1" latinLnBrk="0" hangingPunct="1">
        <a:lnSpc>
          <a:spcPct val="90000"/>
        </a:lnSpc>
        <a:spcBef>
          <a:spcPts val="1000"/>
        </a:spcBef>
        <a:buFont typeface="Arial" panose="020B0604020202020204" pitchFamily="34" charset="0"/>
        <a:buChar char="•"/>
        <a:defRPr sz="2800" kern="1200">
          <a:solidFill>
            <a:schemeClr val="tx1"/>
          </a:solidFill>
          <a:latin typeface="+mn-lt"/>
          <a:ea typeface="+mn-ea"/>
          <a:cs typeface="+mn-cs"/>
        </a:defRPr>
      </a:lvl1pPr>
      <a:lvl2pPr marL="685800" indent="-228600" algn="l" defTabSz="914400" rtl="0" eaLnBrk="1" latinLnBrk="0" hangingPunct="1">
        <a:lnSpc>
          <a:spcPct val="90000"/>
        </a:lnSpc>
        <a:spcBef>
          <a:spcPts val="500"/>
        </a:spcBef>
        <a:buFont typeface="Arial" panose="020B0604020202020204" pitchFamily="34" charset="0"/>
        <a:buChar char="•"/>
        <a:defRPr sz="2400" kern="1200">
          <a:solidFill>
            <a:schemeClr val="tx1"/>
          </a:solidFill>
          <a:latin typeface="+mn-lt"/>
          <a:ea typeface="+mn-ea"/>
          <a:cs typeface="+mn-cs"/>
        </a:defRPr>
      </a:lvl2pPr>
      <a:lvl3pPr marL="1143000" indent="-228600" algn="l" defTabSz="914400" rtl="0" eaLnBrk="1" latinLnBrk="0" hangingPunct="1">
        <a:lnSpc>
          <a:spcPct val="90000"/>
        </a:lnSpc>
        <a:spcBef>
          <a:spcPts val="500"/>
        </a:spcBef>
        <a:buFont typeface="Arial" panose="020B0604020202020204" pitchFamily="34" charset="0"/>
        <a:buChar char="•"/>
        <a:defRPr sz="2000" kern="1200">
          <a:solidFill>
            <a:schemeClr val="tx1"/>
          </a:solidFill>
          <a:latin typeface="+mn-lt"/>
          <a:ea typeface="+mn-ea"/>
          <a:cs typeface="+mn-cs"/>
        </a:defRPr>
      </a:lvl3pPr>
      <a:lvl4pPr marL="1600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4pPr>
      <a:lvl5pPr marL="20574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p:bodyStyle>
    <p:otherStyle>
      <a:defPPr>
        <a:defRPr lang="zh-CN"/>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8.xml><?xml version="1.0" encoding="utf-8"?>
<p:sldMaster xmlns:a="http://schemas.openxmlformats.org/drawingml/2006/main" xmlns:r="http://schemas.openxmlformats.org/officeDocument/2006/relationships" xmlns:p="http://schemas.openxmlformats.org/presentationml/2006/main" preserve="1">
  <p:cSld>
    <p:bg>
      <p:bgRef idx="1001">
        <a:schemeClr val="bg1"/>
      </p:bgRef>
    </p:bg>
    <p:spTree>
      <p:nvGrpSpPr>
        <p:cNvPr id="1" name=""/>
        <p:cNvGrpSpPr/>
        <p:nvPr/>
      </p:nvGrpSpPr>
      <p:grpSpPr>
        <a:xfrm>
          <a:off x="0" y="0"/>
          <a:ext cx="0" cy="0"/>
          <a:chOff x="0" y="0"/>
          <a:chExt cx="0" cy="0"/>
        </a:xfrm>
      </p:grpSpPr>
      <p:sp>
        <p:nvSpPr>
          <p:cNvPr id="1026" name="Title Placeholder 1"/>
          <p:cNvSpPr>
            <a:spLocks noGrp="1"/>
          </p:cNvSpPr>
          <p:nvPr>
            <p:ph type="title"/>
          </p:nvPr>
        </p:nvSpPr>
        <p:spPr bwMode="auto">
          <a:xfrm>
            <a:off x="609600" y="274638"/>
            <a:ext cx="10972800" cy="1143000"/>
          </a:xfrm>
          <a:prstGeom prst="rect">
            <a:avLst/>
          </a:prstGeom>
          <a:noFill/>
          <a:ln w="9525">
            <a:noFill/>
            <a:miter lim="800000"/>
            <a:headEnd/>
            <a:tailEnd/>
          </a:ln>
        </p:spPr>
        <p:txBody>
          <a:bodyPr vert="horz" wrap="square" lIns="91440" tIns="45720" rIns="91440" bIns="45720" numCol="1" anchor="ctr" anchorCtr="0" compatLnSpc="1">
            <a:prstTxWarp prst="textNoShape">
              <a:avLst/>
            </a:prstTxWarp>
          </a:bodyPr>
          <a:lstStyle/>
          <a:p>
            <a:pPr lvl="0"/>
            <a:r>
              <a:rPr lang="en-US"/>
              <a:t>Click to edit Master title style</a:t>
            </a:r>
          </a:p>
        </p:txBody>
      </p:sp>
      <p:sp>
        <p:nvSpPr>
          <p:cNvPr id="1027" name="Text Placeholder 2"/>
          <p:cNvSpPr>
            <a:spLocks noGrp="1"/>
          </p:cNvSpPr>
          <p:nvPr>
            <p:ph type="body" idx="1"/>
          </p:nvPr>
        </p:nvSpPr>
        <p:spPr bwMode="auto">
          <a:xfrm>
            <a:off x="609600" y="1600201"/>
            <a:ext cx="10972800" cy="4525963"/>
          </a:xfrm>
          <a:prstGeom prst="rect">
            <a:avLst/>
          </a:prstGeom>
          <a:noFill/>
          <a:ln w="9525">
            <a:noFill/>
            <a:miter lim="800000"/>
            <a:headEnd/>
            <a:tailEnd/>
          </a:ln>
        </p:spPr>
        <p:txBody>
          <a:bodyPr vert="horz" wrap="square" lIns="91440" tIns="45720" rIns="91440" bIns="45720" numCol="1" anchor="t" anchorCtr="0" compatLnSpc="1">
            <a:prstTxWarp prst="textNoShape">
              <a:avLst/>
            </a:prstTxWarp>
          </a:bodyPr>
          <a:lstStyle/>
          <a:p>
            <a:pPr lvl="0"/>
            <a:r>
              <a:rPr lang="en-US"/>
              <a:t>Click to edit Master text styles</a:t>
            </a:r>
          </a:p>
          <a:p>
            <a:pPr lvl="1"/>
            <a:r>
              <a:rPr lang="en-US"/>
              <a:t>Second level</a:t>
            </a:r>
          </a:p>
          <a:p>
            <a:pPr lvl="2"/>
            <a:r>
              <a:rPr lang="en-US"/>
              <a:t>Third level</a:t>
            </a:r>
          </a:p>
          <a:p>
            <a:pPr lvl="3"/>
            <a:r>
              <a:rPr lang="en-US"/>
              <a:t>Fourth level</a:t>
            </a:r>
          </a:p>
          <a:p>
            <a:pPr lvl="4"/>
            <a:r>
              <a:rPr lang="en-US"/>
              <a:t>Fifth level</a:t>
            </a:r>
          </a:p>
        </p:txBody>
      </p:sp>
      <p:sp>
        <p:nvSpPr>
          <p:cNvPr id="4" name="Date Placeholder 3"/>
          <p:cNvSpPr>
            <a:spLocks noGrp="1"/>
          </p:cNvSpPr>
          <p:nvPr>
            <p:ph type="dt" sz="half" idx="2"/>
          </p:nvPr>
        </p:nvSpPr>
        <p:spPr>
          <a:xfrm>
            <a:off x="609600" y="6356351"/>
            <a:ext cx="2844800" cy="365125"/>
          </a:xfrm>
          <a:prstGeom prst="rect">
            <a:avLst/>
          </a:prstGeom>
        </p:spPr>
        <p:txBody>
          <a:bodyPr vert="horz" lIns="91440" tIns="45720" rIns="91440" bIns="45720" rtlCol="0" anchor="ctr"/>
          <a:lstStyle>
            <a:lvl1pPr algn="l" fontAlgn="auto">
              <a:spcBef>
                <a:spcPts val="0"/>
              </a:spcBef>
              <a:spcAft>
                <a:spcPts val="0"/>
              </a:spcAft>
              <a:defRPr sz="1200">
                <a:solidFill>
                  <a:schemeClr val="tx1">
                    <a:tint val="75000"/>
                  </a:schemeClr>
                </a:solidFill>
                <a:latin typeface="+mn-lt"/>
              </a:defRPr>
            </a:lvl1pPr>
          </a:lstStyle>
          <a:p>
            <a:pPr>
              <a:defRPr/>
            </a:pPr>
            <a:fld id="{49A783D7-002F-4C57-B734-BAD069C0DB24}" type="datetimeFigureOut">
              <a:rPr lang="en-US">
                <a:solidFill>
                  <a:prstClr val="black">
                    <a:tint val="75000"/>
                  </a:prstClr>
                </a:solidFill>
              </a:rPr>
              <a:pPr>
                <a:defRPr/>
              </a:pPr>
              <a:t>11/12/2019</a:t>
            </a:fld>
            <a:endParaRPr lang="en-US">
              <a:solidFill>
                <a:prstClr val="black">
                  <a:tint val="75000"/>
                </a:prstClr>
              </a:solidFill>
            </a:endParaRPr>
          </a:p>
        </p:txBody>
      </p:sp>
      <p:sp>
        <p:nvSpPr>
          <p:cNvPr id="5" name="Footer Placeholder 4"/>
          <p:cNvSpPr>
            <a:spLocks noGrp="1"/>
          </p:cNvSpPr>
          <p:nvPr>
            <p:ph type="ftr" sz="quarter" idx="3"/>
          </p:nvPr>
        </p:nvSpPr>
        <p:spPr>
          <a:xfrm>
            <a:off x="4165600" y="6356351"/>
            <a:ext cx="3860800" cy="365125"/>
          </a:xfrm>
          <a:prstGeom prst="rect">
            <a:avLst/>
          </a:prstGeom>
        </p:spPr>
        <p:txBody>
          <a:bodyPr vert="horz" lIns="91440" tIns="45720" rIns="91440" bIns="45720" rtlCol="0" anchor="ctr"/>
          <a:lstStyle>
            <a:lvl1pPr algn="ctr" fontAlgn="auto">
              <a:spcBef>
                <a:spcPts val="0"/>
              </a:spcBef>
              <a:spcAft>
                <a:spcPts val="0"/>
              </a:spcAft>
              <a:defRPr sz="1200">
                <a:solidFill>
                  <a:schemeClr val="tx1">
                    <a:tint val="75000"/>
                  </a:schemeClr>
                </a:solidFill>
                <a:latin typeface="+mn-lt"/>
              </a:defRPr>
            </a:lvl1pPr>
          </a:lstStyle>
          <a:p>
            <a:pPr>
              <a:defRPr/>
            </a:pPr>
            <a:endParaRPr lang="en-US">
              <a:solidFill>
                <a:prstClr val="black">
                  <a:tint val="75000"/>
                </a:prstClr>
              </a:solidFill>
            </a:endParaRPr>
          </a:p>
        </p:txBody>
      </p:sp>
      <p:sp>
        <p:nvSpPr>
          <p:cNvPr id="6" name="Slide Number Placeholder 5"/>
          <p:cNvSpPr>
            <a:spLocks noGrp="1"/>
          </p:cNvSpPr>
          <p:nvPr>
            <p:ph type="sldNum" sz="quarter" idx="4"/>
          </p:nvPr>
        </p:nvSpPr>
        <p:spPr>
          <a:xfrm>
            <a:off x="8737600" y="6356351"/>
            <a:ext cx="2844800" cy="365125"/>
          </a:xfrm>
          <a:prstGeom prst="rect">
            <a:avLst/>
          </a:prstGeom>
        </p:spPr>
        <p:txBody>
          <a:bodyPr vert="horz" lIns="91440" tIns="45720" rIns="91440" bIns="45720" rtlCol="0" anchor="ctr"/>
          <a:lstStyle>
            <a:lvl1pPr algn="r" fontAlgn="auto">
              <a:spcBef>
                <a:spcPts val="0"/>
              </a:spcBef>
              <a:spcAft>
                <a:spcPts val="0"/>
              </a:spcAft>
              <a:defRPr sz="1200">
                <a:solidFill>
                  <a:schemeClr val="tx1">
                    <a:tint val="75000"/>
                  </a:schemeClr>
                </a:solidFill>
                <a:latin typeface="+mn-lt"/>
              </a:defRPr>
            </a:lvl1pPr>
          </a:lstStyle>
          <a:p>
            <a:pPr>
              <a:defRPr/>
            </a:pPr>
            <a:fld id="{18B320A0-8840-45E7-8A34-3A192915736C}" type="slidenum">
              <a:rPr lang="en-US">
                <a:solidFill>
                  <a:prstClr val="black">
                    <a:tint val="75000"/>
                  </a:prstClr>
                </a:solidFill>
              </a:rPr>
              <a:pPr>
                <a:defRPr/>
              </a:pPr>
              <a:t>‹#›</a:t>
            </a:fld>
            <a:endParaRPr lang="en-US">
              <a:solidFill>
                <a:prstClr val="black">
                  <a:tint val="75000"/>
                </a:prstClr>
              </a:solidFill>
            </a:endParaRPr>
          </a:p>
        </p:txBody>
      </p:sp>
      <p:pic>
        <p:nvPicPr>
          <p:cNvPr id="1031" name="Content Placeholder 3" descr="Title.jpg"/>
          <p:cNvPicPr>
            <a:picLocks noChangeAspect="1"/>
          </p:cNvPicPr>
          <p:nvPr userDrawn="1"/>
        </p:nvPicPr>
        <p:blipFill>
          <a:blip r:embed="rId3" cstate="print"/>
          <a:srcRect/>
          <a:stretch>
            <a:fillRect/>
          </a:stretch>
        </p:blipFill>
        <p:spPr bwMode="auto">
          <a:xfrm>
            <a:off x="0" y="0"/>
            <a:ext cx="12192000" cy="6858000"/>
          </a:xfrm>
          <a:prstGeom prst="rect">
            <a:avLst/>
          </a:prstGeom>
          <a:noFill/>
          <a:ln w="9525">
            <a:noFill/>
            <a:miter lim="800000"/>
            <a:headEnd/>
            <a:tailEnd/>
          </a:ln>
        </p:spPr>
      </p:pic>
    </p:spTree>
    <p:extLst>
      <p:ext uri="{BB962C8B-B14F-4D97-AF65-F5344CB8AC3E}">
        <p14:creationId xmlns:p14="http://schemas.microsoft.com/office/powerpoint/2010/main" val="1646286544"/>
      </p:ext>
    </p:extLst>
  </p:cSld>
  <p:clrMap bg1="lt1" tx1="dk1" bg2="lt2" tx2="dk2" accent1="accent1" accent2="accent2" accent3="accent3" accent4="accent4" accent5="accent5" accent6="accent6" hlink="hlink" folHlink="folHlink"/>
  <p:sldLayoutIdLst>
    <p:sldLayoutId id="2147483792" r:id="rId1"/>
  </p:sldLayoutIdLst>
  <p:transition spd="med">
    <p:fade/>
  </p:transition>
  <p:txStyles>
    <p:titleStyle>
      <a:lvl1pPr algn="ctr" rtl="0" eaLnBrk="0" fontAlgn="base" hangingPunct="0">
        <a:spcBef>
          <a:spcPct val="0"/>
        </a:spcBef>
        <a:spcAft>
          <a:spcPct val="0"/>
        </a:spcAft>
        <a:defRPr sz="4400" kern="1200">
          <a:solidFill>
            <a:schemeClr val="tx1"/>
          </a:solidFill>
          <a:latin typeface="+mj-lt"/>
          <a:ea typeface="+mj-ea"/>
          <a:cs typeface="+mj-cs"/>
        </a:defRPr>
      </a:lvl1pPr>
      <a:lvl2pPr algn="ctr" rtl="0" eaLnBrk="0" fontAlgn="base" hangingPunct="0">
        <a:spcBef>
          <a:spcPct val="0"/>
        </a:spcBef>
        <a:spcAft>
          <a:spcPct val="0"/>
        </a:spcAft>
        <a:defRPr sz="4400">
          <a:solidFill>
            <a:schemeClr val="tx1"/>
          </a:solidFill>
          <a:latin typeface="Calibri" pitchFamily="34" charset="0"/>
        </a:defRPr>
      </a:lvl2pPr>
      <a:lvl3pPr algn="ctr" rtl="0" eaLnBrk="0" fontAlgn="base" hangingPunct="0">
        <a:spcBef>
          <a:spcPct val="0"/>
        </a:spcBef>
        <a:spcAft>
          <a:spcPct val="0"/>
        </a:spcAft>
        <a:defRPr sz="4400">
          <a:solidFill>
            <a:schemeClr val="tx1"/>
          </a:solidFill>
          <a:latin typeface="Calibri" pitchFamily="34" charset="0"/>
        </a:defRPr>
      </a:lvl3pPr>
      <a:lvl4pPr algn="ctr" rtl="0" eaLnBrk="0" fontAlgn="base" hangingPunct="0">
        <a:spcBef>
          <a:spcPct val="0"/>
        </a:spcBef>
        <a:spcAft>
          <a:spcPct val="0"/>
        </a:spcAft>
        <a:defRPr sz="4400">
          <a:solidFill>
            <a:schemeClr val="tx1"/>
          </a:solidFill>
          <a:latin typeface="Calibri" pitchFamily="34" charset="0"/>
        </a:defRPr>
      </a:lvl4pPr>
      <a:lvl5pPr algn="ctr" rtl="0" eaLnBrk="0" fontAlgn="base" hangingPunct="0">
        <a:spcBef>
          <a:spcPct val="0"/>
        </a:spcBef>
        <a:spcAft>
          <a:spcPct val="0"/>
        </a:spcAft>
        <a:defRPr sz="4400">
          <a:solidFill>
            <a:schemeClr val="tx1"/>
          </a:solidFill>
          <a:latin typeface="Calibri" pitchFamily="34" charset="0"/>
        </a:defRPr>
      </a:lvl5pPr>
      <a:lvl6pPr marL="457200" algn="ctr" rtl="0" fontAlgn="base">
        <a:spcBef>
          <a:spcPct val="0"/>
        </a:spcBef>
        <a:spcAft>
          <a:spcPct val="0"/>
        </a:spcAft>
        <a:defRPr sz="4400">
          <a:solidFill>
            <a:schemeClr val="tx1"/>
          </a:solidFill>
          <a:latin typeface="Calibri" pitchFamily="34" charset="0"/>
        </a:defRPr>
      </a:lvl6pPr>
      <a:lvl7pPr marL="914400" algn="ctr" rtl="0" fontAlgn="base">
        <a:spcBef>
          <a:spcPct val="0"/>
        </a:spcBef>
        <a:spcAft>
          <a:spcPct val="0"/>
        </a:spcAft>
        <a:defRPr sz="4400">
          <a:solidFill>
            <a:schemeClr val="tx1"/>
          </a:solidFill>
          <a:latin typeface="Calibri" pitchFamily="34" charset="0"/>
        </a:defRPr>
      </a:lvl7pPr>
      <a:lvl8pPr marL="1371600" algn="ctr" rtl="0" fontAlgn="base">
        <a:spcBef>
          <a:spcPct val="0"/>
        </a:spcBef>
        <a:spcAft>
          <a:spcPct val="0"/>
        </a:spcAft>
        <a:defRPr sz="4400">
          <a:solidFill>
            <a:schemeClr val="tx1"/>
          </a:solidFill>
          <a:latin typeface="Calibri" pitchFamily="34" charset="0"/>
        </a:defRPr>
      </a:lvl8pPr>
      <a:lvl9pPr marL="1828800" algn="ctr" rtl="0" fontAlgn="base">
        <a:spcBef>
          <a:spcPct val="0"/>
        </a:spcBef>
        <a:spcAft>
          <a:spcPct val="0"/>
        </a:spcAft>
        <a:defRPr sz="4400">
          <a:solidFill>
            <a:schemeClr val="tx1"/>
          </a:solidFill>
          <a:latin typeface="Calibri" pitchFamily="34" charset="0"/>
        </a:defRPr>
      </a:lvl9pPr>
    </p:titleStyle>
    <p:bodyStyle>
      <a:lvl1pPr marL="342900" indent="-342900" algn="l" rtl="0" eaLnBrk="0" fontAlgn="base" hangingPunct="0">
        <a:spcBef>
          <a:spcPct val="20000"/>
        </a:spcBef>
        <a:spcAft>
          <a:spcPct val="0"/>
        </a:spcAft>
        <a:buFont typeface="Arial" charset="0"/>
        <a:buChar char="•"/>
        <a:defRPr sz="3200" kern="1200">
          <a:solidFill>
            <a:schemeClr val="tx1"/>
          </a:solidFill>
          <a:latin typeface="+mn-lt"/>
          <a:ea typeface="+mn-ea"/>
          <a:cs typeface="+mn-cs"/>
        </a:defRPr>
      </a:lvl1pPr>
      <a:lvl2pPr marL="742950" indent="-285750" algn="l" rtl="0" eaLnBrk="0" fontAlgn="base" hangingPunct="0">
        <a:spcBef>
          <a:spcPct val="20000"/>
        </a:spcBef>
        <a:spcAft>
          <a:spcPct val="0"/>
        </a:spcAft>
        <a:buFont typeface="Arial" charset="0"/>
        <a:buChar char="–"/>
        <a:defRPr sz="2800" kern="1200">
          <a:solidFill>
            <a:schemeClr val="tx1"/>
          </a:solidFill>
          <a:latin typeface="+mn-lt"/>
          <a:ea typeface="+mn-ea"/>
          <a:cs typeface="+mn-cs"/>
        </a:defRPr>
      </a:lvl2pPr>
      <a:lvl3pPr marL="1143000" indent="-228600" algn="l" rtl="0" eaLnBrk="0" fontAlgn="base" hangingPunct="0">
        <a:spcBef>
          <a:spcPct val="20000"/>
        </a:spcBef>
        <a:spcAft>
          <a:spcPct val="0"/>
        </a:spcAft>
        <a:buFont typeface="Arial" charset="0"/>
        <a:buChar char="•"/>
        <a:defRPr sz="2400" kern="1200">
          <a:solidFill>
            <a:schemeClr val="tx1"/>
          </a:solidFill>
          <a:latin typeface="+mn-lt"/>
          <a:ea typeface="+mn-ea"/>
          <a:cs typeface="+mn-cs"/>
        </a:defRPr>
      </a:lvl3pPr>
      <a:lvl4pPr marL="16002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4pPr>
      <a:lvl5pPr marL="2057400" indent="-228600" algn="l" rtl="0" eaLnBrk="0" fontAlgn="base" hangingPunct="0">
        <a:spcBef>
          <a:spcPct val="20000"/>
        </a:spcBef>
        <a:spcAft>
          <a:spcPct val="0"/>
        </a:spcAft>
        <a:buFont typeface="Arial"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n-US"/>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1" Type="http://schemas.openxmlformats.org/officeDocument/2006/relationships/slideLayout" Target="../slideLayouts/slideLayout3.xml"/></Relationships>
</file>

<file path=ppt/slides/_rels/slide2.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2.xml"/></Relationships>
</file>

<file path=ppt/slides/_rels/slide3.xml.rels><?xml version="1.0" encoding="UTF-8" standalone="yes"?>
<Relationships xmlns="http://schemas.openxmlformats.org/package/2006/relationships"><Relationship Id="rId2" Type="http://schemas.openxmlformats.org/officeDocument/2006/relationships/image" Target="../media/image15.png"/><Relationship Id="rId1" Type="http://schemas.openxmlformats.org/officeDocument/2006/relationships/slideLayout" Target="../slideLayouts/slideLayout2.xml"/></Relationships>
</file>

<file path=ppt/slides/_rels/slide4.xml.rels><?xml version="1.0" encoding="UTF-8" standalone="yes"?>
<Relationships xmlns="http://schemas.openxmlformats.org/package/2006/relationships"><Relationship Id="rId1" Type="http://schemas.openxmlformats.org/officeDocument/2006/relationships/slideLayout" Target="../slideLayouts/slideLayout6.xml"/></Relationships>
</file>

<file path=ppt/slides/_rels/slide5.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xml.rels><?xml version="1.0" encoding="UTF-8" standalone="yes"?>
<Relationships xmlns="http://schemas.openxmlformats.org/package/2006/relationships"><Relationship Id="rId2" Type="http://schemas.openxmlformats.org/officeDocument/2006/relationships/image" Target="../media/image16.png"/><Relationship Id="rId1" Type="http://schemas.openxmlformats.org/officeDocument/2006/relationships/slideLayout" Target="../slideLayouts/slideLayout2.xml"/></Relationships>
</file>

<file path=ppt/slides/_rels/slide7.xml.rels><?xml version="1.0" encoding="UTF-8" standalone="yes"?>
<Relationships xmlns="http://schemas.openxmlformats.org/package/2006/relationships"><Relationship Id="rId2" Type="http://schemas.openxmlformats.org/officeDocument/2006/relationships/image" Target="../media/image17.png"/><Relationship Id="rId1" Type="http://schemas.openxmlformats.org/officeDocument/2006/relationships/slideLayout" Target="../slideLayouts/slideLayout2.xml"/></Relationships>
</file>

<file path=ppt/slides/_rels/slide8.xml.rels><?xml version="1.0" encoding="UTF-8" standalone="yes"?>
<Relationships xmlns="http://schemas.openxmlformats.org/package/2006/relationships"><Relationship Id="rId2" Type="http://schemas.openxmlformats.org/officeDocument/2006/relationships/image" Target="../media/image18.png"/><Relationship Id="rId1" Type="http://schemas.openxmlformats.org/officeDocument/2006/relationships/slideLayout" Target="../slideLayouts/slideLayout2.xml"/></Relationships>
</file>

<file path=ppt/slides/_rels/slide9.xml.rels><?xml version="1.0" encoding="UTF-8" standalone="yes"?>
<Relationships xmlns="http://schemas.openxmlformats.org/package/2006/relationships"><Relationship Id="rId2" Type="http://schemas.openxmlformats.org/officeDocument/2006/relationships/notesSlide" Target="../notesSlides/notesSlide1.xml"/><Relationship Id="rId1" Type="http://schemas.openxmlformats.org/officeDocument/2006/relationships/slideLayout" Target="../slideLayouts/slideLayout4.xml"/></Relationships>
</file>

<file path=ppt/slides/_rels/slide10.xml.rels><?xml version="1.0" encoding="UTF-8" standalone="yes"?>
<Relationships xmlns="http://schemas.openxmlformats.org/package/2006/relationships"><Relationship Id="rId3" Type="http://schemas.openxmlformats.org/officeDocument/2006/relationships/hyperlink" Target="https://www.ebsco.com/products/research-databases/business-source-premier" TargetMode="External"/><Relationship Id="rId2" Type="http://schemas.openxmlformats.org/officeDocument/2006/relationships/hyperlink" Target="https://www.ebsco.com/products/research-databases/academic-search-premier" TargetMode="External"/><Relationship Id="rId1" Type="http://schemas.openxmlformats.org/officeDocument/2006/relationships/slideLayout" Target="../slideLayouts/slideLayout2.xml"/></Relationships>
</file>

<file path=ppt/slides/_rels/slide11.xml.rels><?xml version="1.0" encoding="UTF-8" standalone="yes"?>
<Relationships xmlns="http://schemas.openxmlformats.org/package/2006/relationships"><Relationship Id="rId3" Type="http://schemas.openxmlformats.org/officeDocument/2006/relationships/hyperlink" Target="https://www.ebscohost.com/academic/academic-search-premier" TargetMode="External"/><Relationship Id="rId2" Type="http://schemas.openxmlformats.org/officeDocument/2006/relationships/image" Target="../media/image19.png"/><Relationship Id="rId1" Type="http://schemas.openxmlformats.org/officeDocument/2006/relationships/slideLayout" Target="../slideLayouts/slideLayout2.xml"/></Relationships>
</file>

<file path=ppt/slides/_rels/slide12.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13.xml.rels><?xml version="1.0" encoding="UTF-8" standalone="yes"?>
<Relationships xmlns="http://schemas.openxmlformats.org/package/2006/relationships"><Relationship Id="rId2" Type="http://schemas.openxmlformats.org/officeDocument/2006/relationships/image" Target="../media/image20.png"/><Relationship Id="rId1" Type="http://schemas.openxmlformats.org/officeDocument/2006/relationships/slideLayout" Target="../slideLayouts/slideLayout2.xml"/></Relationships>
</file>

<file path=ppt/slides/_rels/slide14.xml.rels><?xml version="1.0" encoding="UTF-8" standalone="yes"?>
<Relationships xmlns="http://schemas.openxmlformats.org/package/2006/relationships"><Relationship Id="rId3" Type="http://schemas.openxmlformats.org/officeDocument/2006/relationships/hyperlink" Target="bsp:https://www.ebscohost.com/academic/business-source-premier" TargetMode="External"/><Relationship Id="rId2" Type="http://schemas.openxmlformats.org/officeDocument/2006/relationships/image" Target="../media/image21.png"/><Relationship Id="rId1" Type="http://schemas.openxmlformats.org/officeDocument/2006/relationships/slideLayout" Target="../slideLayouts/slideLayout2.xml"/></Relationships>
</file>

<file path=ppt/slides/_rels/slide15.xml.rels><?xml version="1.0" encoding="UTF-8" standalone="yes"?>
<Relationships xmlns="http://schemas.openxmlformats.org/package/2006/relationships"><Relationship Id="rId2" Type="http://schemas.openxmlformats.org/officeDocument/2006/relationships/image" Target="../media/image22.png"/><Relationship Id="rId1" Type="http://schemas.openxmlformats.org/officeDocument/2006/relationships/slideLayout" Target="../slideLayouts/slideLayout2.xml"/></Relationships>
</file>

<file path=ppt/slides/_rels/slide16.xml.rels><?xml version="1.0" encoding="UTF-8" standalone="yes"?>
<Relationships xmlns="http://schemas.openxmlformats.org/package/2006/relationships"><Relationship Id="rId3" Type="http://schemas.openxmlformats.org/officeDocument/2006/relationships/image" Target="../media/image24.png"/><Relationship Id="rId2" Type="http://schemas.openxmlformats.org/officeDocument/2006/relationships/image" Target="../media/image23.png"/><Relationship Id="rId1" Type="http://schemas.openxmlformats.org/officeDocument/2006/relationships/slideLayout" Target="../slideLayouts/slideLayout8.xml"/><Relationship Id="rId6" Type="http://schemas.openxmlformats.org/officeDocument/2006/relationships/image" Target="../media/image27.png"/><Relationship Id="rId5" Type="http://schemas.openxmlformats.org/officeDocument/2006/relationships/image" Target="../media/image26.jpeg"/><Relationship Id="rId4" Type="http://schemas.openxmlformats.org/officeDocument/2006/relationships/image" Target="../media/image25.jpeg"/></Relationships>
</file>

<file path=ppt/slides/_rels/slide17.xml.rels><?xml version="1.0" encoding="UTF-8" standalone="yes"?>
<Relationships xmlns="http://schemas.openxmlformats.org/package/2006/relationships"><Relationship Id="rId1" Type="http://schemas.openxmlformats.org/officeDocument/2006/relationships/slideLayout" Target="../slideLayouts/slideLayout77.xml"/></Relationships>
</file>

<file path=ppt/slides/_rels/slide18.xml.rels><?xml version="1.0" encoding="UTF-8" standalone="yes"?>
<Relationships xmlns="http://schemas.openxmlformats.org/package/2006/relationships"><Relationship Id="rId1" Type="http://schemas.openxmlformats.org/officeDocument/2006/relationships/slideLayout" Target="../slideLayouts/slideLayout84.xml"/></Relationships>
</file>

<file path=ppt/slides/_rels/slide19.xml.rels><?xml version="1.0" encoding="UTF-8" standalone="yes"?>
<Relationships xmlns="http://schemas.openxmlformats.org/package/2006/relationships"><Relationship Id="rId2" Type="http://schemas.openxmlformats.org/officeDocument/2006/relationships/image" Target="../media/image28.png"/><Relationship Id="rId1" Type="http://schemas.openxmlformats.org/officeDocument/2006/relationships/slideLayout" Target="../slideLayouts/slideLayout84.xml"/></Relationships>
</file>

<file path=ppt/slides/_rels/slide20.xml.rels><?xml version="1.0" encoding="UTF-8" standalone="yes"?>
<Relationships xmlns="http://schemas.openxmlformats.org/package/2006/relationships"><Relationship Id="rId3" Type="http://schemas.openxmlformats.org/officeDocument/2006/relationships/image" Target="../media/image30.png"/><Relationship Id="rId2" Type="http://schemas.openxmlformats.org/officeDocument/2006/relationships/image" Target="../media/image29.png"/><Relationship Id="rId1" Type="http://schemas.openxmlformats.org/officeDocument/2006/relationships/slideLayout" Target="../slideLayouts/slideLayout84.xml"/><Relationship Id="rId4" Type="http://schemas.openxmlformats.org/officeDocument/2006/relationships/image" Target="../media/image31.png"/></Relationships>
</file>

<file path=ppt/slides/_rels/slide21.xml.rels><?xml version="1.0" encoding="UTF-8" standalone="yes"?>
<Relationships xmlns="http://schemas.openxmlformats.org/package/2006/relationships"><Relationship Id="rId1" Type="http://schemas.openxmlformats.org/officeDocument/2006/relationships/slideLayout" Target="../slideLayouts/slideLayout91.xml"/></Relationships>
</file>

<file path=ppt/slides/_rels/slide22.xml.rels><?xml version="1.0" encoding="UTF-8" standalone="yes"?>
<Relationships xmlns="http://schemas.openxmlformats.org/package/2006/relationships"><Relationship Id="rId1" Type="http://schemas.openxmlformats.org/officeDocument/2006/relationships/slideLayout" Target="../slideLayouts/slideLayout91.xml"/></Relationships>
</file>

<file path=ppt/slides/_rels/slide23.xml.rels><?xml version="1.0" encoding="UTF-8" standalone="yes"?>
<Relationships xmlns="http://schemas.openxmlformats.org/package/2006/relationships"><Relationship Id="rId1" Type="http://schemas.openxmlformats.org/officeDocument/2006/relationships/slideLayout" Target="../slideLayouts/slideLayout91.xml"/></Relationships>
</file>

<file path=ppt/slides/_rels/slide24.xml.rels><?xml version="1.0" encoding="UTF-8" standalone="yes"?>
<Relationships xmlns="http://schemas.openxmlformats.org/package/2006/relationships"><Relationship Id="rId3" Type="http://schemas.openxmlformats.org/officeDocument/2006/relationships/image" Target="../media/image32.png"/><Relationship Id="rId2" Type="http://schemas.openxmlformats.org/officeDocument/2006/relationships/notesSlide" Target="../notesSlides/notesSlide2.xml"/><Relationship Id="rId1" Type="http://schemas.openxmlformats.org/officeDocument/2006/relationships/slideLayout" Target="../slideLayouts/slideLayout91.xml"/></Relationships>
</file>

<file path=ppt/slides/_rels/slide25.xml.rels><?xml version="1.0" encoding="UTF-8" standalone="yes"?>
<Relationships xmlns="http://schemas.openxmlformats.org/package/2006/relationships"><Relationship Id="rId3" Type="http://schemas.openxmlformats.org/officeDocument/2006/relationships/image" Target="../media/image33.png"/><Relationship Id="rId2" Type="http://schemas.openxmlformats.org/officeDocument/2006/relationships/notesSlide" Target="../notesSlides/notesSlide3.xml"/><Relationship Id="rId1" Type="http://schemas.openxmlformats.org/officeDocument/2006/relationships/slideLayout" Target="../slideLayouts/slideLayout91.xml"/></Relationships>
</file>

<file path=ppt/slides/_rels/slide26.xml.rels><?xml version="1.0" encoding="UTF-8" standalone="yes"?>
<Relationships xmlns="http://schemas.openxmlformats.org/package/2006/relationships"><Relationship Id="rId3" Type="http://schemas.openxmlformats.org/officeDocument/2006/relationships/image" Target="../media/image34.png"/><Relationship Id="rId2" Type="http://schemas.openxmlformats.org/officeDocument/2006/relationships/notesSlide" Target="../notesSlides/notesSlide4.xml"/><Relationship Id="rId1" Type="http://schemas.openxmlformats.org/officeDocument/2006/relationships/slideLayout" Target="../slideLayouts/slideLayout91.xml"/></Relationships>
</file>

<file path=ppt/slides/_rels/slide27.xml.rels><?xml version="1.0" encoding="UTF-8" standalone="yes"?>
<Relationships xmlns="http://schemas.openxmlformats.org/package/2006/relationships"><Relationship Id="rId2" Type="http://schemas.openxmlformats.org/officeDocument/2006/relationships/image" Target="../media/image35.png"/><Relationship Id="rId1" Type="http://schemas.openxmlformats.org/officeDocument/2006/relationships/slideLayout" Target="../slideLayouts/slideLayout91.xml"/></Relationships>
</file>

<file path=ppt/slides/_rels/slide28.xml.rels><?xml version="1.0" encoding="UTF-8" standalone="yes"?>
<Relationships xmlns="http://schemas.openxmlformats.org/package/2006/relationships"><Relationship Id="rId2" Type="http://schemas.openxmlformats.org/officeDocument/2006/relationships/image" Target="../media/image36.png"/><Relationship Id="rId1" Type="http://schemas.openxmlformats.org/officeDocument/2006/relationships/slideLayout" Target="../slideLayouts/slideLayout91.xml"/></Relationships>
</file>

<file path=ppt/slides/_rels/slide29.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notesSlide" Target="../notesSlides/notesSlide5.xml"/><Relationship Id="rId1" Type="http://schemas.openxmlformats.org/officeDocument/2006/relationships/slideLayout" Target="../slideLayouts/slideLayout91.xml"/></Relationships>
</file>

<file path=ppt/slides/_rels/slide30.xml.rels><?xml version="1.0" encoding="UTF-8" standalone="yes"?>
<Relationships xmlns="http://schemas.openxmlformats.org/package/2006/relationships"><Relationship Id="rId3" Type="http://schemas.openxmlformats.org/officeDocument/2006/relationships/image" Target="../media/image38.png"/><Relationship Id="rId2" Type="http://schemas.openxmlformats.org/officeDocument/2006/relationships/notesSlide" Target="../notesSlides/notesSlide6.xml"/><Relationship Id="rId1" Type="http://schemas.openxmlformats.org/officeDocument/2006/relationships/slideLayout" Target="../slideLayouts/slideLayout91.xml"/></Relationships>
</file>

<file path=ppt/slides/_rels/slide31.xml.rels><?xml version="1.0" encoding="UTF-8" standalone="yes"?>
<Relationships xmlns="http://schemas.openxmlformats.org/package/2006/relationships"><Relationship Id="rId3" Type="http://schemas.openxmlformats.org/officeDocument/2006/relationships/image" Target="../media/image39.png"/><Relationship Id="rId2" Type="http://schemas.openxmlformats.org/officeDocument/2006/relationships/notesSlide" Target="../notesSlides/notesSlide7.xml"/><Relationship Id="rId1" Type="http://schemas.openxmlformats.org/officeDocument/2006/relationships/slideLayout" Target="../slideLayouts/slideLayout91.xml"/></Relationships>
</file>

<file path=ppt/slides/_rels/slide32.xml.rels><?xml version="1.0" encoding="UTF-8" standalone="yes"?>
<Relationships xmlns="http://schemas.openxmlformats.org/package/2006/relationships"><Relationship Id="rId2" Type="http://schemas.openxmlformats.org/officeDocument/2006/relationships/image" Target="../media/image40.png"/><Relationship Id="rId1" Type="http://schemas.openxmlformats.org/officeDocument/2006/relationships/slideLayout" Target="../slideLayouts/slideLayout91.xml"/></Relationships>
</file>

<file path=ppt/slides/_rels/slide33.xml.rels><?xml version="1.0" encoding="UTF-8" standalone="yes"?>
<Relationships xmlns="http://schemas.openxmlformats.org/package/2006/relationships"><Relationship Id="rId2" Type="http://schemas.openxmlformats.org/officeDocument/2006/relationships/image" Target="../media/image41.png"/><Relationship Id="rId1" Type="http://schemas.openxmlformats.org/officeDocument/2006/relationships/slideLayout" Target="../slideLayouts/slideLayout91.xml"/></Relationships>
</file>

<file path=ppt/slides/_rels/slide34.xml.rels><?xml version="1.0" encoding="UTF-8" standalone="yes"?>
<Relationships xmlns="http://schemas.openxmlformats.org/package/2006/relationships"><Relationship Id="rId2" Type="http://schemas.openxmlformats.org/officeDocument/2006/relationships/image" Target="../media/image42.png"/><Relationship Id="rId1" Type="http://schemas.openxmlformats.org/officeDocument/2006/relationships/slideLayout" Target="../slideLayouts/slideLayout91.xml"/></Relationships>
</file>

<file path=ppt/slides/_rels/slide35.xml.rels><?xml version="1.0" encoding="UTF-8" standalone="yes"?>
<Relationships xmlns="http://schemas.openxmlformats.org/package/2006/relationships"><Relationship Id="rId1" Type="http://schemas.openxmlformats.org/officeDocument/2006/relationships/slideLayout" Target="../slideLayouts/slideLayout104.xml"/></Relationships>
</file>

<file path=ppt/slides/_rels/slide36.xml.rels><?xml version="1.0" encoding="UTF-8" standalone="yes"?>
<Relationships xmlns="http://schemas.openxmlformats.org/package/2006/relationships"><Relationship Id="rId1" Type="http://schemas.openxmlformats.org/officeDocument/2006/relationships/slideLayout" Target="../slideLayouts/slideLayout104.xml"/></Relationships>
</file>

<file path=ppt/slides/_rels/slide37.xml.rels><?xml version="1.0" encoding="UTF-8" standalone="yes"?>
<Relationships xmlns="http://schemas.openxmlformats.org/package/2006/relationships"><Relationship Id="rId1" Type="http://schemas.openxmlformats.org/officeDocument/2006/relationships/slideLayout" Target="../slideLayouts/slideLayout104.xml"/></Relationships>
</file>

<file path=ppt/slides/_rels/slide38.xml.rels><?xml version="1.0" encoding="UTF-8" standalone="yes"?>
<Relationships xmlns="http://schemas.openxmlformats.org/package/2006/relationships"><Relationship Id="rId3" Type="http://schemas.openxmlformats.org/officeDocument/2006/relationships/image" Target="../media/image44.png"/><Relationship Id="rId2" Type="http://schemas.openxmlformats.org/officeDocument/2006/relationships/image" Target="../media/image43.png"/><Relationship Id="rId1" Type="http://schemas.openxmlformats.org/officeDocument/2006/relationships/slideLayout" Target="../slideLayouts/slideLayout104.xml"/></Relationships>
</file>

<file path=ppt/slides/_rels/slide39.xml.rels><?xml version="1.0" encoding="UTF-8" standalone="yes"?>
<Relationships xmlns="http://schemas.openxmlformats.org/package/2006/relationships"><Relationship Id="rId2" Type="http://schemas.openxmlformats.org/officeDocument/2006/relationships/image" Target="../media/image45.png"/><Relationship Id="rId1" Type="http://schemas.openxmlformats.org/officeDocument/2006/relationships/slideLayout" Target="../slideLayouts/slideLayout104.xml"/></Relationships>
</file>

<file path=ppt/slides/_rels/slide40.xml.rels><?xml version="1.0" encoding="UTF-8" standalone="yes"?>
<Relationships xmlns="http://schemas.openxmlformats.org/package/2006/relationships"><Relationship Id="rId2" Type="http://schemas.openxmlformats.org/officeDocument/2006/relationships/image" Target="../media/image46.png"/><Relationship Id="rId1" Type="http://schemas.openxmlformats.org/officeDocument/2006/relationships/slideLayout" Target="../slideLayouts/slideLayout104.xml"/></Relationships>
</file>

<file path=ppt/slides/_rels/slide41.xml.rels><?xml version="1.0" encoding="UTF-8" standalone="yes"?>
<Relationships xmlns="http://schemas.openxmlformats.org/package/2006/relationships"><Relationship Id="rId2" Type="http://schemas.openxmlformats.org/officeDocument/2006/relationships/image" Target="../media/image47.png"/><Relationship Id="rId1" Type="http://schemas.openxmlformats.org/officeDocument/2006/relationships/slideLayout" Target="../slideLayouts/slideLayout104.xml"/></Relationships>
</file>

<file path=ppt/slides/_rels/slide42.xml.rels><?xml version="1.0" encoding="UTF-8" standalone="yes"?>
<Relationships xmlns="http://schemas.openxmlformats.org/package/2006/relationships"><Relationship Id="rId2" Type="http://schemas.openxmlformats.org/officeDocument/2006/relationships/notesSlide" Target="../notesSlides/notesSlide8.xml"/><Relationship Id="rId1" Type="http://schemas.openxmlformats.org/officeDocument/2006/relationships/slideLayout" Target="../slideLayouts/slideLayout84.xml"/></Relationships>
</file>

<file path=ppt/slides/_rels/slide43.xml.rels><?xml version="1.0" encoding="UTF-8" standalone="yes"?>
<Relationships xmlns="http://schemas.openxmlformats.org/package/2006/relationships"><Relationship Id="rId3" Type="http://schemas.openxmlformats.org/officeDocument/2006/relationships/image" Target="../media/image48.png"/><Relationship Id="rId2" Type="http://schemas.openxmlformats.org/officeDocument/2006/relationships/image" Target="../media/image42.png"/><Relationship Id="rId1" Type="http://schemas.openxmlformats.org/officeDocument/2006/relationships/slideLayout" Target="../slideLayouts/slideLayout2.xml"/></Relationships>
</file>

<file path=ppt/slides/_rels/slide44.xml.rels><?xml version="1.0" encoding="UTF-8" standalone="yes"?>
<Relationships xmlns="http://schemas.openxmlformats.org/package/2006/relationships"><Relationship Id="rId2" Type="http://schemas.openxmlformats.org/officeDocument/2006/relationships/image" Target="../media/image49.png"/><Relationship Id="rId1" Type="http://schemas.openxmlformats.org/officeDocument/2006/relationships/slideLayout" Target="../slideLayouts/slideLayout2.xml"/></Relationships>
</file>

<file path=ppt/slides/_rels/slide45.xml.rels><?xml version="1.0" encoding="UTF-8" standalone="yes"?>
<Relationships xmlns="http://schemas.openxmlformats.org/package/2006/relationships"><Relationship Id="rId2" Type="http://schemas.openxmlformats.org/officeDocument/2006/relationships/image" Target="../media/image50.png"/><Relationship Id="rId1" Type="http://schemas.openxmlformats.org/officeDocument/2006/relationships/slideLayout" Target="../slideLayouts/slideLayout7.xml"/></Relationships>
</file>

<file path=ppt/slides/_rels/slide46.xml.rels><?xml version="1.0" encoding="UTF-8" standalone="yes"?>
<Relationships xmlns="http://schemas.openxmlformats.org/package/2006/relationships"><Relationship Id="rId2" Type="http://schemas.openxmlformats.org/officeDocument/2006/relationships/image" Target="../media/image51.png"/><Relationship Id="rId1" Type="http://schemas.openxmlformats.org/officeDocument/2006/relationships/slideLayout" Target="../slideLayouts/slideLayout2.xml"/></Relationships>
</file>

<file path=ppt/slides/_rels/slide47.xml.rels><?xml version="1.0" encoding="UTF-8" standalone="yes"?>
<Relationships xmlns="http://schemas.openxmlformats.org/package/2006/relationships"><Relationship Id="rId2" Type="http://schemas.openxmlformats.org/officeDocument/2006/relationships/image" Target="../media/image52.png"/><Relationship Id="rId1" Type="http://schemas.openxmlformats.org/officeDocument/2006/relationships/slideLayout" Target="../slideLayouts/slideLayout2.xml"/></Relationships>
</file>

<file path=ppt/slides/_rels/slide48.xml.rels><?xml version="1.0" encoding="UTF-8" standalone="yes"?>
<Relationships xmlns="http://schemas.openxmlformats.org/package/2006/relationships"><Relationship Id="rId2" Type="http://schemas.openxmlformats.org/officeDocument/2006/relationships/image" Target="../media/image53.png"/><Relationship Id="rId1" Type="http://schemas.openxmlformats.org/officeDocument/2006/relationships/slideLayout" Target="../slideLayouts/slideLayout2.xml"/></Relationships>
</file>

<file path=ppt/slides/_rels/slide4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50.xml.rels><?xml version="1.0" encoding="UTF-8" standalone="yes"?>
<Relationships xmlns="http://schemas.openxmlformats.org/package/2006/relationships"><Relationship Id="rId2" Type="http://schemas.openxmlformats.org/officeDocument/2006/relationships/image" Target="../media/image54.png"/><Relationship Id="rId1" Type="http://schemas.openxmlformats.org/officeDocument/2006/relationships/slideLayout" Target="../slideLayouts/slideLayout2.xml"/></Relationships>
</file>

<file path=ppt/slides/_rels/slide51.xml.rels><?xml version="1.0" encoding="UTF-8" standalone="yes"?>
<Relationships xmlns="http://schemas.openxmlformats.org/package/2006/relationships"><Relationship Id="rId2" Type="http://schemas.openxmlformats.org/officeDocument/2006/relationships/notesSlide" Target="../notesSlides/notesSlide9.xml"/><Relationship Id="rId1" Type="http://schemas.openxmlformats.org/officeDocument/2006/relationships/slideLayout" Target="../slideLayouts/slideLayout4.xml"/></Relationships>
</file>

<file path=ppt/slides/_rels/slide52.xml.rels><?xml version="1.0" encoding="UTF-8" standalone="yes"?>
<Relationships xmlns="http://schemas.openxmlformats.org/package/2006/relationships"><Relationship Id="rId3" Type="http://schemas.openxmlformats.org/officeDocument/2006/relationships/image" Target="../media/image55.png"/><Relationship Id="rId2" Type="http://schemas.openxmlformats.org/officeDocument/2006/relationships/notesSlide" Target="../notesSlides/notesSlide10.xml"/><Relationship Id="rId1" Type="http://schemas.openxmlformats.org/officeDocument/2006/relationships/slideLayout" Target="../slideLayouts/slideLayout4.xml"/></Relationships>
</file>

<file path=ppt/slides/_rels/slide53.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4.xml.rels><?xml version="1.0" encoding="UTF-8" standalone="yes"?>
<Relationships xmlns="http://schemas.openxmlformats.org/package/2006/relationships"><Relationship Id="rId2" Type="http://schemas.openxmlformats.org/officeDocument/2006/relationships/image" Target="../media/image57.png"/><Relationship Id="rId1" Type="http://schemas.openxmlformats.org/officeDocument/2006/relationships/slideLayout" Target="../slideLayouts/slideLayout2.xml"/></Relationships>
</file>

<file path=ppt/slides/_rels/slide55.xml.rels><?xml version="1.0" encoding="UTF-8" standalone="yes"?>
<Relationships xmlns="http://schemas.openxmlformats.org/package/2006/relationships"><Relationship Id="rId2" Type="http://schemas.openxmlformats.org/officeDocument/2006/relationships/image" Target="../media/image58.png"/><Relationship Id="rId1" Type="http://schemas.openxmlformats.org/officeDocument/2006/relationships/slideLayout" Target="../slideLayouts/slideLayout9.xml"/></Relationships>
</file>

<file path=ppt/slides/_rels/slide56.xml.rels><?xml version="1.0" encoding="UTF-8" standalone="yes"?>
<Relationships xmlns="http://schemas.openxmlformats.org/package/2006/relationships"><Relationship Id="rId2" Type="http://schemas.openxmlformats.org/officeDocument/2006/relationships/image" Target="../media/image56.png"/><Relationship Id="rId1" Type="http://schemas.openxmlformats.org/officeDocument/2006/relationships/slideLayout" Target="../slideLayouts/slideLayout2.xml"/></Relationships>
</file>

<file path=ppt/slides/_rels/slide57.xml.rels><?xml version="1.0" encoding="UTF-8" standalone="yes"?>
<Relationships xmlns="http://schemas.openxmlformats.org/package/2006/relationships"><Relationship Id="rId2" Type="http://schemas.openxmlformats.org/officeDocument/2006/relationships/image" Target="../media/image59.png"/><Relationship Id="rId1" Type="http://schemas.openxmlformats.org/officeDocument/2006/relationships/slideLayout" Target="../slideLayouts/slideLayout2.xml"/></Relationships>
</file>

<file path=ppt/slides/_rels/slide58.xml.rels><?xml version="1.0" encoding="UTF-8" standalone="yes"?>
<Relationships xmlns="http://schemas.openxmlformats.org/package/2006/relationships"><Relationship Id="rId2" Type="http://schemas.openxmlformats.org/officeDocument/2006/relationships/image" Target="../media/image60.png"/><Relationship Id="rId1" Type="http://schemas.openxmlformats.org/officeDocument/2006/relationships/slideLayout" Target="../slideLayouts/slideLayout2.xml"/></Relationships>
</file>

<file path=ppt/slides/_rels/slide59.xml.rels><?xml version="1.0" encoding="UTF-8" standalone="yes"?>
<Relationships xmlns="http://schemas.openxmlformats.org/package/2006/relationships"><Relationship Id="rId1" Type="http://schemas.openxmlformats.org/officeDocument/2006/relationships/slideLayout" Target="../slideLayouts/slideLayout2.xml"/></Relationships>
</file>

<file path=ppt/slides/_rels/slide60.xml.rels><?xml version="1.0" encoding="UTF-8" standalone="yes"?>
<Relationships xmlns="http://schemas.openxmlformats.org/package/2006/relationships"><Relationship Id="rId3" Type="http://schemas.openxmlformats.org/officeDocument/2006/relationships/hyperlink" Target="http://connect.ebsco.com/" TargetMode="External"/><Relationship Id="rId2" Type="http://schemas.openxmlformats.org/officeDocument/2006/relationships/hyperlink" Target="https://search.ebscohost.com/" TargetMode="External"/><Relationship Id="rId1" Type="http://schemas.openxmlformats.org/officeDocument/2006/relationships/slideLayout" Target="../slideLayouts/slideLayout2.xml"/></Relationships>
</file>

<file path=ppt/slides/_rels/slide61.xml.rels><?xml version="1.0" encoding="UTF-8" standalone="yes"?>
<Relationships xmlns="http://schemas.openxmlformats.org/package/2006/relationships"><Relationship Id="rId2" Type="http://schemas.openxmlformats.org/officeDocument/2006/relationships/image" Target="../media/image61.png"/><Relationship Id="rId1" Type="http://schemas.openxmlformats.org/officeDocument/2006/relationships/slideLayout" Target="../slideLayouts/slideLayout2.xml"/></Relationships>
</file>

<file path=ppt/slides/_rels/slide62.xml.rels><?xml version="1.0" encoding="UTF-8" standalone="yes"?>
<Relationships xmlns="http://schemas.openxmlformats.org/package/2006/relationships"><Relationship Id="rId2" Type="http://schemas.openxmlformats.org/officeDocument/2006/relationships/image" Target="../media/image62.png"/><Relationship Id="rId1" Type="http://schemas.openxmlformats.org/officeDocument/2006/relationships/slideLayout" Target="../slideLayouts/slideLayout2.xml"/></Relationships>
</file>

<file path=ppt/slides/_rels/slide63.xml.rels><?xml version="1.0" encoding="UTF-8" standalone="yes"?>
<Relationships xmlns="http://schemas.openxmlformats.org/package/2006/relationships"><Relationship Id="rId3" Type="http://schemas.openxmlformats.org/officeDocument/2006/relationships/image" Target="../media/image63.png"/><Relationship Id="rId2" Type="http://schemas.openxmlformats.org/officeDocument/2006/relationships/hyperlink" Target="http://help.ebsco.com/" TargetMode="External"/><Relationship Id="rId1" Type="http://schemas.openxmlformats.org/officeDocument/2006/relationships/slideLayout" Target="../slideLayouts/slideLayout3.xml"/><Relationship Id="rId4" Type="http://schemas.openxmlformats.org/officeDocument/2006/relationships/image" Target="../media/image64.jpeg"/></Relationships>
</file>

<file path=ppt/slides/slide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8002" name="Title 1">
            <a:extLst>
              <a:ext uri="{FF2B5EF4-FFF2-40B4-BE49-F238E27FC236}">
                <a16:creationId xmlns:a16="http://schemas.microsoft.com/office/drawing/2014/main" id="{61FCEBFA-FCDC-40D0-946C-FDA2AD45CC1A}"/>
              </a:ext>
            </a:extLst>
          </p:cNvPr>
          <p:cNvSpPr txBox="1">
            <a:spLocks/>
          </p:cNvSpPr>
          <p:nvPr/>
        </p:nvSpPr>
        <p:spPr bwMode="auto">
          <a:xfrm>
            <a:off x="1524000" y="1981200"/>
            <a:ext cx="9144000" cy="250443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lstStyle>
            <a:lvl1pPr defTabSz="457200">
              <a:defRPr sz="2400" baseline="-25000">
                <a:solidFill>
                  <a:schemeClr val="tx1"/>
                </a:solidFill>
                <a:latin typeface="Times New Roman" panose="02020603050405020304" pitchFamily="18" charset="0"/>
                <a:cs typeface="Arial" panose="020B0604020202020204" pitchFamily="34" charset="0"/>
              </a:defRPr>
            </a:lvl1pPr>
            <a:lvl2pPr marL="742950" indent="-285750" defTabSz="457200">
              <a:defRPr sz="2400" baseline="-25000">
                <a:solidFill>
                  <a:schemeClr val="tx1"/>
                </a:solidFill>
                <a:latin typeface="Times New Roman" panose="02020603050405020304" pitchFamily="18" charset="0"/>
                <a:cs typeface="Arial" panose="020B0604020202020204" pitchFamily="34" charset="0"/>
              </a:defRPr>
            </a:lvl2pPr>
            <a:lvl3pPr marL="1143000" indent="-228600" defTabSz="457200">
              <a:defRPr sz="2400" baseline="-25000">
                <a:solidFill>
                  <a:schemeClr val="tx1"/>
                </a:solidFill>
                <a:latin typeface="Times New Roman" panose="02020603050405020304" pitchFamily="18" charset="0"/>
                <a:cs typeface="Arial" panose="020B0604020202020204" pitchFamily="34" charset="0"/>
              </a:defRPr>
            </a:lvl3pPr>
            <a:lvl4pPr marL="1600200" indent="-228600" defTabSz="457200">
              <a:defRPr sz="2400" baseline="-25000">
                <a:solidFill>
                  <a:schemeClr val="tx1"/>
                </a:solidFill>
                <a:latin typeface="Times New Roman" panose="02020603050405020304" pitchFamily="18" charset="0"/>
                <a:cs typeface="Arial" panose="020B0604020202020204" pitchFamily="34" charset="0"/>
              </a:defRPr>
            </a:lvl4pPr>
            <a:lvl5pPr marL="2057400" indent="-228600" defTabSz="457200">
              <a:defRPr sz="2400" baseline="-25000">
                <a:solidFill>
                  <a:schemeClr val="tx1"/>
                </a:solidFill>
                <a:latin typeface="Times New Roman" panose="02020603050405020304" pitchFamily="18" charset="0"/>
                <a:cs typeface="Arial" panose="020B0604020202020204" pitchFamily="34" charset="0"/>
              </a:defRPr>
            </a:lvl5pPr>
            <a:lvl6pPr marL="2514600" indent="-228600" defTabSz="4572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6pPr>
            <a:lvl7pPr marL="2971800" indent="-228600" defTabSz="4572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7pPr>
            <a:lvl8pPr marL="3429000" indent="-228600" defTabSz="4572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8pPr>
            <a:lvl9pPr marL="3886200" indent="-228600" defTabSz="4572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9pPr>
          </a:lstStyle>
          <a:p>
            <a:pPr algn="ctr">
              <a:lnSpc>
                <a:spcPct val="150000"/>
              </a:lnSpc>
            </a:pPr>
            <a:r>
              <a:rPr lang="zh-CN" altLang="zh-CN" sz="4400" dirty="0">
                <a:ea typeface="宋体" panose="02010600030101010101" pitchFamily="2" charset="-122"/>
              </a:rPr>
              <a:t>如何让</a:t>
            </a:r>
            <a:r>
              <a:rPr lang="en-US" altLang="zh-CN" sz="4400" dirty="0">
                <a:ea typeface="宋体" panose="02010600030101010101" pitchFamily="2" charset="-122"/>
              </a:rPr>
              <a:t>EBSCO</a:t>
            </a:r>
            <a:r>
              <a:rPr lang="zh-CN" altLang="zh-CN" sz="4400" dirty="0">
                <a:ea typeface="宋体" panose="02010600030101010101" pitchFamily="2" charset="-122"/>
              </a:rPr>
              <a:t>成为学术好帮手？</a:t>
            </a:r>
            <a:endParaRPr lang="en-US" altLang="zh-CN" sz="4400" dirty="0">
              <a:ea typeface="宋体" panose="02010600030101010101" pitchFamily="2" charset="-122"/>
            </a:endParaRPr>
          </a:p>
          <a:p>
            <a:pPr algn="ctr"/>
            <a:r>
              <a:rPr lang="zh-CN" altLang="zh-CN" sz="4400" dirty="0">
                <a:ea typeface="宋体" panose="02010600030101010101" pitchFamily="2" charset="-122"/>
              </a:rPr>
              <a:t>——教您轻松在</a:t>
            </a:r>
            <a:r>
              <a:rPr lang="en-US" altLang="zh-CN" sz="4400" dirty="0">
                <a:ea typeface="宋体" panose="02010600030101010101" pitchFamily="2" charset="-122"/>
              </a:rPr>
              <a:t>EBSCOhost</a:t>
            </a:r>
            <a:r>
              <a:rPr lang="zh-CN" altLang="zh-CN" sz="4400" dirty="0">
                <a:ea typeface="宋体" panose="02010600030101010101" pitchFamily="2" charset="-122"/>
              </a:rPr>
              <a:t>平台上检索外文资源</a:t>
            </a:r>
          </a:p>
          <a:p>
            <a:pPr algn="ctr" eaLnBrk="1" hangingPunct="1"/>
            <a:r>
              <a:rPr lang="en-US" altLang="zh-CN" baseline="0" dirty="0">
                <a:solidFill>
                  <a:srgbClr val="000000"/>
                </a:solidFill>
                <a:ea typeface="宋体" panose="02010600030101010101" pitchFamily="2" charset="-122"/>
              </a:rPr>
              <a:t>EBSCO help to boost your academic research</a:t>
            </a:r>
            <a:r>
              <a:rPr lang="zh-CN" altLang="en-US" sz="4400" b="1" baseline="0" dirty="0">
                <a:solidFill>
                  <a:srgbClr val="000000"/>
                </a:solidFill>
                <a:ea typeface="宋体" panose="02010600030101010101" pitchFamily="2" charset="-122"/>
              </a:rPr>
              <a:t>           </a:t>
            </a:r>
            <a:endParaRPr lang="zh-CN" altLang="en-US" sz="4400" i="1" baseline="0" dirty="0">
              <a:solidFill>
                <a:srgbClr val="376092"/>
              </a:solidFill>
              <a:latin typeface="Georgia" panose="02040502050405020303" pitchFamily="18" charset="0"/>
              <a:ea typeface="宋体" panose="02010600030101010101" pitchFamily="2" charset="-122"/>
            </a:endParaRPr>
          </a:p>
          <a:p>
            <a:pPr algn="ctr" eaLnBrk="1" hangingPunct="1">
              <a:lnSpc>
                <a:spcPct val="150000"/>
              </a:lnSpc>
            </a:pPr>
            <a:r>
              <a:rPr lang="zh-CN" altLang="en-US" sz="4400" i="1" baseline="0" dirty="0">
                <a:solidFill>
                  <a:srgbClr val="376092"/>
                </a:solidFill>
                <a:latin typeface="Georgia" panose="02040502050405020303" pitchFamily="18" charset="0"/>
                <a:ea typeface="宋体" panose="02010600030101010101" pitchFamily="2" charset="-122"/>
              </a:rPr>
              <a:t> </a:t>
            </a:r>
          </a:p>
          <a:p>
            <a:pPr algn="ctr" eaLnBrk="1" hangingPunct="1">
              <a:lnSpc>
                <a:spcPct val="150000"/>
              </a:lnSpc>
            </a:pPr>
            <a:endParaRPr lang="en-US" altLang="zh-CN" sz="4400" i="1" baseline="0" dirty="0">
              <a:solidFill>
                <a:srgbClr val="376092"/>
              </a:solidFill>
              <a:latin typeface="Georgia" panose="02040502050405020303" pitchFamily="18" charset="0"/>
              <a:ea typeface="宋体" panose="02010600030101010101" pitchFamily="2" charset="-122"/>
            </a:endParaRPr>
          </a:p>
        </p:txBody>
      </p:sp>
      <p:cxnSp>
        <p:nvCxnSpPr>
          <p:cNvPr id="3" name="Straight Connector 2">
            <a:extLst>
              <a:ext uri="{FF2B5EF4-FFF2-40B4-BE49-F238E27FC236}">
                <a16:creationId xmlns:a16="http://schemas.microsoft.com/office/drawing/2014/main" id="{3E8B1591-17E6-4E1A-9668-2827649B3904}"/>
              </a:ext>
            </a:extLst>
          </p:cNvPr>
          <p:cNvCxnSpPr/>
          <p:nvPr/>
        </p:nvCxnSpPr>
        <p:spPr>
          <a:xfrm>
            <a:off x="3200400" y="1981200"/>
            <a:ext cx="5943600" cy="0"/>
          </a:xfrm>
          <a:prstGeom prst="line">
            <a:avLst/>
          </a:prstGeom>
          <a:ln w="31750" cap="rnd" cmpd="sng">
            <a:solidFill>
              <a:srgbClr val="376092"/>
            </a:solidFill>
            <a:prstDash val="sysDot"/>
          </a:ln>
        </p:spPr>
        <p:style>
          <a:lnRef idx="1">
            <a:schemeClr val="accent1"/>
          </a:lnRef>
          <a:fillRef idx="0">
            <a:schemeClr val="accent1"/>
          </a:fillRef>
          <a:effectRef idx="0">
            <a:schemeClr val="accent1"/>
          </a:effectRef>
          <a:fontRef idx="minor">
            <a:schemeClr val="tx1"/>
          </a:fontRef>
        </p:style>
      </p:cxnSp>
      <p:cxnSp>
        <p:nvCxnSpPr>
          <p:cNvPr id="4" name="Straight Connector 3">
            <a:extLst>
              <a:ext uri="{FF2B5EF4-FFF2-40B4-BE49-F238E27FC236}">
                <a16:creationId xmlns:a16="http://schemas.microsoft.com/office/drawing/2014/main" id="{A0F89A07-E63D-472A-BE8F-5F8BAF89F587}"/>
              </a:ext>
            </a:extLst>
          </p:cNvPr>
          <p:cNvCxnSpPr/>
          <p:nvPr/>
        </p:nvCxnSpPr>
        <p:spPr>
          <a:xfrm>
            <a:off x="3200400" y="4191000"/>
            <a:ext cx="5943600" cy="0"/>
          </a:xfrm>
          <a:prstGeom prst="line">
            <a:avLst/>
          </a:prstGeom>
          <a:ln w="31750" cap="rnd" cmpd="sng">
            <a:solidFill>
              <a:srgbClr val="376092"/>
            </a:solidFill>
            <a:prstDash val="sysDot"/>
          </a:ln>
        </p:spPr>
        <p:style>
          <a:lnRef idx="1">
            <a:schemeClr val="accent1"/>
          </a:lnRef>
          <a:fillRef idx="0">
            <a:schemeClr val="accent1"/>
          </a:fillRef>
          <a:effectRef idx="0">
            <a:schemeClr val="accent1"/>
          </a:effectRef>
          <a:fontRef idx="minor">
            <a:schemeClr val="tx1"/>
          </a:fontRef>
        </p:style>
      </p:cxnSp>
      <p:sp>
        <p:nvSpPr>
          <p:cNvPr id="2" name="TextBox 1">
            <a:extLst>
              <a:ext uri="{FF2B5EF4-FFF2-40B4-BE49-F238E27FC236}">
                <a16:creationId xmlns:a16="http://schemas.microsoft.com/office/drawing/2014/main" id="{B0ED4A13-615A-474B-A716-66D2724DDEDB}"/>
              </a:ext>
            </a:extLst>
          </p:cNvPr>
          <p:cNvSpPr txBox="1"/>
          <p:nvPr/>
        </p:nvSpPr>
        <p:spPr>
          <a:xfrm>
            <a:off x="304800" y="5994400"/>
            <a:ext cx="3169920" cy="646331"/>
          </a:xfrm>
          <a:prstGeom prst="rect">
            <a:avLst/>
          </a:prstGeom>
          <a:noFill/>
        </p:spPr>
        <p:txBody>
          <a:bodyPr wrap="square" rtlCol="0">
            <a:spAutoFit/>
          </a:bodyPr>
          <a:lstStyle/>
          <a:p>
            <a:pPr algn="ctr"/>
            <a:r>
              <a:rPr lang="en-US" altLang="zh-CN" dirty="0">
                <a:solidFill>
                  <a:schemeClr val="bg1">
                    <a:lumMod val="50000"/>
                  </a:schemeClr>
                </a:solidFill>
              </a:rPr>
              <a:t>Chengfang Wang</a:t>
            </a:r>
          </a:p>
          <a:p>
            <a:pPr algn="ctr"/>
            <a:r>
              <a:rPr lang="en-US" altLang="zh-CN" dirty="0">
                <a:solidFill>
                  <a:schemeClr val="bg1">
                    <a:lumMod val="50000"/>
                  </a:schemeClr>
                </a:solidFill>
              </a:rPr>
              <a:t>Customer Engagement Manager</a:t>
            </a:r>
            <a:endParaRPr lang="zh-CN" altLang="en-US" dirty="0">
              <a:solidFill>
                <a:schemeClr val="bg1">
                  <a:lumMod val="50000"/>
                </a:schemeClr>
              </a:solidFill>
            </a:endParaRPr>
          </a:p>
        </p:txBody>
      </p:sp>
    </p:spTree>
    <p:extLst>
      <p:ext uri="{BB962C8B-B14F-4D97-AF65-F5344CB8AC3E}">
        <p14:creationId xmlns:p14="http://schemas.microsoft.com/office/powerpoint/2010/main" val="2396331535"/>
      </p:ext>
    </p:extLst>
  </p:cSld>
  <p:clrMapOvr>
    <a:masterClrMapping/>
  </p:clrMapOvr>
  <p:transition>
    <p:fade/>
  </p:transition>
</p:sld>
</file>

<file path=ppt/slides/slide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1618" name="Content Placeholder 2"/>
          <p:cNvSpPr>
            <a:spLocks noGrp="1"/>
          </p:cNvSpPr>
          <p:nvPr>
            <p:ph idx="1"/>
          </p:nvPr>
        </p:nvSpPr>
        <p:spPr bwMode="auto">
          <a:xfrm>
            <a:off x="5867400" y="2581276"/>
            <a:ext cx="4572000" cy="261461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51435" tIns="25718" rIns="51435" bIns="25718" numCol="1" rtlCol="0" anchor="t" anchorCtr="0" compatLnSpc="1">
            <a:prstTxWarp prst="textNoShape">
              <a:avLst/>
            </a:prstTxWarp>
            <a:normAutofit lnSpcReduction="10000"/>
          </a:bodyPr>
          <a:lstStyle/>
          <a:p>
            <a:r>
              <a:rPr lang="en-US" altLang="zh-CN" sz="2000" dirty="0">
                <a:latin typeface="Calibri" panose="020F0502020204030204" pitchFamily="34" charset="0"/>
                <a:ea typeface="宋体" panose="02010600030101010101" pitchFamily="2" charset="-122"/>
              </a:rPr>
              <a:t>EBSCO was founded by</a:t>
            </a:r>
            <a:br>
              <a:rPr lang="en-US" altLang="zh-CN" sz="2000" dirty="0">
                <a:latin typeface="Calibri" panose="020F0502020204030204" pitchFamily="34" charset="0"/>
                <a:ea typeface="宋体" panose="02010600030101010101" pitchFamily="2" charset="-122"/>
              </a:rPr>
            </a:br>
            <a:r>
              <a:rPr lang="en-US" altLang="zh-CN" sz="2000" dirty="0">
                <a:solidFill>
                  <a:srgbClr val="C00000"/>
                </a:solidFill>
                <a:latin typeface="Calibri" panose="020F0502020204030204" pitchFamily="34" charset="0"/>
                <a:ea typeface="宋体" panose="02010600030101010101" pitchFamily="2" charset="-122"/>
              </a:rPr>
              <a:t>E</a:t>
            </a:r>
            <a:r>
              <a:rPr lang="en-US" altLang="zh-CN" sz="2000" dirty="0">
                <a:latin typeface="Calibri" panose="020F0502020204030204" pitchFamily="34" charset="0"/>
                <a:ea typeface="宋体" panose="02010600030101010101" pitchFamily="2" charset="-122"/>
              </a:rPr>
              <a:t>lton </a:t>
            </a:r>
            <a:r>
              <a:rPr lang="en-US" altLang="zh-CN" sz="2000" dirty="0">
                <a:solidFill>
                  <a:srgbClr val="00B050"/>
                </a:solidFill>
                <a:latin typeface="Calibri" panose="020F0502020204030204" pitchFamily="34" charset="0"/>
                <a:ea typeface="宋体" panose="02010600030101010101" pitchFamily="2" charset="-122"/>
              </a:rPr>
              <a:t>B</a:t>
            </a:r>
            <a:r>
              <a:rPr lang="en-US" altLang="zh-CN" sz="2000" dirty="0">
                <a:latin typeface="Calibri" panose="020F0502020204030204" pitchFamily="34" charset="0"/>
                <a:ea typeface="宋体" panose="02010600030101010101" pitchFamily="2" charset="-122"/>
              </a:rPr>
              <a:t>. </a:t>
            </a:r>
            <a:r>
              <a:rPr lang="en-US" altLang="zh-CN" sz="2000" dirty="0">
                <a:solidFill>
                  <a:schemeClr val="accent2"/>
                </a:solidFill>
                <a:latin typeface="Calibri" panose="020F0502020204030204" pitchFamily="34" charset="0"/>
                <a:ea typeface="宋体" panose="02010600030101010101" pitchFamily="2" charset="-122"/>
              </a:rPr>
              <a:t>S</a:t>
            </a:r>
            <a:r>
              <a:rPr lang="en-US" altLang="zh-CN" sz="2000" dirty="0">
                <a:latin typeface="Calibri" panose="020F0502020204030204" pitchFamily="34" charset="0"/>
                <a:ea typeface="宋体" panose="02010600030101010101" pitchFamily="2" charset="-122"/>
              </a:rPr>
              <a:t>tephens in 1944</a:t>
            </a:r>
          </a:p>
          <a:p>
            <a:pPr>
              <a:spcBef>
                <a:spcPts val="675"/>
              </a:spcBef>
            </a:pPr>
            <a:r>
              <a:rPr lang="en-US" altLang="zh-CN" sz="2000" b="1" dirty="0">
                <a:solidFill>
                  <a:srgbClr val="375C82"/>
                </a:solidFill>
                <a:latin typeface="Arial" panose="020B0604020202020204" pitchFamily="34" charset="0"/>
                <a:ea typeface="宋体" panose="02010600030101010101" pitchFamily="2" charset="-122"/>
                <a:cs typeface="Arial" panose="020B0604020202020204" pitchFamily="34" charset="0"/>
              </a:rPr>
              <a:t>70 years </a:t>
            </a:r>
            <a:r>
              <a:rPr lang="en-US" altLang="zh-CN" sz="2000" dirty="0">
                <a:solidFill>
                  <a:srgbClr val="373737"/>
                </a:solidFill>
                <a:latin typeface="Arial" panose="020B0604020202020204" pitchFamily="34" charset="0"/>
                <a:ea typeface="宋体" panose="02010600030101010101" pitchFamily="2" charset="-122"/>
                <a:cs typeface="Arial" panose="020B0604020202020204" pitchFamily="34" charset="0"/>
              </a:rPr>
              <a:t>serving the information needs of institutions </a:t>
            </a:r>
          </a:p>
          <a:p>
            <a:pPr>
              <a:spcBef>
                <a:spcPts val="675"/>
              </a:spcBef>
            </a:pPr>
            <a:r>
              <a:rPr lang="en-US" altLang="zh-CN" sz="2000" dirty="0">
                <a:latin typeface="Calibri" panose="020F0502020204030204" pitchFamily="34" charset="0"/>
                <a:ea typeface="宋体" panose="02010600030101010101" pitchFamily="2" charset="-122"/>
              </a:rPr>
              <a:t>EBSCO Industries is among </a:t>
            </a:r>
            <a:r>
              <a:rPr lang="en-US" altLang="zh-CN" sz="2000" dirty="0">
                <a:solidFill>
                  <a:srgbClr val="262699"/>
                </a:solidFill>
                <a:latin typeface="Calibri" panose="020F0502020204030204" pitchFamily="34" charset="0"/>
                <a:ea typeface="宋体" panose="02010600030101010101" pitchFamily="2" charset="-122"/>
              </a:rPr>
              <a:t>Forbes Top 200 </a:t>
            </a:r>
            <a:r>
              <a:rPr lang="en-US" altLang="zh-CN" sz="2000" dirty="0">
                <a:latin typeface="Calibri" panose="020F0502020204030204" pitchFamily="34" charset="0"/>
                <a:ea typeface="宋体" panose="02010600030101010101" pitchFamily="2" charset="-122"/>
              </a:rPr>
              <a:t>Privately Held Companies</a:t>
            </a:r>
            <a:endParaRPr lang="en-US" altLang="zh-CN" sz="2000" dirty="0">
              <a:solidFill>
                <a:srgbClr val="373737"/>
              </a:solidFill>
              <a:latin typeface="Arial" panose="020B0604020202020204" pitchFamily="34" charset="0"/>
              <a:ea typeface="宋体" panose="02010600030101010101" pitchFamily="2" charset="-122"/>
            </a:endParaRPr>
          </a:p>
          <a:p>
            <a:pPr>
              <a:spcBef>
                <a:spcPts val="675"/>
              </a:spcBef>
            </a:pPr>
            <a:r>
              <a:rPr lang="en-US" altLang="zh-CN" sz="2000" b="1" dirty="0">
                <a:solidFill>
                  <a:srgbClr val="375C82"/>
                </a:solidFill>
                <a:latin typeface="Arial" panose="020B0604020202020204" pitchFamily="34" charset="0"/>
                <a:ea typeface="宋体" panose="02010600030101010101" pitchFamily="2" charset="-122"/>
              </a:rPr>
              <a:t>5,700 employees</a:t>
            </a:r>
          </a:p>
          <a:p>
            <a:pPr>
              <a:spcBef>
                <a:spcPts val="675"/>
              </a:spcBef>
            </a:pPr>
            <a:r>
              <a:rPr lang="en-US" altLang="zh-CN" sz="2000" b="1" dirty="0">
                <a:solidFill>
                  <a:srgbClr val="375C82"/>
                </a:solidFill>
                <a:latin typeface="Arial" panose="020B0604020202020204" pitchFamily="34" charset="0"/>
                <a:ea typeface="宋体" panose="02010600030101010101" pitchFamily="2" charset="-122"/>
              </a:rPr>
              <a:t>1,100+ employees outside </a:t>
            </a:r>
            <a:r>
              <a:rPr lang="en-US" altLang="zh-CN" sz="2000" dirty="0">
                <a:solidFill>
                  <a:srgbClr val="373737"/>
                </a:solidFill>
                <a:latin typeface="Arial" panose="020B0604020202020204" pitchFamily="34" charset="0"/>
                <a:ea typeface="宋体" panose="02010600030101010101" pitchFamily="2" charset="-122"/>
              </a:rPr>
              <a:t>the U.S</a:t>
            </a:r>
            <a:endParaRPr lang="en-US" altLang="zh-CN" sz="2000" dirty="0">
              <a:latin typeface="Calibri" panose="020F0502020204030204" pitchFamily="34" charset="0"/>
              <a:ea typeface="宋体" panose="02010600030101010101" pitchFamily="2" charset="-122"/>
            </a:endParaRPr>
          </a:p>
          <a:p>
            <a:pPr>
              <a:lnSpc>
                <a:spcPct val="80000"/>
              </a:lnSpc>
            </a:pPr>
            <a:endParaRPr lang="zh-CN" altLang="en-US" sz="1800" dirty="0">
              <a:ea typeface="宋体" panose="02010600030101010101" pitchFamily="2" charset="-122"/>
            </a:endParaRPr>
          </a:p>
        </p:txBody>
      </p:sp>
      <p:pic>
        <p:nvPicPr>
          <p:cNvPr id="111619" name="Picture 2" descr="C:\Users\JZ\Desktop\week 4\Riverside Building at dusk.jpg"/>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2730501" y="2754313"/>
            <a:ext cx="2957513" cy="226695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pic>
        <p:nvPicPr>
          <p:cNvPr id="111620" name="Picture 3" descr="C:\Users\JZ\Desktop\week 4\EBSCO.png"/>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3743326" y="1409700"/>
            <a:ext cx="4371975" cy="9540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Tree>
    <p:extLst>
      <p:ext uri="{BB962C8B-B14F-4D97-AF65-F5344CB8AC3E}">
        <p14:creationId xmlns:p14="http://schemas.microsoft.com/office/powerpoint/2010/main" val="4131132144"/>
      </p:ext>
    </p:extLst>
  </p:cSld>
  <p:clrMapOvr>
    <a:masterClrMapping/>
  </p:clrMapOvr>
  <p:transition>
    <p:fade/>
  </p:transition>
</p:sld>
</file>

<file path=ppt/slides/slide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a:extLst>
              <a:ext uri="{FF2B5EF4-FFF2-40B4-BE49-F238E27FC236}">
                <a16:creationId xmlns:a16="http://schemas.microsoft.com/office/drawing/2014/main" id="{87306A5C-66EE-4FA9-8764-73F8032564EE}"/>
              </a:ext>
            </a:extLst>
          </p:cNvPr>
          <p:cNvPicPr>
            <a:picLocks noChangeAspect="1"/>
          </p:cNvPicPr>
          <p:nvPr/>
        </p:nvPicPr>
        <p:blipFill>
          <a:blip r:embed="rId2"/>
          <a:stretch>
            <a:fillRect/>
          </a:stretch>
        </p:blipFill>
        <p:spPr>
          <a:xfrm>
            <a:off x="2133600" y="255077"/>
            <a:ext cx="8148115" cy="6526723"/>
          </a:xfrm>
          <a:prstGeom prst="rect">
            <a:avLst/>
          </a:prstGeom>
        </p:spPr>
      </p:pic>
    </p:spTree>
    <p:extLst>
      <p:ext uri="{BB962C8B-B14F-4D97-AF65-F5344CB8AC3E}">
        <p14:creationId xmlns:p14="http://schemas.microsoft.com/office/powerpoint/2010/main" val="240240703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3666" name="Rectangle 2"/>
          <p:cNvSpPr>
            <a:spLocks noChangeArrowheads="1"/>
          </p:cNvSpPr>
          <p:nvPr/>
        </p:nvSpPr>
        <p:spPr bwMode="auto">
          <a:xfrm>
            <a:off x="1524000" y="685800"/>
            <a:ext cx="9144000" cy="16002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none"/>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algn="ctr" defTabSz="914400" eaLnBrk="1" fontAlgn="auto" latinLnBrk="0" hangingPunct="1">
              <a:lnSpc>
                <a:spcPct val="100000"/>
              </a:lnSpc>
              <a:spcBef>
                <a:spcPts val="0"/>
              </a:spcBef>
              <a:spcAft>
                <a:spcPts val="0"/>
              </a:spcAft>
              <a:buClrTx/>
              <a:buSzTx/>
              <a:buFontTx/>
              <a:buNone/>
              <a:tabLst/>
              <a:defRPr/>
            </a:pPr>
            <a:r>
              <a:rPr kumimoji="0" lang="en-US" altLang="zh-CN" sz="5400" b="1" i="0" u="none" strike="noStrike" kern="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rPr>
              <a:t>EBSCO</a:t>
            </a:r>
            <a:r>
              <a:rPr kumimoji="0" lang="zh-CN" altLang="en-US" sz="5400" b="1" i="0" u="none" strike="noStrike" kern="0" cap="none" spc="0" normalizeH="0" baseline="0" noProof="0" dirty="0">
                <a:ln>
                  <a:noFill/>
                </a:ln>
                <a:solidFill>
                  <a:srgbClr val="FF0000"/>
                </a:solidFill>
                <a:effectLst/>
                <a:uLnTx/>
                <a:uFillTx/>
                <a:latin typeface="Times New Roman" panose="02020603050405020304" pitchFamily="18" charset="0"/>
                <a:ea typeface="宋体" panose="02010600030101010101" pitchFamily="2" charset="-122"/>
              </a:rPr>
              <a:t>用户</a:t>
            </a:r>
          </a:p>
        </p:txBody>
      </p:sp>
      <p:sp>
        <p:nvSpPr>
          <p:cNvPr id="113667" name="Text Box 3"/>
          <p:cNvSpPr txBox="1">
            <a:spLocks noChangeArrowheads="1"/>
          </p:cNvSpPr>
          <p:nvPr/>
        </p:nvSpPr>
        <p:spPr bwMode="auto">
          <a:xfrm>
            <a:off x="2286000" y="2590800"/>
            <a:ext cx="7848600" cy="193899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50000"/>
              </a:lnSpc>
              <a:spcBef>
                <a:spcPts val="0"/>
              </a:spcBef>
              <a:spcAft>
                <a:spcPts val="0"/>
              </a:spcAft>
              <a:buClrTx/>
              <a:buSzTx/>
              <a:buFontTx/>
              <a:buNone/>
              <a:tabLst/>
              <a:defRPr/>
            </a:pPr>
            <a:r>
              <a:rPr kumimoji="0" lang="en-US" altLang="zh-CN"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rPr>
              <a:t>EBSCO</a:t>
            </a:r>
            <a:r>
              <a:rPr kumimoji="0" lang="zh-CN" altLang="en-US"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rPr>
              <a:t>数据库是在中国大陆地区有近</a:t>
            </a:r>
            <a:r>
              <a:rPr kumimoji="0" lang="en-US" altLang="zh-CN"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rPr>
              <a:t>600</a:t>
            </a:r>
            <a:r>
              <a:rPr kumimoji="0" lang="zh-CN" altLang="en-US"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rPr>
              <a:t>家高校订户，北京大学、清华大学、上海交通大学、西安交通大学、北京交通大学、复旦大学、中国人民大学、中国科学院、中国社科院、中国国家图书馆，上海图书馆，浙江图书馆、天津图书馆均为</a:t>
            </a:r>
            <a:r>
              <a:rPr kumimoji="0" lang="en-US" altLang="zh-CN"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rPr>
              <a:t>EBSCO</a:t>
            </a:r>
            <a:r>
              <a:rPr kumimoji="0" lang="zh-CN" altLang="en-US"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rPr>
              <a:t>数据库的用户。 </a:t>
            </a:r>
          </a:p>
        </p:txBody>
      </p:sp>
    </p:spTree>
    <p:extLst>
      <p:ext uri="{BB962C8B-B14F-4D97-AF65-F5344CB8AC3E}">
        <p14:creationId xmlns:p14="http://schemas.microsoft.com/office/powerpoint/2010/main" val="2679536414"/>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6194" name="Title 1">
            <a:extLst>
              <a:ext uri="{FF2B5EF4-FFF2-40B4-BE49-F238E27FC236}">
                <a16:creationId xmlns:a16="http://schemas.microsoft.com/office/drawing/2014/main" id="{4F14F7FC-525F-40C4-A97C-379103599E6D}"/>
              </a:ext>
            </a:extLst>
          </p:cNvPr>
          <p:cNvSpPr>
            <a:spLocks noGrp="1" noChangeArrowheads="1"/>
          </p:cNvSpPr>
          <p:nvPr>
            <p:ph type="title"/>
          </p:nvPr>
        </p:nvSpPr>
        <p:spPr>
          <a:xfrm>
            <a:off x="1450340" y="1582420"/>
            <a:ext cx="7886700" cy="768350"/>
          </a:xfrm>
        </p:spPr>
        <p:txBody>
          <a:bodyPr/>
          <a:lstStyle/>
          <a:p>
            <a:pPr eaLnBrk="1" hangingPunct="1"/>
            <a:r>
              <a:rPr lang="zh-CN" altLang="en-US" sz="3200" dirty="0">
                <a:ea typeface="宋体" panose="02010600030101010101" pitchFamily="2" charset="-122"/>
              </a:rPr>
              <a:t>如何进入</a:t>
            </a:r>
            <a:r>
              <a:rPr lang="en-US" altLang="zh-CN" sz="3200" dirty="0">
                <a:ea typeface="宋体" panose="02010600030101010101" pitchFamily="2" charset="-122"/>
              </a:rPr>
              <a:t>EBSCOhost</a:t>
            </a:r>
            <a:r>
              <a:rPr lang="zh-CN" altLang="en-US" sz="3200" dirty="0">
                <a:ea typeface="宋体" panose="02010600030101010101" pitchFamily="2" charset="-122"/>
              </a:rPr>
              <a:t>检索平台</a:t>
            </a:r>
          </a:p>
        </p:txBody>
      </p:sp>
      <p:sp>
        <p:nvSpPr>
          <p:cNvPr id="136195" name="Rectangle 4">
            <a:extLst>
              <a:ext uri="{FF2B5EF4-FFF2-40B4-BE49-F238E27FC236}">
                <a16:creationId xmlns:a16="http://schemas.microsoft.com/office/drawing/2014/main" id="{4F511BDC-52C7-4F7D-A668-A227EF5775EB}"/>
              </a:ext>
            </a:extLst>
          </p:cNvPr>
          <p:cNvSpPr>
            <a:spLocks noChangeArrowheads="1"/>
          </p:cNvSpPr>
          <p:nvPr/>
        </p:nvSpPr>
        <p:spPr bwMode="auto">
          <a:xfrm>
            <a:off x="2324100" y="3002280"/>
            <a:ext cx="7353300" cy="255454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sz="2400" baseline="-25000">
                <a:solidFill>
                  <a:schemeClr val="tx1"/>
                </a:solidFill>
                <a:latin typeface="Times New Roman" panose="02020603050405020304" pitchFamily="18" charset="0"/>
                <a:cs typeface="Arial" panose="020B0604020202020204" pitchFamily="34" charset="0"/>
              </a:defRPr>
            </a:lvl1pPr>
            <a:lvl2pPr marL="742950" indent="-285750">
              <a:defRPr sz="2400" baseline="-25000">
                <a:solidFill>
                  <a:schemeClr val="tx1"/>
                </a:solidFill>
                <a:latin typeface="Times New Roman" panose="02020603050405020304" pitchFamily="18" charset="0"/>
                <a:cs typeface="Arial" panose="020B0604020202020204" pitchFamily="34" charset="0"/>
              </a:defRPr>
            </a:lvl2pPr>
            <a:lvl3pPr marL="1143000" indent="-228600">
              <a:defRPr sz="2400" baseline="-25000">
                <a:solidFill>
                  <a:schemeClr val="tx1"/>
                </a:solidFill>
                <a:latin typeface="Times New Roman" panose="02020603050405020304" pitchFamily="18" charset="0"/>
                <a:cs typeface="Arial" panose="020B0604020202020204" pitchFamily="34" charset="0"/>
              </a:defRPr>
            </a:lvl3pPr>
            <a:lvl4pPr marL="1600200" indent="-228600">
              <a:defRPr sz="2400" baseline="-25000">
                <a:solidFill>
                  <a:schemeClr val="tx1"/>
                </a:solidFill>
                <a:latin typeface="Times New Roman" panose="02020603050405020304" pitchFamily="18" charset="0"/>
                <a:cs typeface="Arial" panose="020B0604020202020204" pitchFamily="34" charset="0"/>
              </a:defRPr>
            </a:lvl4pPr>
            <a:lvl5pPr marL="2057400" indent="-228600">
              <a:defRPr sz="2400" baseline="-25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9pPr>
          </a:lstStyle>
          <a:p>
            <a:pPr eaLnBrk="0" fontAlgn="base" hangingPunct="0">
              <a:spcBef>
                <a:spcPct val="0"/>
              </a:spcBef>
              <a:spcAft>
                <a:spcPct val="0"/>
              </a:spcAft>
            </a:pPr>
            <a:r>
              <a:rPr lang="en-US" altLang="zh-CN" sz="3200" baseline="0" dirty="0">
                <a:solidFill>
                  <a:srgbClr val="0462C1"/>
                </a:solidFill>
                <a:latin typeface="KaiTi" panose="02010609060101010101" pitchFamily="49" charset="-122"/>
                <a:ea typeface="KaiTi" panose="02010609060101010101" pitchFamily="49" charset="-122"/>
              </a:rPr>
              <a:t>https://search.ebscohost.com </a:t>
            </a:r>
          </a:p>
          <a:p>
            <a:pPr eaLnBrk="0" fontAlgn="base" hangingPunct="0">
              <a:spcBef>
                <a:spcPct val="0"/>
              </a:spcBef>
              <a:spcAft>
                <a:spcPct val="0"/>
              </a:spcAft>
            </a:pPr>
            <a:endParaRPr lang="en-US" altLang="zh-CN" sz="3200" baseline="0" dirty="0">
              <a:solidFill>
                <a:srgbClr val="000000"/>
              </a:solidFill>
              <a:latin typeface="KaiTi" panose="02010609060101010101" pitchFamily="49" charset="-122"/>
              <a:ea typeface="KaiTi" panose="02010609060101010101" pitchFamily="49" charset="-122"/>
            </a:endParaRPr>
          </a:p>
          <a:p>
            <a:pPr eaLnBrk="0" fontAlgn="base" hangingPunct="0">
              <a:spcBef>
                <a:spcPct val="0"/>
              </a:spcBef>
              <a:spcAft>
                <a:spcPct val="0"/>
              </a:spcAft>
            </a:pPr>
            <a:r>
              <a:rPr lang="en-US" altLang="zh-CN" baseline="0" dirty="0">
                <a:solidFill>
                  <a:srgbClr val="000000"/>
                </a:solidFill>
                <a:latin typeface="Arial" panose="020B0604020202020204" pitchFamily="34" charset="0"/>
                <a:ea typeface="KaiTi" panose="02010609060101010101" pitchFamily="49" charset="-122"/>
              </a:rPr>
              <a:t>• </a:t>
            </a:r>
            <a:r>
              <a:rPr lang="zh-CN" altLang="en-US" baseline="0" dirty="0">
                <a:solidFill>
                  <a:srgbClr val="000000"/>
                </a:solidFill>
                <a:latin typeface="等线" panose="02010600030101010101" pitchFamily="2" charset="-122"/>
                <a:ea typeface="等线" panose="02010600030101010101" pitchFamily="2" charset="-122"/>
              </a:rPr>
              <a:t>同时支持计算机和移动设备访问，无需安装</a:t>
            </a:r>
            <a:r>
              <a:rPr lang="en-US" altLang="zh-CN" baseline="0" dirty="0">
                <a:solidFill>
                  <a:srgbClr val="000000"/>
                </a:solidFill>
                <a:latin typeface="等线" panose="02010600030101010101" pitchFamily="2" charset="-122"/>
                <a:ea typeface="等线" panose="02010600030101010101" pitchFamily="2" charset="-122"/>
              </a:rPr>
              <a:t>APP </a:t>
            </a:r>
          </a:p>
          <a:p>
            <a:pPr eaLnBrk="0" fontAlgn="base" hangingPunct="0">
              <a:spcBef>
                <a:spcPct val="0"/>
              </a:spcBef>
              <a:spcAft>
                <a:spcPct val="0"/>
              </a:spcAft>
            </a:pPr>
            <a:r>
              <a:rPr lang="en-US" altLang="zh-CN" baseline="0" dirty="0">
                <a:solidFill>
                  <a:srgbClr val="000000"/>
                </a:solidFill>
                <a:latin typeface="等线" panose="02010600030101010101" pitchFamily="2" charset="-122"/>
                <a:ea typeface="等线" panose="02010600030101010101" pitchFamily="2" charset="-122"/>
              </a:rPr>
              <a:t>   For computer or mobile device </a:t>
            </a:r>
          </a:p>
          <a:p>
            <a:pPr eaLnBrk="0" fontAlgn="base" hangingPunct="0">
              <a:spcBef>
                <a:spcPct val="0"/>
              </a:spcBef>
              <a:spcAft>
                <a:spcPct val="0"/>
              </a:spcAft>
            </a:pPr>
            <a:r>
              <a:rPr lang="en-US" altLang="zh-CN" baseline="0" dirty="0">
                <a:solidFill>
                  <a:srgbClr val="000000"/>
                </a:solidFill>
                <a:latin typeface="等线" panose="02010600030101010101" pitchFamily="2" charset="-122"/>
                <a:ea typeface="等线" panose="02010600030101010101" pitchFamily="2" charset="-122"/>
              </a:rPr>
              <a:t>• </a:t>
            </a:r>
            <a:r>
              <a:rPr lang="zh-CN" altLang="en-US" baseline="0" dirty="0">
                <a:solidFill>
                  <a:srgbClr val="000000"/>
                </a:solidFill>
                <a:latin typeface="等线" panose="02010600030101010101" pitchFamily="2" charset="-122"/>
                <a:ea typeface="等线" panose="02010600030101010101" pitchFamily="2" charset="-122"/>
              </a:rPr>
              <a:t>访问采用</a:t>
            </a:r>
            <a:r>
              <a:rPr lang="en-US" altLang="zh-CN" baseline="0" dirty="0">
                <a:solidFill>
                  <a:srgbClr val="000000"/>
                </a:solidFill>
                <a:latin typeface="等线" panose="02010600030101010101" pitchFamily="2" charset="-122"/>
                <a:ea typeface="等线" panose="02010600030101010101" pitchFamily="2" charset="-122"/>
              </a:rPr>
              <a:t>IP</a:t>
            </a:r>
            <a:r>
              <a:rPr lang="zh-CN" altLang="en-US" baseline="0" dirty="0">
                <a:solidFill>
                  <a:srgbClr val="000000"/>
                </a:solidFill>
                <a:latin typeface="等线" panose="02010600030101010101" pitchFamily="2" charset="-122"/>
                <a:ea typeface="等线" panose="02010600030101010101" pitchFamily="2" charset="-122"/>
              </a:rPr>
              <a:t>控制，远程访问需要借助</a:t>
            </a:r>
            <a:r>
              <a:rPr lang="en-US" altLang="zh-CN" baseline="0" dirty="0">
                <a:solidFill>
                  <a:srgbClr val="000000"/>
                </a:solidFill>
                <a:latin typeface="等线" panose="02010600030101010101" pitchFamily="2" charset="-122"/>
                <a:ea typeface="等线" panose="02010600030101010101" pitchFamily="2" charset="-122"/>
              </a:rPr>
              <a:t>VPN</a:t>
            </a:r>
            <a:r>
              <a:rPr lang="zh-CN" altLang="en-US" baseline="0" dirty="0">
                <a:solidFill>
                  <a:srgbClr val="000000"/>
                </a:solidFill>
                <a:latin typeface="等线" panose="02010600030101010101" pitchFamily="2" charset="-122"/>
                <a:ea typeface="等线" panose="02010600030101010101" pitchFamily="2" charset="-122"/>
              </a:rPr>
              <a:t>实现</a:t>
            </a:r>
            <a:endParaRPr lang="en-US" altLang="zh-CN" baseline="0" dirty="0">
              <a:solidFill>
                <a:srgbClr val="000000"/>
              </a:solidFill>
              <a:latin typeface="等线" panose="02010600030101010101" pitchFamily="2" charset="-122"/>
              <a:ea typeface="等线" panose="02010600030101010101" pitchFamily="2" charset="-122"/>
            </a:endParaRPr>
          </a:p>
          <a:p>
            <a:pPr eaLnBrk="0" fontAlgn="base" hangingPunct="0">
              <a:spcBef>
                <a:spcPct val="0"/>
              </a:spcBef>
              <a:spcAft>
                <a:spcPct val="0"/>
              </a:spcAft>
            </a:pPr>
            <a:r>
              <a:rPr lang="en-US" altLang="zh-CN" baseline="0" dirty="0">
                <a:solidFill>
                  <a:srgbClr val="000000"/>
                </a:solidFill>
                <a:latin typeface="等线" panose="02010600030101010101" pitchFamily="2" charset="-122"/>
                <a:ea typeface="等线" panose="02010600030101010101" pitchFamily="2" charset="-122"/>
              </a:rPr>
              <a:t>   IP address, VPN needed if access outside of school</a:t>
            </a:r>
            <a:endParaRPr lang="zh-CN" altLang="en-US" baseline="0" dirty="0">
              <a:solidFill>
                <a:srgbClr val="000000"/>
              </a:solidFill>
              <a:latin typeface="等线" panose="02010600030101010101" pitchFamily="2" charset="-122"/>
              <a:ea typeface="等线" panose="02010600030101010101" pitchFamily="2" charset="-122"/>
            </a:endParaRPr>
          </a:p>
        </p:txBody>
      </p:sp>
    </p:spTree>
  </p:cSld>
  <p:clrMapOvr>
    <a:masterClrMapping/>
  </p:clrMapOvr>
  <p:transition>
    <p:fade/>
  </p:transition>
</p:sld>
</file>

<file path=ppt/slides/slide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92C4436A-C8D7-4F5B-8F94-17FCD04D7903}"/>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24312" y="0"/>
            <a:ext cx="11143376" cy="6858000"/>
          </a:xfrm>
          <a:prstGeom prst="rect">
            <a:avLst/>
          </a:prstGeom>
        </p:spPr>
      </p:pic>
      <p:cxnSp>
        <p:nvCxnSpPr>
          <p:cNvPr id="5" name="Straight Arrow Connector 4">
            <a:extLst>
              <a:ext uri="{FF2B5EF4-FFF2-40B4-BE49-F238E27FC236}">
                <a16:creationId xmlns:a16="http://schemas.microsoft.com/office/drawing/2014/main" id="{A5794AAC-F0A7-4FA3-A52B-6CC0DE0B945C}"/>
              </a:ext>
            </a:extLst>
          </p:cNvPr>
          <p:cNvCxnSpPr/>
          <p:nvPr/>
        </p:nvCxnSpPr>
        <p:spPr bwMode="auto">
          <a:xfrm flipH="1">
            <a:off x="8656320" y="4968240"/>
            <a:ext cx="1117600" cy="1198880"/>
          </a:xfrm>
          <a:prstGeom prst="straightConnector1">
            <a:avLst/>
          </a:prstGeom>
          <a:solidFill>
            <a:schemeClr val="accent1"/>
          </a:solidFill>
          <a:ln w="9525" cap="flat" cmpd="sng" algn="ctr">
            <a:solidFill>
              <a:srgbClr val="C00000"/>
            </a:solidFill>
            <a:prstDash val="solid"/>
            <a:round/>
            <a:headEnd type="none" w="med" len="med"/>
            <a:tailEnd type="triangle"/>
          </a:ln>
          <a:effectLst/>
        </p:spPr>
      </p:cxnSp>
    </p:spTree>
    <p:extLst>
      <p:ext uri="{BB962C8B-B14F-4D97-AF65-F5344CB8AC3E}">
        <p14:creationId xmlns:p14="http://schemas.microsoft.com/office/powerpoint/2010/main" val="459497022"/>
      </p:ext>
    </p:extLst>
  </p:cSld>
  <p:clrMapOvr>
    <a:masterClrMapping/>
  </p:clrMapOvr>
  <p:transition>
    <p:fade/>
  </p:transition>
</p:sld>
</file>

<file path=ppt/slides/slide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219A665B-A971-4090-A734-EE4D02FA2817}"/>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3623" y="0"/>
            <a:ext cx="11804754" cy="6858000"/>
          </a:xfrm>
          <a:prstGeom prst="rect">
            <a:avLst/>
          </a:prstGeom>
        </p:spPr>
      </p:pic>
      <p:cxnSp>
        <p:nvCxnSpPr>
          <p:cNvPr id="4" name="Straight Arrow Connector 3">
            <a:extLst>
              <a:ext uri="{FF2B5EF4-FFF2-40B4-BE49-F238E27FC236}">
                <a16:creationId xmlns:a16="http://schemas.microsoft.com/office/drawing/2014/main" id="{26F9EFD7-75FB-4EA7-B153-51E92036B639}"/>
              </a:ext>
            </a:extLst>
          </p:cNvPr>
          <p:cNvCxnSpPr/>
          <p:nvPr/>
        </p:nvCxnSpPr>
        <p:spPr bwMode="auto">
          <a:xfrm flipH="1">
            <a:off x="6502400" y="1544320"/>
            <a:ext cx="1117600" cy="1198880"/>
          </a:xfrm>
          <a:prstGeom prst="straightConnector1">
            <a:avLst/>
          </a:prstGeom>
          <a:solidFill>
            <a:schemeClr val="accent1"/>
          </a:solidFill>
          <a:ln w="9525" cap="flat" cmpd="sng" algn="ctr">
            <a:solidFill>
              <a:srgbClr val="C00000"/>
            </a:solidFill>
            <a:prstDash val="solid"/>
            <a:round/>
            <a:headEnd type="none" w="med" len="med"/>
            <a:tailEnd type="triangle"/>
          </a:ln>
          <a:effectLst/>
        </p:spPr>
      </p:cxnSp>
    </p:spTree>
    <p:extLst>
      <p:ext uri="{BB962C8B-B14F-4D97-AF65-F5344CB8AC3E}">
        <p14:creationId xmlns:p14="http://schemas.microsoft.com/office/powerpoint/2010/main" val="3054403107"/>
      </p:ext>
    </p:extLst>
  </p:cSld>
  <p:clrMapOvr>
    <a:masterClrMapping/>
  </p:clrMapOvr>
  <p:transition>
    <p:fade/>
  </p:transition>
</p:sld>
</file>

<file path=ppt/slides/slide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1B685419-D3F7-498F-B19F-B4A9968F126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193336" y="0"/>
            <a:ext cx="7805327" cy="6858000"/>
          </a:xfrm>
          <a:prstGeom prst="rect">
            <a:avLst/>
          </a:prstGeom>
        </p:spPr>
      </p:pic>
      <p:sp>
        <p:nvSpPr>
          <p:cNvPr id="2" name="Rectangle 1">
            <a:extLst>
              <a:ext uri="{FF2B5EF4-FFF2-40B4-BE49-F238E27FC236}">
                <a16:creationId xmlns:a16="http://schemas.microsoft.com/office/drawing/2014/main" id="{F558D6F9-AAC1-48A5-A564-629DCC7784FD}"/>
              </a:ext>
            </a:extLst>
          </p:cNvPr>
          <p:cNvSpPr/>
          <p:nvPr/>
        </p:nvSpPr>
        <p:spPr bwMode="auto">
          <a:xfrm>
            <a:off x="2529840" y="2509520"/>
            <a:ext cx="2733040" cy="812800"/>
          </a:xfrm>
          <a:prstGeom prst="rect">
            <a:avLst/>
          </a:prstGeom>
          <a:noFill/>
          <a:ln w="9525" cap="flat" cmpd="sng" algn="ctr">
            <a:solidFill>
              <a:srgbClr val="C00000"/>
            </a:solidFill>
            <a:prstDash val="solid"/>
            <a:round/>
            <a:headEnd type="none" w="med" len="med"/>
            <a:tailEnd type="none" w="med" len="med"/>
          </a:ln>
          <a:effectLst/>
        </p:spPr>
        <p:txBody>
          <a:bodyPr vert="horz" wrap="square" lIns="91440" tIns="45720" rIns="91440" bIns="45720" numCol="1" rtlCol="0" anchor="t" anchorCtr="0" compatLnSpc="1">
            <a:prstTxWarp prst="textNoShape">
              <a:avLst/>
            </a:prstTxWarp>
          </a:bodyPr>
          <a:lstStyle/>
          <a:p>
            <a:pPr marL="0" marR="0" indent="0" algn="l" defTabSz="914400" rtl="0" eaLnBrk="1" fontAlgn="base" latinLnBrk="0" hangingPunct="1">
              <a:lnSpc>
                <a:spcPct val="100000"/>
              </a:lnSpc>
              <a:spcBef>
                <a:spcPct val="0"/>
              </a:spcBef>
              <a:spcAft>
                <a:spcPct val="0"/>
              </a:spcAft>
              <a:buClrTx/>
              <a:buSzTx/>
              <a:buFontTx/>
              <a:buNone/>
              <a:tabLst/>
            </a:pPr>
            <a:endParaRPr kumimoji="0" lang="zh-CN" altLang="en-US" sz="2400" b="0" i="0" u="none" strike="noStrike" cap="none" normalizeH="0" baseline="-25000">
              <a:ln>
                <a:noFill/>
              </a:ln>
              <a:solidFill>
                <a:schemeClr val="tx1"/>
              </a:solidFill>
              <a:effectLst/>
              <a:latin typeface="Times New Roman" pitchFamily="18" charset="0"/>
            </a:endParaRPr>
          </a:p>
        </p:txBody>
      </p:sp>
    </p:spTree>
    <p:extLst>
      <p:ext uri="{BB962C8B-B14F-4D97-AF65-F5344CB8AC3E}">
        <p14:creationId xmlns:p14="http://schemas.microsoft.com/office/powerpoint/2010/main" val="3580337968"/>
      </p:ext>
    </p:extLst>
  </p:cSld>
  <p:clrMapOvr>
    <a:masterClrMapping/>
  </p:clrMapOvr>
  <p:transition>
    <p:fade/>
  </p:transition>
</p:sld>
</file>

<file path=ppt/slides/slide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itle 1">
            <a:extLst>
              <a:ext uri="{FF2B5EF4-FFF2-40B4-BE49-F238E27FC236}">
                <a16:creationId xmlns:a16="http://schemas.microsoft.com/office/drawing/2014/main" id="{CEE18F52-ACB0-4926-80C2-6D04C005F829}"/>
              </a:ext>
            </a:extLst>
          </p:cNvPr>
          <p:cNvSpPr>
            <a:spLocks noGrp="1" noChangeArrowheads="1"/>
          </p:cNvSpPr>
          <p:nvPr>
            <p:ph type="ctrTitle"/>
          </p:nvPr>
        </p:nvSpPr>
        <p:spPr>
          <a:xfrm>
            <a:off x="1524000" y="914400"/>
            <a:ext cx="9144000" cy="609600"/>
          </a:xfrm>
        </p:spPr>
        <p:txBody>
          <a:bodyPr wrap="square" anchor="t"/>
          <a:lstStyle/>
          <a:p>
            <a:pPr eaLnBrk="1" hangingPunct="1"/>
            <a:r>
              <a:rPr lang="zh-CN" altLang="en-US" sz="3600" b="1">
                <a:latin typeface="宋体" panose="02010600030101010101" pitchFamily="2" charset="-122"/>
                <a:ea typeface="宋体" panose="02010600030101010101" pitchFamily="2" charset="-122"/>
                <a:cs typeface="Arial" panose="020B0604020202020204" pitchFamily="34" charset="0"/>
              </a:rPr>
              <a:t>课程内容</a:t>
            </a:r>
          </a:p>
        </p:txBody>
      </p:sp>
      <p:sp>
        <p:nvSpPr>
          <p:cNvPr id="3" name="Subtitle 2">
            <a:extLst>
              <a:ext uri="{FF2B5EF4-FFF2-40B4-BE49-F238E27FC236}">
                <a16:creationId xmlns:a16="http://schemas.microsoft.com/office/drawing/2014/main" id="{AFAEE33A-A53B-422A-B28B-E133A38F6C7E}"/>
              </a:ext>
            </a:extLst>
          </p:cNvPr>
          <p:cNvSpPr>
            <a:spLocks noGrp="1"/>
          </p:cNvSpPr>
          <p:nvPr>
            <p:ph type="subTitle" idx="1"/>
          </p:nvPr>
        </p:nvSpPr>
        <p:spPr>
          <a:xfrm>
            <a:off x="2418080" y="2133600"/>
            <a:ext cx="8554720" cy="2209800"/>
          </a:xfrm>
        </p:spPr>
        <p:txBody>
          <a:bodyPr/>
          <a:lstStyle/>
          <a:p>
            <a:pPr algn="l" eaLnBrk="1" fontAlgn="ctr" hangingPunct="1">
              <a:spcAft>
                <a:spcPts val="0"/>
              </a:spcAft>
              <a:defRPr/>
            </a:pPr>
            <a:endParaRPr lang="en-US" altLang="zh-CN" sz="2400" dirty="0">
              <a:latin typeface="宋体" panose="02010600030101010101" pitchFamily="2" charset="-122"/>
              <a:ea typeface="宋体" panose="02010600030101010101" pitchFamily="2" charset="-122"/>
            </a:endParaRPr>
          </a:p>
          <a:p>
            <a:pPr algn="l" eaLnBrk="1" fontAlgn="ctr" hangingPunct="1">
              <a:spcAft>
                <a:spcPts val="0"/>
              </a:spcAft>
              <a:defRPr/>
            </a:pPr>
            <a:r>
              <a:rPr lang="zh-CN" altLang="en-US" sz="2400" dirty="0">
                <a:latin typeface="宋体" panose="02010600030101010101" pitchFamily="2" charset="-122"/>
                <a:ea typeface="宋体" panose="02010600030101010101" pitchFamily="2" charset="-122"/>
              </a:rPr>
              <a:t>第一部分： 数据库内容介绍</a:t>
            </a:r>
            <a:r>
              <a:rPr lang="en-US" altLang="zh-CN" sz="2400" dirty="0"/>
              <a:t>Introduction of Database Content</a:t>
            </a:r>
            <a:endParaRPr lang="en-US" altLang="zh-CN" sz="2400" dirty="0">
              <a:latin typeface="宋体" panose="02010600030101010101" pitchFamily="2" charset="-122"/>
              <a:ea typeface="宋体" panose="02010600030101010101" pitchFamily="2" charset="-122"/>
            </a:endParaRPr>
          </a:p>
          <a:p>
            <a:pPr algn="l" eaLnBrk="1" fontAlgn="ctr" hangingPunct="1">
              <a:spcAft>
                <a:spcPts val="0"/>
              </a:spcAft>
              <a:defRPr/>
            </a:pPr>
            <a:r>
              <a:rPr lang="zh-CN" altLang="en-US" sz="2400" dirty="0">
                <a:latin typeface="宋体" panose="02010600030101010101" pitchFamily="2" charset="-122"/>
                <a:ea typeface="宋体" panose="02010600030101010101" pitchFamily="2" charset="-122"/>
              </a:rPr>
              <a:t>第二部分： </a:t>
            </a:r>
            <a:r>
              <a:rPr lang="en-US" altLang="zh-CN" sz="2400" dirty="0">
                <a:latin typeface="宋体" panose="02010600030101010101" pitchFamily="2" charset="-122"/>
                <a:ea typeface="宋体" panose="02010600030101010101" pitchFamily="2" charset="-122"/>
              </a:rPr>
              <a:t>EBSCOhost</a:t>
            </a:r>
            <a:r>
              <a:rPr lang="zh-CN" altLang="en-US" sz="2400" dirty="0">
                <a:latin typeface="宋体" panose="02010600030101010101" pitchFamily="2" charset="-122"/>
                <a:ea typeface="宋体" panose="02010600030101010101" pitchFamily="2" charset="-122"/>
              </a:rPr>
              <a:t>平台使用演示</a:t>
            </a:r>
            <a:r>
              <a:rPr lang="en-US" altLang="zh-CN" sz="2400" dirty="0">
                <a:cs typeface="Arial" panose="020B0604020202020204" pitchFamily="34" charset="0"/>
              </a:rPr>
              <a:t>Live Demo</a:t>
            </a:r>
            <a:endParaRPr lang="en-US" altLang="zh-CN" sz="2400" dirty="0">
              <a:latin typeface="宋体" panose="02010600030101010101" pitchFamily="2" charset="-122"/>
              <a:ea typeface="宋体" panose="02010600030101010101" pitchFamily="2" charset="-122"/>
            </a:endParaRPr>
          </a:p>
          <a:p>
            <a:pPr algn="l" eaLnBrk="1" fontAlgn="ctr" hangingPunct="1">
              <a:spcAft>
                <a:spcPts val="0"/>
              </a:spcAft>
              <a:defRPr/>
            </a:pPr>
            <a:r>
              <a:rPr lang="zh-CN" altLang="en-US" sz="2400" dirty="0">
                <a:latin typeface="宋体" panose="02010600030101010101" pitchFamily="2" charset="-122"/>
                <a:ea typeface="宋体" panose="02010600030101010101" pitchFamily="2" charset="-122"/>
              </a:rPr>
              <a:t>第三部分： </a:t>
            </a:r>
            <a:r>
              <a:rPr lang="zh-CN" altLang="zh-CN" sz="2400" dirty="0">
                <a:latin typeface="宋体" panose="02010600030101010101" pitchFamily="2" charset="-122"/>
                <a:ea typeface="宋体" panose="02010600030101010101" pitchFamily="2" charset="-122"/>
              </a:rPr>
              <a:t>研讨</a:t>
            </a:r>
            <a:r>
              <a:rPr lang="en-US" altLang="zh-CN" sz="2400" dirty="0">
                <a:latin typeface="宋体" panose="02010600030101010101" pitchFamily="2" charset="-122"/>
                <a:ea typeface="宋体" panose="02010600030101010101" pitchFamily="2" charset="-122"/>
              </a:rPr>
              <a:t>Q&amp;A</a:t>
            </a:r>
            <a:endParaRPr lang="zh-CN" altLang="zh-CN" sz="2400" dirty="0">
              <a:latin typeface="宋体" panose="02010600030101010101" pitchFamily="2" charset="-122"/>
              <a:ea typeface="宋体" panose="02010600030101010101" pitchFamily="2" charset="-122"/>
            </a:endParaRPr>
          </a:p>
          <a:p>
            <a:pPr lvl="6" algn="l">
              <a:defRPr/>
            </a:pPr>
            <a:endParaRPr lang="en-US" sz="2400" dirty="0">
              <a:latin typeface="宋体" panose="02010600030101010101" pitchFamily="2" charset="-122"/>
              <a:ea typeface="宋体" panose="02010600030101010101" pitchFamily="2" charset="-122"/>
              <a:cs typeface="Arial" panose="020B0604020202020204" pitchFamily="34" charset="0"/>
            </a:endParaRPr>
          </a:p>
          <a:p>
            <a:pPr lvl="1" algn="l" eaLnBrk="1" fontAlgn="auto" hangingPunct="1">
              <a:spcAft>
                <a:spcPts val="0"/>
              </a:spcAft>
              <a:defRPr/>
            </a:pPr>
            <a:endParaRPr lang="en-AU" sz="800" dirty="0">
              <a:solidFill>
                <a:schemeClr val="tx2"/>
              </a:solidFill>
              <a:latin typeface="宋体" panose="02010600030101010101" pitchFamily="2" charset="-122"/>
              <a:ea typeface="宋体" panose="02010600030101010101" pitchFamily="2" charset="-122"/>
            </a:endParaRPr>
          </a:p>
        </p:txBody>
      </p:sp>
    </p:spTree>
  </p:cSld>
  <p:clrMapOvr>
    <a:masterClrMapping/>
  </p:clrMapOvr>
  <p:transition spd="med">
    <p:fade/>
  </p:transition>
</p:sld>
</file>

<file path=ppt/slides/slide1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5714" name="Content Placeholder 2"/>
          <p:cNvSpPr>
            <a:spLocks noGrp="1"/>
          </p:cNvSpPr>
          <p:nvPr>
            <p:ph idx="1"/>
          </p:nvPr>
        </p:nvSpPr>
        <p:spPr bwMode="auto">
          <a:xfrm>
            <a:off x="975243" y="879098"/>
            <a:ext cx="10515600" cy="1229003"/>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rtlCol="0" anchor="t" anchorCtr="0" compatLnSpc="1">
            <a:prstTxWarp prst="textNoShape">
              <a:avLst/>
            </a:prstTxWarp>
            <a:noAutofit/>
          </a:bodyPr>
          <a:lstStyle/>
          <a:p>
            <a:pPr marL="0" indent="0" algn="ctr">
              <a:buNone/>
            </a:pPr>
            <a:r>
              <a:rPr lang="zh-CN" altLang="en-US" b="1" dirty="0">
                <a:solidFill>
                  <a:schemeClr val="tx2"/>
                </a:solidFill>
                <a:ea typeface="宋体" panose="02010600030101010101" pitchFamily="2" charset="-122"/>
              </a:rPr>
              <a:t>第一部分： 数据库内容介绍</a:t>
            </a:r>
            <a:endParaRPr lang="en-US" altLang="zh-CN" b="1" dirty="0">
              <a:solidFill>
                <a:schemeClr val="tx2"/>
              </a:solidFill>
              <a:ea typeface="宋体" panose="02010600030101010101" pitchFamily="2" charset="-122"/>
            </a:endParaRPr>
          </a:p>
          <a:p>
            <a:pPr marL="0" indent="0" algn="ctr">
              <a:buNone/>
            </a:pPr>
            <a:r>
              <a:rPr lang="en-AU" altLang="zh-CN" dirty="0">
                <a:ea typeface="宋体" panose="02010600030101010101" pitchFamily="2" charset="-122"/>
              </a:rPr>
              <a:t>Introduction of Database Content</a:t>
            </a:r>
          </a:p>
          <a:p>
            <a:pPr marL="0" indent="0" algn="ctr">
              <a:buNone/>
            </a:pPr>
            <a:endParaRPr lang="en-AU" altLang="zh-CN" dirty="0">
              <a:ea typeface="宋体" panose="02010600030101010101" pitchFamily="2" charset="-122"/>
            </a:endParaRPr>
          </a:p>
        </p:txBody>
      </p:sp>
      <p:sp>
        <p:nvSpPr>
          <p:cNvPr id="4" name="Rectangle 5">
            <a:extLst>
              <a:ext uri="{FF2B5EF4-FFF2-40B4-BE49-F238E27FC236}">
                <a16:creationId xmlns:a16="http://schemas.microsoft.com/office/drawing/2014/main" id="{EDB13494-262C-465C-A906-1D55A44B1533}"/>
              </a:ext>
            </a:extLst>
          </p:cNvPr>
          <p:cNvSpPr>
            <a:spLocks noChangeArrowheads="1"/>
          </p:cNvSpPr>
          <p:nvPr/>
        </p:nvSpPr>
        <p:spPr bwMode="auto">
          <a:xfrm>
            <a:off x="4557595" y="2765040"/>
            <a:ext cx="3124648"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algn="ctr"/>
            <a:r>
              <a:rPr lang="en-US" altLang="zh-CN" sz="2000" dirty="0">
                <a:solidFill>
                  <a:srgbClr val="6D456A"/>
                </a:solidFill>
                <a:latin typeface="+mn-ea"/>
                <a:ea typeface="+mn-ea"/>
              </a:rPr>
              <a:t>Academic Search Premier</a:t>
            </a:r>
          </a:p>
          <a:p>
            <a:pPr algn="ctr"/>
            <a:r>
              <a:rPr lang="zh-CN" altLang="en-US" sz="2000" dirty="0">
                <a:latin typeface="+mn-ea"/>
                <a:ea typeface="+mn-ea"/>
                <a:hlinkClick r:id="rId2"/>
              </a:rPr>
              <a:t>综合学科检索数据库</a:t>
            </a:r>
            <a:endParaRPr lang="zh-CN" altLang="en-US" sz="2000" dirty="0">
              <a:latin typeface="+mn-ea"/>
              <a:ea typeface="+mn-ea"/>
            </a:endParaRPr>
          </a:p>
        </p:txBody>
      </p:sp>
      <p:sp>
        <p:nvSpPr>
          <p:cNvPr id="5" name="TextBox 5">
            <a:extLst>
              <a:ext uri="{FF2B5EF4-FFF2-40B4-BE49-F238E27FC236}">
                <a16:creationId xmlns:a16="http://schemas.microsoft.com/office/drawing/2014/main" id="{0379FEDF-74AE-4ED9-8B76-FBFFA59A4759}"/>
              </a:ext>
            </a:extLst>
          </p:cNvPr>
          <p:cNvSpPr txBox="1">
            <a:spLocks noChangeArrowheads="1"/>
          </p:cNvSpPr>
          <p:nvPr/>
        </p:nvSpPr>
        <p:spPr bwMode="auto">
          <a:xfrm>
            <a:off x="4177612" y="3670721"/>
            <a:ext cx="3884613" cy="666849"/>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nchor="ctr">
            <a:spAutoFit/>
          </a:bodyPr>
          <a:lstStyle>
            <a:lvl1pPr>
              <a:defRPr sz="2400" baseline="-25000">
                <a:solidFill>
                  <a:schemeClr val="tx1"/>
                </a:solidFill>
                <a:latin typeface="Times New Roman" panose="02020603050405020304" pitchFamily="18" charset="0"/>
                <a:cs typeface="Arial" panose="020B0604020202020204" pitchFamily="34" charset="0"/>
              </a:defRPr>
            </a:lvl1pPr>
            <a:lvl2pPr marL="742950" indent="-285750">
              <a:defRPr sz="2400" baseline="-25000">
                <a:solidFill>
                  <a:schemeClr val="tx1"/>
                </a:solidFill>
                <a:latin typeface="Times New Roman" panose="02020603050405020304" pitchFamily="18" charset="0"/>
                <a:cs typeface="Arial" panose="020B0604020202020204" pitchFamily="34" charset="0"/>
              </a:defRPr>
            </a:lvl2pPr>
            <a:lvl3pPr marL="1143000" indent="-228600">
              <a:defRPr sz="2400" baseline="-25000">
                <a:solidFill>
                  <a:schemeClr val="tx1"/>
                </a:solidFill>
                <a:latin typeface="Times New Roman" panose="02020603050405020304" pitchFamily="18" charset="0"/>
                <a:cs typeface="Arial" panose="020B0604020202020204" pitchFamily="34" charset="0"/>
              </a:defRPr>
            </a:lvl3pPr>
            <a:lvl4pPr marL="1600200" indent="-228600">
              <a:defRPr sz="2400" baseline="-25000">
                <a:solidFill>
                  <a:schemeClr val="tx1"/>
                </a:solidFill>
                <a:latin typeface="Times New Roman" panose="02020603050405020304" pitchFamily="18" charset="0"/>
                <a:cs typeface="Arial" panose="020B0604020202020204" pitchFamily="34" charset="0"/>
              </a:defRPr>
            </a:lvl4pPr>
            <a:lvl5pPr marL="2057400" indent="-228600">
              <a:defRPr sz="2400" baseline="-25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9pPr>
          </a:lstStyle>
          <a:p>
            <a:pPr algn="ctr"/>
            <a:r>
              <a:rPr lang="en-US" altLang="zh-CN" sz="2800" dirty="0">
                <a:solidFill>
                  <a:srgbClr val="6D456A"/>
                </a:solidFill>
                <a:latin typeface="+mn-ea"/>
                <a:cs typeface="+mn-cs"/>
              </a:rPr>
              <a:t>Business Source Premier</a:t>
            </a:r>
          </a:p>
          <a:p>
            <a:pPr algn="ctr"/>
            <a:r>
              <a:rPr lang="zh-CN" altLang="en-US" sz="2800" dirty="0">
                <a:latin typeface="+mn-ea"/>
                <a:hlinkClick r:id="rId3"/>
              </a:rPr>
              <a:t>商管财经全文数据库</a:t>
            </a:r>
            <a:endParaRPr lang="zh-CN" altLang="en-US" sz="2800" dirty="0">
              <a:latin typeface="+mn-ea"/>
            </a:endParaRPr>
          </a:p>
        </p:txBody>
      </p:sp>
    </p:spTree>
    <p:extLst>
      <p:ext uri="{BB962C8B-B14F-4D97-AF65-F5344CB8AC3E}">
        <p14:creationId xmlns:p14="http://schemas.microsoft.com/office/powerpoint/2010/main" val="210278948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7762"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19313" y="-152400"/>
            <a:ext cx="7953375"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7763" name="Speech Bubble: Rectangle 5"/>
          <p:cNvSpPr>
            <a:spLocks noChangeArrowheads="1"/>
          </p:cNvSpPr>
          <p:nvPr/>
        </p:nvSpPr>
        <p:spPr bwMode="auto">
          <a:xfrm>
            <a:off x="8624888" y="1825625"/>
            <a:ext cx="1447800" cy="762000"/>
          </a:xfrm>
          <a:prstGeom prst="wedgeRectCallout">
            <a:avLst>
              <a:gd name="adj1" fmla="val -73009"/>
              <a:gd name="adj2" fmla="val -59889"/>
            </a:avLst>
          </a:prstGeom>
          <a:solidFill>
            <a:schemeClr val="accent2"/>
          </a:solidFill>
          <a:ln w="9525" algn="ctr">
            <a:solidFill>
              <a:schemeClr val="accent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eaLnBrk="1" hangingPunct="1"/>
            <a:r>
              <a:rPr lang="zh-CN" altLang="en-US" sz="2400" b="1" baseline="-25000">
                <a:solidFill>
                  <a:schemeClr val="bg1"/>
                </a:solidFill>
              </a:rPr>
              <a:t>进入网站，可下载资源列表</a:t>
            </a:r>
          </a:p>
        </p:txBody>
      </p:sp>
      <p:sp>
        <p:nvSpPr>
          <p:cNvPr id="117764" name="Speech Bubble: Rectangle 5"/>
          <p:cNvSpPr>
            <a:spLocks noChangeArrowheads="1"/>
          </p:cNvSpPr>
          <p:nvPr/>
        </p:nvSpPr>
        <p:spPr bwMode="auto">
          <a:xfrm>
            <a:off x="7010400" y="2960688"/>
            <a:ext cx="1447800" cy="457200"/>
          </a:xfrm>
          <a:prstGeom prst="wedgeRectCallout">
            <a:avLst>
              <a:gd name="adj1" fmla="val -53787"/>
              <a:gd name="adj2" fmla="val 67935"/>
            </a:avLst>
          </a:prstGeom>
          <a:solidFill>
            <a:schemeClr val="accent2"/>
          </a:solidFill>
          <a:ln w="9525" algn="ctr">
            <a:solidFill>
              <a:schemeClr val="accent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2400" b="1" baseline="-25000">
                <a:solidFill>
                  <a:schemeClr val="bg1"/>
                </a:solidFill>
              </a:rPr>
              <a:t>ASP</a:t>
            </a:r>
            <a:r>
              <a:rPr lang="zh-CN" altLang="en-US" sz="2400" b="1" baseline="-25000">
                <a:solidFill>
                  <a:schemeClr val="bg1"/>
                </a:solidFill>
              </a:rPr>
              <a:t>资源统计</a:t>
            </a:r>
          </a:p>
        </p:txBody>
      </p:sp>
      <p:sp>
        <p:nvSpPr>
          <p:cNvPr id="117765" name="Speech Bubble: Rectangle 5"/>
          <p:cNvSpPr>
            <a:spLocks noChangeArrowheads="1"/>
          </p:cNvSpPr>
          <p:nvPr/>
        </p:nvSpPr>
        <p:spPr bwMode="auto">
          <a:xfrm>
            <a:off x="5257800" y="4648200"/>
            <a:ext cx="1447800" cy="914400"/>
          </a:xfrm>
          <a:prstGeom prst="wedgeRectCallout">
            <a:avLst>
              <a:gd name="adj1" fmla="val -100468"/>
              <a:gd name="adj2" fmla="val 4889"/>
            </a:avLst>
          </a:prstGeom>
          <a:solidFill>
            <a:schemeClr val="accent2"/>
          </a:solidFill>
          <a:ln w="9525" algn="ctr">
            <a:solidFill>
              <a:schemeClr val="accent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eaLnBrk="1" hangingPunct="1"/>
            <a:r>
              <a:rPr lang="zh-CN" altLang="en-US" sz="2400" b="1" baseline="-25000">
                <a:solidFill>
                  <a:schemeClr val="bg1"/>
                </a:solidFill>
              </a:rPr>
              <a:t>涉及学科，生物、化学、工程、物理等</a:t>
            </a:r>
          </a:p>
        </p:txBody>
      </p:sp>
      <p:sp>
        <p:nvSpPr>
          <p:cNvPr id="6" name="文本框 2"/>
          <p:cNvSpPr txBox="1">
            <a:spLocks noChangeArrowheads="1"/>
          </p:cNvSpPr>
          <p:nvPr/>
        </p:nvSpPr>
        <p:spPr bwMode="auto">
          <a:xfrm>
            <a:off x="226219" y="3189288"/>
            <a:ext cx="2892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r>
              <a:rPr lang="zh-CN" altLang="en-US" dirty="0">
                <a:hlinkClick r:id="rId3"/>
              </a:rPr>
              <a:t>综合学科检索数据库</a:t>
            </a:r>
            <a:endParaRPr lang="zh-CN" altLang="en-US" dirty="0"/>
          </a:p>
        </p:txBody>
      </p:sp>
    </p:spTree>
    <p:extLst>
      <p:ext uri="{BB962C8B-B14F-4D97-AF65-F5344CB8AC3E}">
        <p14:creationId xmlns:p14="http://schemas.microsoft.com/office/powerpoint/2010/main" val="375992966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E4698FAE-3B7D-4E22-81D6-D3BB171BF263}"/>
              </a:ext>
            </a:extLst>
          </p:cNvPr>
          <p:cNvSpPr>
            <a:spLocks noGrp="1"/>
          </p:cNvSpPr>
          <p:nvPr>
            <p:ph type="title"/>
          </p:nvPr>
        </p:nvSpPr>
        <p:spPr>
          <a:xfrm>
            <a:off x="838200" y="695063"/>
            <a:ext cx="10515600" cy="1325563"/>
          </a:xfrm>
        </p:spPr>
        <p:txBody>
          <a:bodyPr>
            <a:normAutofit fontScale="90000"/>
          </a:bodyPr>
          <a:lstStyle/>
          <a:p>
            <a:r>
              <a:rPr lang="en-US" altLang="zh-CN" sz="2800" i="1" dirty="0"/>
              <a:t>Academic Search </a:t>
            </a:r>
            <a:r>
              <a:rPr lang="zh-CN" altLang="zh-CN" sz="2800" dirty="0"/>
              <a:t>系列数据库提供来自顶尖出版社所的</a:t>
            </a:r>
            <a:br>
              <a:rPr lang="en-US" altLang="zh-CN" sz="2800" dirty="0"/>
            </a:br>
            <a:r>
              <a:rPr lang="zh-CN" altLang="zh-CN" sz="2800" dirty="0"/>
              <a:t>数千种学术期刊全文内容，包含广泛的学科主题：</a:t>
            </a:r>
            <a:br>
              <a:rPr lang="zh-CN" altLang="zh-CN" sz="2800" dirty="0"/>
            </a:br>
            <a:endParaRPr lang="zh-CN" altLang="en-US" sz="2800" dirty="0"/>
          </a:p>
        </p:txBody>
      </p:sp>
      <p:sp>
        <p:nvSpPr>
          <p:cNvPr id="3" name="Content Placeholder 2">
            <a:extLst>
              <a:ext uri="{FF2B5EF4-FFF2-40B4-BE49-F238E27FC236}">
                <a16:creationId xmlns:a16="http://schemas.microsoft.com/office/drawing/2014/main" id="{24B2B693-D332-4416-81F0-F7F34070D8BE}"/>
              </a:ext>
            </a:extLst>
          </p:cNvPr>
          <p:cNvSpPr>
            <a:spLocks noGrp="1"/>
          </p:cNvSpPr>
          <p:nvPr>
            <p:ph idx="1"/>
          </p:nvPr>
        </p:nvSpPr>
        <p:spPr>
          <a:xfrm>
            <a:off x="1600200" y="2514600"/>
            <a:ext cx="9525000" cy="2903538"/>
          </a:xfrm>
        </p:spPr>
        <p:txBody>
          <a:bodyPr numCol="3"/>
          <a:lstStyle/>
          <a:p>
            <a:pPr lvl="0"/>
            <a:r>
              <a:rPr lang="zh-CN" altLang="zh-CN" sz="2000" dirty="0"/>
              <a:t>人类学</a:t>
            </a:r>
          </a:p>
          <a:p>
            <a:pPr lvl="0"/>
            <a:r>
              <a:rPr lang="zh-CN" altLang="zh-CN" sz="2000" dirty="0"/>
              <a:t>天文学</a:t>
            </a:r>
          </a:p>
          <a:p>
            <a:pPr lvl="0"/>
            <a:r>
              <a:rPr lang="zh-CN" altLang="zh-CN" sz="2000" dirty="0"/>
              <a:t>生物学</a:t>
            </a:r>
          </a:p>
          <a:p>
            <a:pPr lvl="0"/>
            <a:r>
              <a:rPr lang="zh-CN" altLang="zh-CN" sz="2000" dirty="0"/>
              <a:t>化学</a:t>
            </a:r>
          </a:p>
          <a:p>
            <a:pPr lvl="0"/>
            <a:r>
              <a:rPr lang="zh-CN" altLang="zh-CN" sz="2000" dirty="0"/>
              <a:t>工程</a:t>
            </a:r>
          </a:p>
          <a:p>
            <a:pPr lvl="0"/>
            <a:r>
              <a:rPr lang="zh-CN" altLang="zh-CN" sz="2000" dirty="0"/>
              <a:t>种族和多元文化研究</a:t>
            </a:r>
          </a:p>
          <a:p>
            <a:pPr lvl="0"/>
            <a:r>
              <a:rPr lang="zh-CN" altLang="zh-CN" sz="2000" dirty="0"/>
              <a:t>地理</a:t>
            </a:r>
          </a:p>
          <a:p>
            <a:pPr lvl="0"/>
            <a:r>
              <a:rPr lang="zh-CN" altLang="zh-CN" sz="2000" dirty="0"/>
              <a:t>法律</a:t>
            </a:r>
          </a:p>
          <a:p>
            <a:pPr lvl="0"/>
            <a:r>
              <a:rPr lang="zh-CN" altLang="zh-CN" sz="2000" dirty="0"/>
              <a:t>数学</a:t>
            </a:r>
          </a:p>
          <a:p>
            <a:pPr lvl="0"/>
            <a:r>
              <a:rPr lang="zh-CN" altLang="zh-CN" sz="2000" dirty="0"/>
              <a:t>医药科学</a:t>
            </a:r>
          </a:p>
          <a:p>
            <a:pPr lvl="0"/>
            <a:r>
              <a:rPr lang="zh-CN" altLang="zh-CN" sz="2000" dirty="0"/>
              <a:t>物理</a:t>
            </a:r>
          </a:p>
          <a:p>
            <a:pPr lvl="0"/>
            <a:r>
              <a:rPr lang="zh-CN" altLang="zh-CN" sz="2000" dirty="0"/>
              <a:t>心理学</a:t>
            </a:r>
          </a:p>
          <a:p>
            <a:pPr lvl="0"/>
            <a:r>
              <a:rPr lang="zh-CN" altLang="zh-CN" sz="2000" dirty="0"/>
              <a:t>宗教与哲学</a:t>
            </a:r>
          </a:p>
          <a:p>
            <a:pPr lvl="0"/>
            <a:r>
              <a:rPr lang="zh-CN" altLang="zh-CN" sz="2000" dirty="0"/>
              <a:t>科学与技术</a:t>
            </a:r>
          </a:p>
          <a:p>
            <a:pPr lvl="0"/>
            <a:r>
              <a:rPr lang="zh-CN" altLang="zh-CN" sz="2000" dirty="0"/>
              <a:t>兽医学</a:t>
            </a:r>
          </a:p>
          <a:p>
            <a:pPr lvl="0"/>
            <a:r>
              <a:rPr lang="zh-CN" altLang="zh-CN" sz="2000" dirty="0"/>
              <a:t>女性研究</a:t>
            </a:r>
          </a:p>
          <a:p>
            <a:pPr lvl="0"/>
            <a:r>
              <a:rPr lang="zh-CN" altLang="zh-CN" sz="2000" dirty="0"/>
              <a:t>动物学</a:t>
            </a:r>
          </a:p>
          <a:p>
            <a:endParaRPr lang="zh-CN" altLang="en-US" sz="2000" dirty="0"/>
          </a:p>
        </p:txBody>
      </p:sp>
    </p:spTree>
    <p:extLst>
      <p:ext uri="{BB962C8B-B14F-4D97-AF65-F5344CB8AC3E}">
        <p14:creationId xmlns:p14="http://schemas.microsoft.com/office/powerpoint/2010/main" val="32639126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 name="Picture 10">
            <a:extLst>
              <a:ext uri="{FF2B5EF4-FFF2-40B4-BE49-F238E27FC236}">
                <a16:creationId xmlns:a16="http://schemas.microsoft.com/office/drawing/2014/main" id="{8B6C5977-71C0-45A2-85F3-9826C5DF1153}"/>
              </a:ext>
            </a:extLst>
          </p:cNvPr>
          <p:cNvPicPr>
            <a:picLocks noChangeAspect="1"/>
          </p:cNvPicPr>
          <p:nvPr/>
        </p:nvPicPr>
        <p:blipFill rotWithShape="1">
          <a:blip r:embed="rId2" cstate="print">
            <a:extLst>
              <a:ext uri="{28A0092B-C50C-407E-A947-70E740481C1C}">
                <a14:useLocalDpi xmlns:a14="http://schemas.microsoft.com/office/drawing/2010/main" val="0"/>
              </a:ext>
            </a:extLst>
          </a:blip>
          <a:srcRect t="58581" r="3226" b="4570"/>
          <a:stretch/>
        </p:blipFill>
        <p:spPr>
          <a:xfrm>
            <a:off x="2540" y="3922775"/>
            <a:ext cx="12189460" cy="2611447"/>
          </a:xfrm>
          <a:prstGeom prst="rect">
            <a:avLst/>
          </a:prstGeom>
        </p:spPr>
      </p:pic>
      <p:sp>
        <p:nvSpPr>
          <p:cNvPr id="17" name="Freeform: Shape 16">
            <a:extLst>
              <a:ext uri="{FF2B5EF4-FFF2-40B4-BE49-F238E27FC236}">
                <a16:creationId xmlns:a16="http://schemas.microsoft.com/office/drawing/2014/main" id="{3169C0F0-2FB4-4DF2-9703-1DDE57FD357C}"/>
              </a:ext>
            </a:extLst>
          </p:cNvPr>
          <p:cNvSpPr/>
          <p:nvPr/>
        </p:nvSpPr>
        <p:spPr>
          <a:xfrm>
            <a:off x="1005840" y="1810512"/>
            <a:ext cx="10506456" cy="3840576"/>
          </a:xfrm>
          <a:custGeom>
            <a:avLst/>
            <a:gdLst>
              <a:gd name="connsiteX0" fmla="*/ 8631936 w 10506456"/>
              <a:gd name="connsiteY0" fmla="*/ 0 h 3653282"/>
              <a:gd name="connsiteX1" fmla="*/ 10506456 w 10506456"/>
              <a:gd name="connsiteY1" fmla="*/ 0 h 3653282"/>
              <a:gd name="connsiteX2" fmla="*/ 10506456 w 10506456"/>
              <a:gd name="connsiteY2" fmla="*/ 2322577 h 3653282"/>
              <a:gd name="connsiteX3" fmla="*/ 10506456 w 10506456"/>
              <a:gd name="connsiteY3" fmla="*/ 3493009 h 3653282"/>
              <a:gd name="connsiteX4" fmla="*/ 10506456 w 10506456"/>
              <a:gd name="connsiteY4" fmla="*/ 3653282 h 3653282"/>
              <a:gd name="connsiteX5" fmla="*/ 0 w 10506456"/>
              <a:gd name="connsiteY5" fmla="*/ 3653282 h 3653282"/>
              <a:gd name="connsiteX6" fmla="*/ 0 w 10506456"/>
              <a:gd name="connsiteY6" fmla="*/ 2322577 h 3653282"/>
              <a:gd name="connsiteX7" fmla="*/ 8631936 w 10506456"/>
              <a:gd name="connsiteY7" fmla="*/ 2322577 h 3653282"/>
            </a:gdLst>
            <a:ahLst/>
            <a:cxnLst>
              <a:cxn ang="0">
                <a:pos x="connsiteX0" y="connsiteY0"/>
              </a:cxn>
              <a:cxn ang="0">
                <a:pos x="connsiteX1" y="connsiteY1"/>
              </a:cxn>
              <a:cxn ang="0">
                <a:pos x="connsiteX2" y="connsiteY2"/>
              </a:cxn>
              <a:cxn ang="0">
                <a:pos x="connsiteX3" y="connsiteY3"/>
              </a:cxn>
              <a:cxn ang="0">
                <a:pos x="connsiteX4" y="connsiteY4"/>
              </a:cxn>
              <a:cxn ang="0">
                <a:pos x="connsiteX5" y="connsiteY5"/>
              </a:cxn>
              <a:cxn ang="0">
                <a:pos x="connsiteX6" y="connsiteY6"/>
              </a:cxn>
              <a:cxn ang="0">
                <a:pos x="connsiteX7" y="connsiteY7"/>
              </a:cxn>
            </a:cxnLst>
            <a:rect l="l" t="t" r="r" b="b"/>
            <a:pathLst>
              <a:path w="10506456" h="3653282">
                <a:moveTo>
                  <a:pt x="8631936" y="0"/>
                </a:moveTo>
                <a:lnTo>
                  <a:pt x="10506456" y="0"/>
                </a:lnTo>
                <a:lnTo>
                  <a:pt x="10506456" y="2322577"/>
                </a:lnTo>
                <a:lnTo>
                  <a:pt x="10506456" y="3493009"/>
                </a:lnTo>
                <a:lnTo>
                  <a:pt x="10506456" y="3653282"/>
                </a:lnTo>
                <a:lnTo>
                  <a:pt x="0" y="3653282"/>
                </a:lnTo>
                <a:lnTo>
                  <a:pt x="0" y="2322577"/>
                </a:lnTo>
                <a:lnTo>
                  <a:pt x="8631936" y="2322577"/>
                </a:lnTo>
                <a:close/>
              </a:path>
            </a:pathLst>
          </a:custGeom>
          <a:solidFill>
            <a:schemeClr val="accent1"/>
          </a:soli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marL="0" marR="0" lvl="0" indent="0" algn="ctr" defTabSz="914400" rtl="0" eaLnBrk="1" fontAlgn="auto" latinLnBrk="0" hangingPunct="1">
              <a:lnSpc>
                <a:spcPct val="100000"/>
              </a:lnSpc>
              <a:spcBef>
                <a:spcPts val="0"/>
              </a:spcBef>
              <a:spcAft>
                <a:spcPts val="0"/>
              </a:spcAft>
              <a:buClrTx/>
              <a:buSzTx/>
              <a:buFontTx/>
              <a:buNone/>
              <a:tabLst/>
              <a:defRPr/>
            </a:pPr>
            <a:endParaRPr kumimoji="0" lang="en-US" sz="1400" b="0" i="0" u="none" strike="noStrike" kern="1200" cap="none" spc="0" normalizeH="0" baseline="0" noProof="0" dirty="0">
              <a:ln>
                <a:noFill/>
              </a:ln>
              <a:solidFill>
                <a:prstClr val="white"/>
              </a:solidFill>
              <a:effectLst/>
              <a:uLnTx/>
              <a:uFillTx/>
              <a:latin typeface="Arial"/>
              <a:ea typeface="+mn-ea"/>
              <a:cs typeface="+mn-cs"/>
            </a:endParaRPr>
          </a:p>
        </p:txBody>
      </p:sp>
      <p:graphicFrame>
        <p:nvGraphicFramePr>
          <p:cNvPr id="7" name="Content Placeholder 3"/>
          <p:cNvGraphicFramePr>
            <a:graphicFrameLocks noGrp="1"/>
          </p:cNvGraphicFramePr>
          <p:nvPr>
            <p:ph idx="1"/>
            <p:extLst>
              <p:ext uri="{D42A27DB-BD31-4B8C-83A1-F6EECF244321}">
                <p14:modId xmlns:p14="http://schemas.microsoft.com/office/powerpoint/2010/main" val="3458386253"/>
              </p:ext>
            </p:extLst>
          </p:nvPr>
        </p:nvGraphicFramePr>
        <p:xfrm>
          <a:off x="838200" y="1631950"/>
          <a:ext cx="10515599" cy="4719557"/>
        </p:xfrm>
        <a:graphic>
          <a:graphicData uri="http://schemas.openxmlformats.org/drawingml/2006/table">
            <a:tbl>
              <a:tblPr>
                <a:tableStyleId>{5C22544A-7EE6-4342-B048-85BDC9FD1C3A}</a:tableStyleId>
              </a:tblPr>
              <a:tblGrid>
                <a:gridCol w="2917231">
                  <a:extLst>
                    <a:ext uri="{9D8B030D-6E8A-4147-A177-3AD203B41FA5}">
                      <a16:colId xmlns:a16="http://schemas.microsoft.com/office/drawing/2014/main" val="20000"/>
                    </a:ext>
                  </a:extLst>
                </a:gridCol>
                <a:gridCol w="1899592">
                  <a:extLst>
                    <a:ext uri="{9D8B030D-6E8A-4147-A177-3AD203B41FA5}">
                      <a16:colId xmlns:a16="http://schemas.microsoft.com/office/drawing/2014/main" val="20001"/>
                    </a:ext>
                  </a:extLst>
                </a:gridCol>
                <a:gridCol w="1899592">
                  <a:extLst>
                    <a:ext uri="{9D8B030D-6E8A-4147-A177-3AD203B41FA5}">
                      <a16:colId xmlns:a16="http://schemas.microsoft.com/office/drawing/2014/main" val="20002"/>
                    </a:ext>
                  </a:extLst>
                </a:gridCol>
                <a:gridCol w="1899592">
                  <a:extLst>
                    <a:ext uri="{9D8B030D-6E8A-4147-A177-3AD203B41FA5}">
                      <a16:colId xmlns:a16="http://schemas.microsoft.com/office/drawing/2014/main" val="20003"/>
                    </a:ext>
                  </a:extLst>
                </a:gridCol>
                <a:gridCol w="1899592">
                  <a:extLst>
                    <a:ext uri="{9D8B030D-6E8A-4147-A177-3AD203B41FA5}">
                      <a16:colId xmlns:a16="http://schemas.microsoft.com/office/drawing/2014/main" val="20004"/>
                    </a:ext>
                  </a:extLst>
                </a:gridCol>
              </a:tblGrid>
              <a:tr h="2086085">
                <a:tc>
                  <a:txBody>
                    <a:bodyPr/>
                    <a:lstStyle/>
                    <a:p>
                      <a:pPr marL="0" marR="0" algn="r">
                        <a:spcBef>
                          <a:spcPts val="0"/>
                        </a:spcBef>
                        <a:spcAft>
                          <a:spcPts val="0"/>
                        </a:spcAft>
                      </a:pPr>
                      <a:r>
                        <a:rPr lang="en-US" sz="2400" b="0" i="1" dirty="0">
                          <a:solidFill>
                            <a:schemeClr val="tx2"/>
                          </a:solidFill>
                          <a:effectLst/>
                          <a:latin typeface="+mj-lt"/>
                        </a:rPr>
                        <a:t>Academic Search </a:t>
                      </a:r>
                      <a:br>
                        <a:rPr lang="en-US" sz="2400" b="0" dirty="0">
                          <a:solidFill>
                            <a:schemeClr val="tx2"/>
                          </a:solidFill>
                          <a:effectLst/>
                          <a:latin typeface="+mj-lt"/>
                        </a:rPr>
                      </a:br>
                      <a:r>
                        <a:rPr lang="zh-CN" altLang="en-US" sz="2400" b="0" dirty="0">
                          <a:solidFill>
                            <a:schemeClr val="tx2"/>
                          </a:solidFill>
                          <a:effectLst/>
                          <a:latin typeface="+mj-lt"/>
                        </a:rPr>
                        <a:t>版本</a:t>
                      </a:r>
                      <a:endParaRPr lang="en-US" sz="2400" b="0" dirty="0">
                        <a:solidFill>
                          <a:schemeClr val="tx2"/>
                        </a:solidFill>
                        <a:effectLst/>
                        <a:latin typeface="+mj-lt"/>
                        <a:ea typeface="Calibri" panose="020F0502020204030204" pitchFamily="34" charset="0"/>
                        <a:cs typeface="Times New Roman" panose="02020603050405020304" pitchFamily="18" charset="0"/>
                      </a:endParaRPr>
                    </a:p>
                  </a:txBody>
                  <a:tcPr marL="182880" marR="182880" marT="73152" marB="73152" anchor="b">
                    <a:noFill/>
                  </a:tcPr>
                </a:tc>
                <a:tc>
                  <a:txBody>
                    <a:bodyPr/>
                    <a:lstStyle/>
                    <a:p>
                      <a:pPr marL="0" marR="0" algn="ctr">
                        <a:spcBef>
                          <a:spcPts val="0"/>
                        </a:spcBef>
                        <a:spcAft>
                          <a:spcPts val="0"/>
                        </a:spcAft>
                      </a:pPr>
                      <a:r>
                        <a:rPr lang="zh-CN" altLang="en-US" sz="1900" b="0" kern="1200" dirty="0">
                          <a:solidFill>
                            <a:schemeClr val="bg1"/>
                          </a:solidFill>
                          <a:effectLst/>
                          <a:latin typeface="+mn-lt"/>
                          <a:ea typeface="+mn-ea"/>
                          <a:cs typeface="+mn-cs"/>
                        </a:rPr>
                        <a:t>持续收录</a:t>
                      </a:r>
                      <a:endParaRPr lang="en-US" altLang="zh-CN" sz="1900" b="0" kern="1200">
                        <a:solidFill>
                          <a:schemeClr val="bg1"/>
                        </a:solidFill>
                        <a:effectLst/>
                        <a:latin typeface="+mn-lt"/>
                        <a:ea typeface="+mn-ea"/>
                        <a:cs typeface="+mn-cs"/>
                      </a:endParaRPr>
                    </a:p>
                    <a:p>
                      <a:pPr marL="0" marR="0" algn="ctr">
                        <a:spcBef>
                          <a:spcPts val="0"/>
                        </a:spcBef>
                        <a:spcAft>
                          <a:spcPts val="0"/>
                        </a:spcAft>
                      </a:pPr>
                      <a:r>
                        <a:rPr lang="zh-CN" altLang="en-US" sz="1900" b="0" kern="1200">
                          <a:solidFill>
                            <a:schemeClr val="bg1"/>
                          </a:solidFill>
                          <a:effectLst/>
                          <a:latin typeface="+mn-lt"/>
                          <a:ea typeface="+mn-ea"/>
                          <a:cs typeface="+mn-cs"/>
                        </a:rPr>
                        <a:t>全文</a:t>
                      </a:r>
                      <a:r>
                        <a:rPr lang="zh-CN" altLang="en-US" sz="1900" b="0" kern="1200" dirty="0">
                          <a:solidFill>
                            <a:schemeClr val="bg1"/>
                          </a:solidFill>
                          <a:effectLst/>
                          <a:latin typeface="+mn-lt"/>
                          <a:ea typeface="+mn-ea"/>
                          <a:cs typeface="+mn-cs"/>
                        </a:rPr>
                        <a:t>期刊及杂志</a:t>
                      </a:r>
                      <a:endParaRPr lang="en-US" sz="1900" b="0" dirty="0">
                        <a:solidFill>
                          <a:schemeClr val="bg1"/>
                        </a:solidFill>
                        <a:effectLst/>
                        <a:latin typeface="+mj-lt"/>
                        <a:ea typeface="Calibri" panose="020F0502020204030204" pitchFamily="34" charset="0"/>
                        <a:cs typeface="Times New Roman" panose="02020603050405020304" pitchFamily="18" charset="0"/>
                      </a:endParaRPr>
                    </a:p>
                  </a:txBody>
                  <a:tcPr marT="73152" marB="73152" anchor="ctr">
                    <a:solidFill>
                      <a:schemeClr val="accent2"/>
                    </a:solidFill>
                  </a:tcPr>
                </a:tc>
                <a:tc>
                  <a:txBody>
                    <a:bodyPr/>
                    <a:lstStyle/>
                    <a:p>
                      <a:pPr marL="0" marR="0" algn="ctr">
                        <a:spcBef>
                          <a:spcPts val="0"/>
                        </a:spcBef>
                        <a:spcAft>
                          <a:spcPts val="0"/>
                        </a:spcAft>
                      </a:pPr>
                      <a:r>
                        <a:rPr lang="zh-CN" altLang="en-US" sz="1900" b="0" kern="1200" dirty="0">
                          <a:solidFill>
                            <a:schemeClr val="bg1"/>
                          </a:solidFill>
                          <a:effectLst/>
                          <a:latin typeface="+mn-lt"/>
                          <a:ea typeface="+mn-ea"/>
                          <a:cs typeface="+mn-cs"/>
                        </a:rPr>
                        <a:t>持续收录</a:t>
                      </a:r>
                      <a:endParaRPr lang="en-US" altLang="zh-CN" sz="1900" b="0" kern="1200" dirty="0">
                        <a:solidFill>
                          <a:schemeClr val="bg1"/>
                        </a:solidFill>
                        <a:effectLst/>
                        <a:latin typeface="+mn-lt"/>
                        <a:ea typeface="+mn-ea"/>
                        <a:cs typeface="+mn-cs"/>
                      </a:endParaRPr>
                    </a:p>
                    <a:p>
                      <a:pPr marL="0" marR="0" algn="ctr">
                        <a:spcBef>
                          <a:spcPts val="0"/>
                        </a:spcBef>
                        <a:spcAft>
                          <a:spcPts val="0"/>
                        </a:spcAft>
                      </a:pPr>
                      <a:r>
                        <a:rPr lang="zh-CN" altLang="en-US" sz="1900" b="0" kern="1200" dirty="0">
                          <a:solidFill>
                            <a:schemeClr val="bg1"/>
                          </a:solidFill>
                          <a:effectLst/>
                          <a:latin typeface="+mn-lt"/>
                          <a:ea typeface="+mn-ea"/>
                          <a:cs typeface="+mn-cs"/>
                        </a:rPr>
                        <a:t>同行评审</a:t>
                      </a:r>
                      <a:endParaRPr lang="en-US" altLang="zh-CN" sz="1900" b="0" kern="1200" dirty="0">
                        <a:solidFill>
                          <a:schemeClr val="bg1"/>
                        </a:solidFill>
                        <a:effectLst/>
                        <a:latin typeface="+mn-lt"/>
                        <a:ea typeface="+mn-ea"/>
                        <a:cs typeface="+mn-cs"/>
                      </a:endParaRPr>
                    </a:p>
                    <a:p>
                      <a:pPr marL="0" marR="0" algn="ctr">
                        <a:spcBef>
                          <a:spcPts val="0"/>
                        </a:spcBef>
                        <a:spcAft>
                          <a:spcPts val="0"/>
                        </a:spcAft>
                      </a:pPr>
                      <a:r>
                        <a:rPr lang="zh-CN" altLang="en-US" sz="1900" b="0" kern="1200" dirty="0">
                          <a:solidFill>
                            <a:schemeClr val="bg1"/>
                          </a:solidFill>
                          <a:effectLst/>
                          <a:latin typeface="+mn-lt"/>
                          <a:ea typeface="+mn-ea"/>
                          <a:cs typeface="+mn-cs"/>
                        </a:rPr>
                        <a:t>全文期刊</a:t>
                      </a:r>
                      <a:endParaRPr lang="en-US" sz="1900" b="0" kern="1200" dirty="0">
                        <a:solidFill>
                          <a:schemeClr val="bg1"/>
                        </a:solidFill>
                        <a:effectLst/>
                        <a:latin typeface="+mn-lt"/>
                        <a:ea typeface="Calibri" panose="020F0502020204030204" pitchFamily="34" charset="0"/>
                        <a:cs typeface="Times New Roman" panose="02020603050405020304" pitchFamily="18" charset="0"/>
                      </a:endParaRPr>
                    </a:p>
                  </a:txBody>
                  <a:tcPr marT="73152" marB="73152" anchor="ctr">
                    <a:solidFill>
                      <a:schemeClr val="accent2"/>
                    </a:solidFill>
                  </a:tcPr>
                </a:tc>
                <a:tc>
                  <a:txBody>
                    <a:bodyPr/>
                    <a:lstStyle/>
                    <a:p>
                      <a:pPr marL="0" marR="0" algn="ctr">
                        <a:spcBef>
                          <a:spcPts val="0"/>
                        </a:spcBef>
                        <a:spcAft>
                          <a:spcPts val="0"/>
                        </a:spcAft>
                      </a:pPr>
                      <a:r>
                        <a:rPr lang="zh-CN" altLang="en-US" sz="1900" b="0" kern="1200" dirty="0">
                          <a:solidFill>
                            <a:schemeClr val="bg1"/>
                          </a:solidFill>
                          <a:effectLst/>
                          <a:latin typeface="+mn-lt"/>
                          <a:ea typeface="+mn-ea"/>
                          <a:cs typeface="+mn-cs"/>
                        </a:rPr>
                        <a:t>无延迟持续收录同行评审</a:t>
                      </a:r>
                      <a:endParaRPr lang="en-US" altLang="zh-CN" sz="1900" b="0" kern="1200" dirty="0">
                        <a:solidFill>
                          <a:schemeClr val="bg1"/>
                        </a:solidFill>
                        <a:effectLst/>
                        <a:latin typeface="+mn-lt"/>
                        <a:ea typeface="+mn-ea"/>
                        <a:cs typeface="+mn-cs"/>
                      </a:endParaRPr>
                    </a:p>
                    <a:p>
                      <a:pPr marL="0" marR="0" algn="ctr">
                        <a:spcBef>
                          <a:spcPts val="0"/>
                        </a:spcBef>
                        <a:spcAft>
                          <a:spcPts val="0"/>
                        </a:spcAft>
                      </a:pPr>
                      <a:r>
                        <a:rPr lang="zh-CN" altLang="en-US" sz="1900" b="0" kern="1200" dirty="0">
                          <a:solidFill>
                            <a:schemeClr val="bg1"/>
                          </a:solidFill>
                          <a:effectLst/>
                          <a:latin typeface="+mn-lt"/>
                          <a:ea typeface="+mn-ea"/>
                          <a:cs typeface="+mn-cs"/>
                        </a:rPr>
                        <a:t>全文期刊</a:t>
                      </a:r>
                      <a:endParaRPr lang="en-US" sz="1900" b="0" kern="1200" dirty="0">
                        <a:solidFill>
                          <a:schemeClr val="bg1"/>
                        </a:solidFill>
                        <a:effectLst/>
                        <a:latin typeface="+mn-lt"/>
                        <a:ea typeface="Calibri" panose="020F0502020204030204" pitchFamily="34" charset="0"/>
                        <a:cs typeface="Times New Roman" panose="02020603050405020304" pitchFamily="18" charset="0"/>
                      </a:endParaRPr>
                    </a:p>
                  </a:txBody>
                  <a:tcPr marT="73152" marB="73152" anchor="ctr">
                    <a:solidFill>
                      <a:schemeClr val="accent2"/>
                    </a:solidFill>
                  </a:tcPr>
                </a:tc>
                <a:tc>
                  <a:txBody>
                    <a:bodyPr/>
                    <a:lstStyle/>
                    <a:p>
                      <a:pPr algn="ctr"/>
                      <a:r>
                        <a:rPr lang="zh-CN" altLang="en-US" sz="1900" baseline="0" dirty="0">
                          <a:solidFill>
                            <a:srgbClr val="FFFFFF"/>
                          </a:solidFill>
                          <a:latin typeface="+mn-ea"/>
                          <a:ea typeface="+mn-ea"/>
                        </a:rPr>
                        <a:t>持续收录</a:t>
                      </a:r>
                    </a:p>
                    <a:p>
                      <a:pPr algn="ctr"/>
                      <a:r>
                        <a:rPr lang="en-US" altLang="zh-CN" sz="1900" baseline="0" dirty="0">
                          <a:solidFill>
                            <a:srgbClr val="FFFFFF"/>
                          </a:solidFill>
                          <a:latin typeface="+mn-ea"/>
                          <a:ea typeface="+mn-ea"/>
                        </a:rPr>
                        <a:t>Web of Science</a:t>
                      </a:r>
                      <a:r>
                        <a:rPr lang="zh-CN" altLang="en-US" sz="1900" baseline="0" dirty="0">
                          <a:solidFill>
                            <a:srgbClr val="FFFFFF"/>
                          </a:solidFill>
                          <a:latin typeface="+mn-ea"/>
                          <a:ea typeface="+mn-ea"/>
                        </a:rPr>
                        <a:t>或</a:t>
                      </a:r>
                    </a:p>
                    <a:p>
                      <a:pPr algn="ctr"/>
                      <a:r>
                        <a:rPr lang="en-US" altLang="zh-CN" sz="1900" baseline="0" dirty="0">
                          <a:solidFill>
                            <a:srgbClr val="FFFFFF"/>
                          </a:solidFill>
                          <a:latin typeface="+mn-ea"/>
                          <a:ea typeface="+mn-ea"/>
                        </a:rPr>
                        <a:t>Scopus</a:t>
                      </a:r>
                    </a:p>
                    <a:p>
                      <a:pPr algn="ctr"/>
                      <a:r>
                        <a:rPr lang="zh-CN" altLang="en-US" sz="1900" baseline="0" dirty="0">
                          <a:solidFill>
                            <a:srgbClr val="FFFFFF"/>
                          </a:solidFill>
                          <a:latin typeface="+mn-ea"/>
                          <a:ea typeface="+mn-ea"/>
                        </a:rPr>
                        <a:t>全文期刊</a:t>
                      </a:r>
                      <a:endParaRPr lang="en-US" sz="1900" b="0" dirty="0">
                        <a:solidFill>
                          <a:schemeClr val="bg1"/>
                        </a:solidFill>
                        <a:effectLst/>
                        <a:latin typeface="+mn-ea"/>
                        <a:ea typeface="+mn-ea"/>
                        <a:cs typeface="Times New Roman" panose="02020603050405020304" pitchFamily="18" charset="0"/>
                      </a:endParaRPr>
                    </a:p>
                  </a:txBody>
                  <a:tcPr marT="73152" marB="73152" anchor="ctr">
                    <a:solidFill>
                      <a:schemeClr val="accent2"/>
                    </a:solidFill>
                  </a:tcPr>
                </a:tc>
                <a:extLst>
                  <a:ext uri="{0D108BD9-81ED-4DB2-BD59-A6C34878D82A}">
                    <a16:rowId xmlns:a16="http://schemas.microsoft.com/office/drawing/2014/main" val="10000"/>
                  </a:ext>
                </a:extLst>
              </a:tr>
              <a:tr h="783599">
                <a:tc>
                  <a:txBody>
                    <a:bodyPr/>
                    <a:lstStyle/>
                    <a:p>
                      <a:pPr marL="0" marR="0" algn="r">
                        <a:spcBef>
                          <a:spcPts val="0"/>
                        </a:spcBef>
                        <a:spcAft>
                          <a:spcPts val="0"/>
                        </a:spcAft>
                      </a:pPr>
                      <a:r>
                        <a:rPr lang="en-US" sz="2400" b="0" i="1" dirty="0">
                          <a:solidFill>
                            <a:schemeClr val="bg1"/>
                          </a:solidFill>
                          <a:effectLst/>
                          <a:latin typeface="+mj-lt"/>
                        </a:rPr>
                        <a:t>Academic Search Premier</a:t>
                      </a:r>
                      <a:endParaRPr lang="en-US" sz="2400" b="0" i="1" dirty="0">
                        <a:solidFill>
                          <a:schemeClr val="bg1"/>
                        </a:solidFill>
                        <a:effectLst/>
                        <a:latin typeface="+mj-lt"/>
                        <a:ea typeface="Calibri" panose="020F0502020204030204" pitchFamily="34" charset="0"/>
                        <a:cs typeface="Times New Roman" panose="02020603050405020304" pitchFamily="18" charset="0"/>
                      </a:endParaRPr>
                    </a:p>
                  </a:txBody>
                  <a:tcPr marL="182880" marR="182880" marT="73152" marB="73152" anchor="ctr">
                    <a:solidFill>
                      <a:schemeClr val="accent1"/>
                    </a:solidFill>
                  </a:tcPr>
                </a:tc>
                <a:tc>
                  <a:txBody>
                    <a:bodyPr/>
                    <a:lstStyle/>
                    <a:p>
                      <a:pPr marL="0" marR="0" algn="ctr">
                        <a:spcBef>
                          <a:spcPts val="0"/>
                        </a:spcBef>
                        <a:spcAft>
                          <a:spcPts val="0"/>
                        </a:spcAft>
                      </a:pPr>
                      <a:r>
                        <a:rPr lang="en-US" sz="2400" b="1" dirty="0">
                          <a:solidFill>
                            <a:srgbClr val="FF0000"/>
                          </a:solidFill>
                          <a:effectLst/>
                          <a:latin typeface="+mj-lt"/>
                          <a:ea typeface="Calibri" panose="020F0502020204030204" pitchFamily="34" charset="0"/>
                          <a:cs typeface="Times New Roman" panose="02020603050405020304" pitchFamily="18" charset="0"/>
                        </a:rPr>
                        <a:t>3,171</a:t>
                      </a:r>
                    </a:p>
                  </a:txBody>
                  <a:tcPr marL="91587" marR="91587" marT="0" marB="0" anchor="ctr"/>
                </a:tc>
                <a:tc>
                  <a:txBody>
                    <a:bodyPr/>
                    <a:lstStyle/>
                    <a:p>
                      <a:pPr marL="0" marR="0" algn="ctr">
                        <a:spcBef>
                          <a:spcPts val="0"/>
                        </a:spcBef>
                        <a:spcAft>
                          <a:spcPts val="0"/>
                        </a:spcAft>
                      </a:pPr>
                      <a:r>
                        <a:rPr lang="en-US" sz="2400" b="1" dirty="0">
                          <a:solidFill>
                            <a:srgbClr val="FF0000"/>
                          </a:solidFill>
                          <a:effectLst/>
                          <a:latin typeface="+mj-lt"/>
                          <a:ea typeface="Calibri" panose="020F0502020204030204" pitchFamily="34" charset="0"/>
                          <a:cs typeface="Times New Roman" panose="02020603050405020304" pitchFamily="18" charset="0"/>
                        </a:rPr>
                        <a:t>2,799</a:t>
                      </a:r>
                    </a:p>
                  </a:txBody>
                  <a:tcPr marL="91587" marR="91587" marT="0" marB="0" anchor="ctr"/>
                </a:tc>
                <a:tc>
                  <a:txBody>
                    <a:bodyPr/>
                    <a:lstStyle/>
                    <a:p>
                      <a:pPr marL="0" marR="0" algn="ctr">
                        <a:spcBef>
                          <a:spcPts val="0"/>
                        </a:spcBef>
                        <a:spcAft>
                          <a:spcPts val="0"/>
                        </a:spcAft>
                      </a:pPr>
                      <a:r>
                        <a:rPr lang="en-US" sz="2400" b="1" dirty="0">
                          <a:solidFill>
                            <a:srgbClr val="FF0000"/>
                          </a:solidFill>
                          <a:effectLst/>
                          <a:latin typeface="+mj-lt"/>
                          <a:ea typeface="Calibri" panose="020F0502020204030204" pitchFamily="34" charset="0"/>
                          <a:cs typeface="Times New Roman" panose="02020603050405020304" pitchFamily="18" charset="0"/>
                        </a:rPr>
                        <a:t>1,288</a:t>
                      </a:r>
                    </a:p>
                  </a:txBody>
                  <a:tcPr marL="91587" marR="91587" marT="0" marB="0" anchor="ctr"/>
                </a:tc>
                <a:tc>
                  <a:txBody>
                    <a:bodyPr/>
                    <a:lstStyle/>
                    <a:p>
                      <a:pPr marL="0" marR="0" algn="ctr">
                        <a:spcBef>
                          <a:spcPts val="0"/>
                        </a:spcBef>
                        <a:spcAft>
                          <a:spcPts val="0"/>
                        </a:spcAft>
                      </a:pPr>
                      <a:r>
                        <a:rPr lang="en-US" sz="2400" b="1" dirty="0">
                          <a:solidFill>
                            <a:srgbClr val="FF0000"/>
                          </a:solidFill>
                          <a:effectLst/>
                          <a:latin typeface="+mj-lt"/>
                          <a:ea typeface="Calibri" panose="020F0502020204030204" pitchFamily="34" charset="0"/>
                          <a:cs typeface="Times New Roman" panose="02020603050405020304" pitchFamily="18" charset="0"/>
                        </a:rPr>
                        <a:t>2,239</a:t>
                      </a:r>
                    </a:p>
                  </a:txBody>
                  <a:tcPr marL="91587" marR="91587" marT="0" marB="0" anchor="ctr"/>
                </a:tc>
                <a:extLst>
                  <a:ext uri="{0D108BD9-81ED-4DB2-BD59-A6C34878D82A}">
                    <a16:rowId xmlns:a16="http://schemas.microsoft.com/office/drawing/2014/main" val="2131287306"/>
                  </a:ext>
                </a:extLst>
              </a:tr>
              <a:tr h="783599">
                <a:tc>
                  <a:txBody>
                    <a:bodyPr/>
                    <a:lstStyle/>
                    <a:p>
                      <a:pPr marL="0" marR="0" algn="r">
                        <a:spcBef>
                          <a:spcPts val="0"/>
                        </a:spcBef>
                        <a:spcAft>
                          <a:spcPts val="0"/>
                        </a:spcAft>
                      </a:pPr>
                      <a:r>
                        <a:rPr lang="en-US" sz="2400" b="0" i="1" dirty="0">
                          <a:solidFill>
                            <a:schemeClr val="bg1"/>
                          </a:solidFill>
                          <a:effectLst/>
                          <a:latin typeface="+mj-lt"/>
                        </a:rPr>
                        <a:t>Academic Search Complete</a:t>
                      </a:r>
                      <a:endParaRPr lang="en-US" sz="2400" b="0" i="1" dirty="0">
                        <a:solidFill>
                          <a:schemeClr val="bg1"/>
                        </a:solidFill>
                        <a:effectLst/>
                        <a:latin typeface="+mj-lt"/>
                        <a:ea typeface="Calibri" panose="020F0502020204030204" pitchFamily="34" charset="0"/>
                        <a:cs typeface="Times New Roman" panose="02020603050405020304" pitchFamily="18" charset="0"/>
                      </a:endParaRPr>
                    </a:p>
                  </a:txBody>
                  <a:tcPr marL="182880" marR="182880" marT="73152" marB="73152" anchor="ctr">
                    <a:solidFill>
                      <a:schemeClr val="accent1"/>
                    </a:solidFill>
                  </a:tcPr>
                </a:tc>
                <a:tc>
                  <a:txBody>
                    <a:bodyPr/>
                    <a:lstStyle/>
                    <a:p>
                      <a:pPr marL="0" marR="0" algn="ctr">
                        <a:spcBef>
                          <a:spcPts val="0"/>
                        </a:spcBef>
                        <a:spcAft>
                          <a:spcPts val="0"/>
                        </a:spcAft>
                      </a:pPr>
                      <a:r>
                        <a:rPr lang="en-US" sz="2400" b="1" dirty="0">
                          <a:solidFill>
                            <a:schemeClr val="tx2"/>
                          </a:solidFill>
                          <a:effectLst/>
                          <a:latin typeface="+mj-lt"/>
                          <a:ea typeface="Calibri" panose="020F0502020204030204" pitchFamily="34" charset="0"/>
                          <a:cs typeface="Times New Roman" panose="02020603050405020304" pitchFamily="18" charset="0"/>
                        </a:rPr>
                        <a:t>6,499</a:t>
                      </a:r>
                    </a:p>
                  </a:txBody>
                  <a:tcPr marL="182880" marR="182880" marT="73152" marB="73152" anchor="ctr"/>
                </a:tc>
                <a:tc>
                  <a:txBody>
                    <a:bodyPr/>
                    <a:lstStyle/>
                    <a:p>
                      <a:pPr marL="0" marR="0" algn="ctr">
                        <a:spcBef>
                          <a:spcPts val="0"/>
                        </a:spcBef>
                        <a:spcAft>
                          <a:spcPts val="0"/>
                        </a:spcAft>
                      </a:pPr>
                      <a:r>
                        <a:rPr lang="en-US" sz="2400" b="1" dirty="0">
                          <a:solidFill>
                            <a:schemeClr val="tx2"/>
                          </a:solidFill>
                          <a:effectLst/>
                          <a:latin typeface="+mj-lt"/>
                          <a:ea typeface="Calibri" panose="020F0502020204030204" pitchFamily="34" charset="0"/>
                          <a:cs typeface="Times New Roman" panose="02020603050405020304" pitchFamily="18" charset="0"/>
                        </a:rPr>
                        <a:t>5,860</a:t>
                      </a:r>
                    </a:p>
                  </a:txBody>
                  <a:tcPr marL="182880" marR="182880" marT="73152" marB="73152" anchor="ctr"/>
                </a:tc>
                <a:tc>
                  <a:txBody>
                    <a:bodyPr/>
                    <a:lstStyle/>
                    <a:p>
                      <a:pPr marL="0" marR="0" algn="ctr">
                        <a:spcBef>
                          <a:spcPts val="0"/>
                        </a:spcBef>
                        <a:spcAft>
                          <a:spcPts val="0"/>
                        </a:spcAft>
                      </a:pPr>
                      <a:r>
                        <a:rPr lang="en-US" sz="2400" b="1" dirty="0">
                          <a:solidFill>
                            <a:schemeClr val="tx2"/>
                          </a:solidFill>
                          <a:effectLst/>
                          <a:latin typeface="+mj-lt"/>
                          <a:ea typeface="Calibri" panose="020F0502020204030204" pitchFamily="34" charset="0"/>
                          <a:cs typeface="Times New Roman" panose="02020603050405020304" pitchFamily="18" charset="0"/>
                        </a:rPr>
                        <a:t>3,997</a:t>
                      </a:r>
                    </a:p>
                  </a:txBody>
                  <a:tcPr marL="182880" marR="182880" marT="73152" marB="73152" anchor="ctr"/>
                </a:tc>
                <a:tc>
                  <a:txBody>
                    <a:bodyPr/>
                    <a:lstStyle/>
                    <a:p>
                      <a:pPr marL="0" marR="0" algn="ctr">
                        <a:spcBef>
                          <a:spcPts val="0"/>
                        </a:spcBef>
                        <a:spcAft>
                          <a:spcPts val="0"/>
                        </a:spcAft>
                      </a:pPr>
                      <a:r>
                        <a:rPr lang="en-US" sz="2400" b="1" dirty="0">
                          <a:solidFill>
                            <a:schemeClr val="tx2"/>
                          </a:solidFill>
                          <a:effectLst/>
                          <a:latin typeface="+mj-lt"/>
                          <a:ea typeface="Calibri" panose="020F0502020204030204" pitchFamily="34" charset="0"/>
                          <a:cs typeface="Times New Roman" panose="02020603050405020304" pitchFamily="18" charset="0"/>
                        </a:rPr>
                        <a:t>3,850</a:t>
                      </a:r>
                    </a:p>
                  </a:txBody>
                  <a:tcPr marL="182880" marR="182880" marT="73152" marB="73152" anchor="ctr"/>
                </a:tc>
                <a:extLst>
                  <a:ext uri="{0D108BD9-81ED-4DB2-BD59-A6C34878D82A}">
                    <a16:rowId xmlns:a16="http://schemas.microsoft.com/office/drawing/2014/main" val="10003"/>
                  </a:ext>
                </a:extLst>
              </a:tr>
              <a:tr h="783599">
                <a:tc>
                  <a:txBody>
                    <a:bodyPr/>
                    <a:lstStyle/>
                    <a:p>
                      <a:pPr marL="0" marR="0" algn="r">
                        <a:spcBef>
                          <a:spcPts val="0"/>
                        </a:spcBef>
                        <a:spcAft>
                          <a:spcPts val="0"/>
                        </a:spcAft>
                      </a:pPr>
                      <a:r>
                        <a:rPr lang="en-US" sz="2400" b="0" i="1" dirty="0">
                          <a:solidFill>
                            <a:schemeClr val="bg1"/>
                          </a:solidFill>
                          <a:effectLst/>
                          <a:latin typeface="+mj-lt"/>
                          <a:ea typeface="Calibri" panose="020F0502020204030204" pitchFamily="34" charset="0"/>
                          <a:cs typeface="Times New Roman" panose="02020603050405020304" pitchFamily="18" charset="0"/>
                        </a:rPr>
                        <a:t>Academic Search Ultimate*</a:t>
                      </a:r>
                    </a:p>
                  </a:txBody>
                  <a:tcPr marL="182880" marR="182880" marT="73152" marB="73152" anchor="ctr">
                    <a:solidFill>
                      <a:schemeClr val="accent1"/>
                    </a:solidFill>
                  </a:tcPr>
                </a:tc>
                <a:tc>
                  <a:txBody>
                    <a:bodyPr/>
                    <a:lstStyle/>
                    <a:p>
                      <a:pPr marL="0" marR="0" algn="ctr">
                        <a:spcBef>
                          <a:spcPts val="0"/>
                        </a:spcBef>
                        <a:spcAft>
                          <a:spcPts val="0"/>
                        </a:spcAft>
                      </a:pPr>
                      <a:r>
                        <a:rPr lang="en-US" sz="2400" b="1" dirty="0">
                          <a:solidFill>
                            <a:schemeClr val="tx2"/>
                          </a:solidFill>
                          <a:effectLst/>
                          <a:latin typeface="+mj-lt"/>
                          <a:ea typeface="Calibri" panose="020F0502020204030204" pitchFamily="34" charset="0"/>
                          <a:cs typeface="Times New Roman" panose="02020603050405020304" pitchFamily="18" charset="0"/>
                        </a:rPr>
                        <a:t>10,021</a:t>
                      </a:r>
                    </a:p>
                  </a:txBody>
                  <a:tcPr marL="182880" marR="182880" marT="73152" marB="73152" anchor="ctr">
                    <a:solidFill>
                      <a:schemeClr val="bg1">
                        <a:lumMod val="85000"/>
                      </a:schemeClr>
                    </a:solidFill>
                  </a:tcPr>
                </a:tc>
                <a:tc>
                  <a:txBody>
                    <a:bodyPr/>
                    <a:lstStyle/>
                    <a:p>
                      <a:pPr marL="0" marR="0" algn="ctr">
                        <a:spcBef>
                          <a:spcPts val="0"/>
                        </a:spcBef>
                        <a:spcAft>
                          <a:spcPts val="0"/>
                        </a:spcAft>
                      </a:pPr>
                      <a:r>
                        <a:rPr lang="en-US" sz="2400" b="1" dirty="0">
                          <a:solidFill>
                            <a:schemeClr val="tx2"/>
                          </a:solidFill>
                          <a:effectLst/>
                          <a:latin typeface="+mj-lt"/>
                          <a:ea typeface="Calibri" panose="020F0502020204030204" pitchFamily="34" charset="0"/>
                          <a:cs typeface="Times New Roman" panose="02020603050405020304" pitchFamily="18" charset="0"/>
                        </a:rPr>
                        <a:t>9,017</a:t>
                      </a:r>
                    </a:p>
                  </a:txBody>
                  <a:tcPr marL="182880" marR="182880" marT="73152" marB="73152" anchor="ctr">
                    <a:solidFill>
                      <a:schemeClr val="bg1">
                        <a:lumMod val="85000"/>
                      </a:schemeClr>
                    </a:solidFill>
                  </a:tcPr>
                </a:tc>
                <a:tc>
                  <a:txBody>
                    <a:bodyPr/>
                    <a:lstStyle/>
                    <a:p>
                      <a:pPr marL="0" marR="0" algn="ctr">
                        <a:spcBef>
                          <a:spcPts val="0"/>
                        </a:spcBef>
                        <a:spcAft>
                          <a:spcPts val="0"/>
                        </a:spcAft>
                      </a:pPr>
                      <a:r>
                        <a:rPr lang="en-US" sz="2400" b="1" dirty="0">
                          <a:solidFill>
                            <a:schemeClr val="tx2"/>
                          </a:solidFill>
                          <a:effectLst/>
                          <a:latin typeface="+mj-lt"/>
                        </a:rPr>
                        <a:t>6,506</a:t>
                      </a:r>
                      <a:endParaRPr lang="en-US" sz="2400" b="1" dirty="0">
                        <a:solidFill>
                          <a:schemeClr val="tx2"/>
                        </a:solidFill>
                        <a:effectLst/>
                        <a:latin typeface="+mj-lt"/>
                        <a:ea typeface="Calibri" panose="020F0502020204030204" pitchFamily="34" charset="0"/>
                        <a:cs typeface="Times New Roman" panose="02020603050405020304" pitchFamily="18" charset="0"/>
                      </a:endParaRPr>
                    </a:p>
                  </a:txBody>
                  <a:tcPr marL="182880" marR="182880" marT="73152" marB="73152" anchor="ctr">
                    <a:solidFill>
                      <a:schemeClr val="bg1">
                        <a:lumMod val="85000"/>
                      </a:schemeClr>
                    </a:solidFill>
                  </a:tcPr>
                </a:tc>
                <a:tc>
                  <a:txBody>
                    <a:bodyPr/>
                    <a:lstStyle/>
                    <a:p>
                      <a:pPr marL="0" marR="0" lvl="0" indent="0" algn="ctr" defTabSz="914400" rtl="0" eaLnBrk="1" fontAlgn="auto" latinLnBrk="0" hangingPunct="1">
                        <a:lnSpc>
                          <a:spcPct val="100000"/>
                        </a:lnSpc>
                        <a:spcBef>
                          <a:spcPts val="0"/>
                        </a:spcBef>
                        <a:spcAft>
                          <a:spcPts val="0"/>
                        </a:spcAft>
                        <a:buClrTx/>
                        <a:buSzTx/>
                        <a:buFontTx/>
                        <a:buNone/>
                        <a:tabLst/>
                        <a:defRPr/>
                      </a:pPr>
                      <a:r>
                        <a:rPr lang="en-US" sz="2400" b="1" dirty="0">
                          <a:solidFill>
                            <a:schemeClr val="tx2"/>
                          </a:solidFill>
                          <a:effectLst/>
                          <a:latin typeface="+mj-lt"/>
                        </a:rPr>
                        <a:t>5,162</a:t>
                      </a:r>
                      <a:endParaRPr lang="en-US" sz="2400" b="1" dirty="0">
                        <a:solidFill>
                          <a:schemeClr val="tx2"/>
                        </a:solidFill>
                        <a:effectLst/>
                        <a:latin typeface="+mj-lt"/>
                        <a:ea typeface="Calibri" panose="020F0502020204030204" pitchFamily="34" charset="0"/>
                        <a:cs typeface="Times New Roman" panose="02020603050405020304" pitchFamily="18" charset="0"/>
                      </a:endParaRPr>
                    </a:p>
                  </a:txBody>
                  <a:tcPr marL="182880" marR="182880" marT="73152" marB="73152" anchor="ctr">
                    <a:solidFill>
                      <a:schemeClr val="bg1">
                        <a:lumMod val="85000"/>
                      </a:schemeClr>
                    </a:solidFill>
                  </a:tcPr>
                </a:tc>
                <a:extLst>
                  <a:ext uri="{0D108BD9-81ED-4DB2-BD59-A6C34878D82A}">
                    <a16:rowId xmlns:a16="http://schemas.microsoft.com/office/drawing/2014/main" val="10004"/>
                  </a:ext>
                </a:extLst>
              </a:tr>
            </a:tbl>
          </a:graphicData>
        </a:graphic>
      </p:graphicFrame>
      <p:sp>
        <p:nvSpPr>
          <p:cNvPr id="9" name="Rectangle 8">
            <a:extLst>
              <a:ext uri="{FF2B5EF4-FFF2-40B4-BE49-F238E27FC236}">
                <a16:creationId xmlns:a16="http://schemas.microsoft.com/office/drawing/2014/main" id="{BDFF8405-1A18-4A6C-8320-C9D0478919EA}"/>
              </a:ext>
            </a:extLst>
          </p:cNvPr>
          <p:cNvSpPr/>
          <p:nvPr/>
        </p:nvSpPr>
        <p:spPr>
          <a:xfrm>
            <a:off x="4817765" y="6562713"/>
            <a:ext cx="2768707" cy="276999"/>
          </a:xfrm>
          <a:prstGeom prst="rect">
            <a:avLst/>
          </a:prstGeom>
          <a:solidFill>
            <a:schemeClr val="bg1"/>
          </a:solidFill>
        </p:spPr>
        <p:txBody>
          <a:bodyPr wrap="none">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en-US" sz="1200" b="0" i="0" u="none" strike="noStrike" kern="1200" cap="none" spc="0" normalizeH="0" baseline="0" noProof="0" dirty="0">
                <a:ln>
                  <a:noFill/>
                </a:ln>
                <a:solidFill>
                  <a:srgbClr val="8A8A8A"/>
                </a:solidFill>
                <a:effectLst/>
                <a:uLnTx/>
                <a:uFillTx/>
                <a:latin typeface="Arial"/>
                <a:ea typeface="+mn-ea"/>
                <a:cs typeface="+mn-cs"/>
              </a:rPr>
              <a:t>*Expected figures by September 2018</a:t>
            </a:r>
          </a:p>
        </p:txBody>
      </p:sp>
    </p:spTree>
    <p:extLst>
      <p:ext uri="{BB962C8B-B14F-4D97-AF65-F5344CB8AC3E}">
        <p14:creationId xmlns:p14="http://schemas.microsoft.com/office/powerpoint/2010/main" val="273106203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19810"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05025" y="0"/>
            <a:ext cx="798195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19811" name="Speech Bubble: Rectangle 5"/>
          <p:cNvSpPr>
            <a:spLocks noChangeArrowheads="1"/>
          </p:cNvSpPr>
          <p:nvPr/>
        </p:nvSpPr>
        <p:spPr bwMode="auto">
          <a:xfrm>
            <a:off x="9067800" y="1752600"/>
            <a:ext cx="1447800" cy="914400"/>
          </a:xfrm>
          <a:prstGeom prst="wedgeRectCallout">
            <a:avLst>
              <a:gd name="adj1" fmla="val -70949"/>
              <a:gd name="adj2" fmla="val -23370"/>
            </a:avLst>
          </a:prstGeom>
          <a:solidFill>
            <a:schemeClr val="accent2"/>
          </a:solidFill>
          <a:ln w="9525" algn="ctr">
            <a:solidFill>
              <a:schemeClr val="accent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eaLnBrk="1" hangingPunct="1"/>
            <a:r>
              <a:rPr lang="zh-CN" altLang="en-US" sz="2400" b="1" baseline="-25000">
                <a:solidFill>
                  <a:schemeClr val="bg1"/>
                </a:solidFill>
              </a:rPr>
              <a:t>进入网站，可下载资源列表</a:t>
            </a:r>
          </a:p>
        </p:txBody>
      </p:sp>
      <p:sp>
        <p:nvSpPr>
          <p:cNvPr id="119812" name="Speech Bubble: Rectangle 5"/>
          <p:cNvSpPr>
            <a:spLocks noChangeArrowheads="1"/>
          </p:cNvSpPr>
          <p:nvPr/>
        </p:nvSpPr>
        <p:spPr bwMode="auto">
          <a:xfrm>
            <a:off x="4614864" y="5029200"/>
            <a:ext cx="1252537" cy="533400"/>
          </a:xfrm>
          <a:prstGeom prst="wedgeRectCallout">
            <a:avLst>
              <a:gd name="adj1" fmla="val -66144"/>
              <a:gd name="adj2" fmla="val 49704"/>
            </a:avLst>
          </a:prstGeom>
          <a:solidFill>
            <a:schemeClr val="accent2"/>
          </a:solidFill>
          <a:ln w="9525" algn="ctr">
            <a:solidFill>
              <a:schemeClr val="accent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eaLnBrk="1" hangingPunct="1"/>
            <a:r>
              <a:rPr lang="zh-CN" altLang="en-US" sz="2400" b="1" baseline="-25000">
                <a:solidFill>
                  <a:schemeClr val="bg1"/>
                </a:solidFill>
              </a:rPr>
              <a:t>涉及学科</a:t>
            </a:r>
          </a:p>
        </p:txBody>
      </p:sp>
      <p:sp>
        <p:nvSpPr>
          <p:cNvPr id="119813" name="Speech Bubble: Rectangle 5"/>
          <p:cNvSpPr>
            <a:spLocks noChangeArrowheads="1"/>
          </p:cNvSpPr>
          <p:nvPr/>
        </p:nvSpPr>
        <p:spPr bwMode="auto">
          <a:xfrm>
            <a:off x="6934200" y="2971800"/>
            <a:ext cx="1447800" cy="457200"/>
          </a:xfrm>
          <a:prstGeom prst="wedgeRectCallout">
            <a:avLst>
              <a:gd name="adj1" fmla="val -53787"/>
              <a:gd name="adj2" fmla="val 67935"/>
            </a:avLst>
          </a:prstGeom>
          <a:solidFill>
            <a:schemeClr val="accent2"/>
          </a:solidFill>
          <a:ln w="9525" algn="ctr">
            <a:solidFill>
              <a:schemeClr val="accent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eaLnBrk="1" hangingPunct="1"/>
            <a:r>
              <a:rPr lang="en-US" altLang="zh-CN" sz="2400" b="1" baseline="-25000">
                <a:solidFill>
                  <a:schemeClr val="bg1"/>
                </a:solidFill>
              </a:rPr>
              <a:t>BSP</a:t>
            </a:r>
            <a:r>
              <a:rPr lang="zh-CN" altLang="en-US" sz="2400" b="1" baseline="-25000">
                <a:solidFill>
                  <a:schemeClr val="bg1"/>
                </a:solidFill>
              </a:rPr>
              <a:t>资源统计</a:t>
            </a:r>
          </a:p>
        </p:txBody>
      </p:sp>
      <p:sp>
        <p:nvSpPr>
          <p:cNvPr id="6" name="文本框 10"/>
          <p:cNvSpPr txBox="1">
            <a:spLocks noChangeArrowheads="1"/>
          </p:cNvSpPr>
          <p:nvPr/>
        </p:nvSpPr>
        <p:spPr bwMode="auto">
          <a:xfrm>
            <a:off x="9067800" y="3886200"/>
            <a:ext cx="2892425" cy="36988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r>
              <a:rPr lang="zh-CN" altLang="en-US" dirty="0">
                <a:hlinkClick r:id="rId3"/>
              </a:rPr>
              <a:t>企业商管财经数据库</a:t>
            </a:r>
            <a:endParaRPr lang="zh-CN" altLang="en-US" dirty="0"/>
          </a:p>
        </p:txBody>
      </p:sp>
    </p:spTree>
    <p:extLst>
      <p:ext uri="{BB962C8B-B14F-4D97-AF65-F5344CB8AC3E}">
        <p14:creationId xmlns:p14="http://schemas.microsoft.com/office/powerpoint/2010/main" val="27233027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6" name="Picture 5">
            <a:extLst>
              <a:ext uri="{FF2B5EF4-FFF2-40B4-BE49-F238E27FC236}">
                <a16:creationId xmlns:a16="http://schemas.microsoft.com/office/drawing/2014/main" id="{38A927CD-554D-4703-AB09-0280C24D2DA2}"/>
              </a:ext>
            </a:extLst>
          </p:cNvPr>
          <p:cNvPicPr>
            <a:picLocks noChangeAspect="1"/>
          </p:cNvPicPr>
          <p:nvPr/>
        </p:nvPicPr>
        <p:blipFill>
          <a:blip r:embed="rId2"/>
          <a:stretch>
            <a:fillRect/>
          </a:stretch>
        </p:blipFill>
        <p:spPr>
          <a:xfrm>
            <a:off x="95174" y="39006"/>
            <a:ext cx="9045034" cy="4855974"/>
          </a:xfrm>
          <a:prstGeom prst="rect">
            <a:avLst/>
          </a:prstGeom>
        </p:spPr>
      </p:pic>
      <p:graphicFrame>
        <p:nvGraphicFramePr>
          <p:cNvPr id="5" name="Content Placeholder 3"/>
          <p:cNvGraphicFramePr>
            <a:graphicFrameLocks/>
          </p:cNvGraphicFramePr>
          <p:nvPr>
            <p:extLst>
              <p:ext uri="{D42A27DB-BD31-4B8C-83A1-F6EECF244321}">
                <p14:modId xmlns:p14="http://schemas.microsoft.com/office/powerpoint/2010/main" val="2582720640"/>
              </p:ext>
            </p:extLst>
          </p:nvPr>
        </p:nvGraphicFramePr>
        <p:xfrm>
          <a:off x="3717500" y="3281827"/>
          <a:ext cx="8474500" cy="3211048"/>
        </p:xfrm>
        <a:graphic>
          <a:graphicData uri="http://schemas.openxmlformats.org/drawingml/2006/table">
            <a:tbl>
              <a:tblPr>
                <a:tableStyleId>{5C22544A-7EE6-4342-B048-85BDC9FD1C3A}</a:tableStyleId>
              </a:tblPr>
              <a:tblGrid>
                <a:gridCol w="2350991">
                  <a:extLst>
                    <a:ext uri="{9D8B030D-6E8A-4147-A177-3AD203B41FA5}">
                      <a16:colId xmlns:a16="http://schemas.microsoft.com/office/drawing/2014/main" val="20000"/>
                    </a:ext>
                  </a:extLst>
                </a:gridCol>
                <a:gridCol w="1407657">
                  <a:extLst>
                    <a:ext uri="{9D8B030D-6E8A-4147-A177-3AD203B41FA5}">
                      <a16:colId xmlns:a16="http://schemas.microsoft.com/office/drawing/2014/main" val="20001"/>
                    </a:ext>
                  </a:extLst>
                </a:gridCol>
                <a:gridCol w="1403017">
                  <a:extLst>
                    <a:ext uri="{9D8B030D-6E8A-4147-A177-3AD203B41FA5}">
                      <a16:colId xmlns:a16="http://schemas.microsoft.com/office/drawing/2014/main" val="20002"/>
                    </a:ext>
                  </a:extLst>
                </a:gridCol>
                <a:gridCol w="1465268">
                  <a:extLst>
                    <a:ext uri="{9D8B030D-6E8A-4147-A177-3AD203B41FA5}">
                      <a16:colId xmlns:a16="http://schemas.microsoft.com/office/drawing/2014/main" val="20003"/>
                    </a:ext>
                  </a:extLst>
                </a:gridCol>
                <a:gridCol w="1847567">
                  <a:extLst>
                    <a:ext uri="{9D8B030D-6E8A-4147-A177-3AD203B41FA5}">
                      <a16:colId xmlns:a16="http://schemas.microsoft.com/office/drawing/2014/main" val="20004"/>
                    </a:ext>
                  </a:extLst>
                </a:gridCol>
              </a:tblGrid>
              <a:tr h="1625497">
                <a:tc>
                  <a:txBody>
                    <a:bodyPr/>
                    <a:lstStyle/>
                    <a:p>
                      <a:pPr marL="0" marR="0">
                        <a:spcBef>
                          <a:spcPts val="0"/>
                        </a:spcBef>
                        <a:spcAft>
                          <a:spcPts val="0"/>
                        </a:spcAft>
                      </a:pPr>
                      <a:r>
                        <a:rPr lang="en-US" sz="1800" b="1" i="1" dirty="0">
                          <a:solidFill>
                            <a:schemeClr val="accent4"/>
                          </a:solidFill>
                          <a:effectLst/>
                        </a:rPr>
                        <a:t>Business Source</a:t>
                      </a:r>
                      <a:br>
                        <a:rPr lang="en-US" sz="1800" b="1" dirty="0">
                          <a:solidFill>
                            <a:schemeClr val="accent4"/>
                          </a:solidFill>
                          <a:effectLst/>
                        </a:rPr>
                      </a:br>
                      <a:r>
                        <a:rPr lang="en-US" sz="1800" b="1" dirty="0">
                          <a:solidFill>
                            <a:schemeClr val="accent4"/>
                          </a:solidFill>
                          <a:effectLst/>
                        </a:rPr>
                        <a:t>Version</a:t>
                      </a:r>
                      <a:endParaRPr lang="en-US" sz="1800" b="1" dirty="0">
                        <a:solidFill>
                          <a:schemeClr val="accent4"/>
                        </a:solidFill>
                        <a:effectLst/>
                        <a:latin typeface="Calibri" panose="020F0502020204030204" pitchFamily="34" charset="0"/>
                        <a:ea typeface="Calibri" panose="020F0502020204030204" pitchFamily="34" charset="0"/>
                        <a:cs typeface="Times New Roman" panose="02020603050405020304" pitchFamily="18" charset="0"/>
                      </a:endParaRPr>
                    </a:p>
                  </a:txBody>
                  <a:tcPr marL="78490" marR="78490" marT="0" marB="104654" anchor="b">
                    <a:noFill/>
                  </a:tcPr>
                </a:tc>
                <a:tc>
                  <a:txBody>
                    <a:bodyPr/>
                    <a:lstStyle/>
                    <a:p>
                      <a:pPr marL="0" marR="0" algn="ctr">
                        <a:spcBef>
                          <a:spcPts val="0"/>
                        </a:spcBef>
                        <a:spcAft>
                          <a:spcPts val="0"/>
                        </a:spcAft>
                      </a:pPr>
                      <a:r>
                        <a:rPr lang="zh-CN" altLang="en-US" sz="2100" kern="1200" dirty="0">
                          <a:solidFill>
                            <a:schemeClr val="bg1"/>
                          </a:solidFill>
                          <a:effectLst/>
                          <a:latin typeface="+mn-lt"/>
                          <a:ea typeface="+mn-ea"/>
                          <a:cs typeface="+mn-cs"/>
                        </a:rPr>
                        <a:t>全文总刊量</a:t>
                      </a:r>
                      <a:endParaRPr lang="en-US" sz="2100" kern="1200" dirty="0">
                        <a:solidFill>
                          <a:schemeClr val="bg1"/>
                        </a:solidFill>
                        <a:effectLst/>
                        <a:latin typeface="+mn-lt"/>
                        <a:ea typeface="+mn-ea"/>
                        <a:cs typeface="+mn-cs"/>
                      </a:endParaRPr>
                    </a:p>
                  </a:txBody>
                  <a:tcPr marL="78490" marR="78490" marT="0" marB="0" anchor="ctr">
                    <a:solidFill>
                      <a:schemeClr val="accent4"/>
                    </a:solidFill>
                  </a:tcPr>
                </a:tc>
                <a:tc>
                  <a:txBody>
                    <a:bodyPr/>
                    <a:lstStyle/>
                    <a:p>
                      <a:pPr algn="ctr"/>
                      <a:r>
                        <a:rPr lang="zh-CN" altLang="en-US" sz="2100" kern="1200" dirty="0">
                          <a:solidFill>
                            <a:schemeClr val="bg1"/>
                          </a:solidFill>
                          <a:effectLst/>
                          <a:latin typeface="+mn-lt"/>
                          <a:ea typeface="+mn-ea"/>
                          <a:cs typeface="+mn-cs"/>
                        </a:rPr>
                        <a:t>同行评审</a:t>
                      </a:r>
                    </a:p>
                    <a:p>
                      <a:pPr algn="ctr"/>
                      <a:r>
                        <a:rPr lang="zh-CN" altLang="en-US" sz="2100" kern="1200" dirty="0">
                          <a:solidFill>
                            <a:schemeClr val="bg1"/>
                          </a:solidFill>
                          <a:effectLst/>
                          <a:latin typeface="+mn-lt"/>
                          <a:ea typeface="+mn-ea"/>
                          <a:cs typeface="+mn-cs"/>
                        </a:rPr>
                        <a:t>全文刊量</a:t>
                      </a:r>
                    </a:p>
                  </a:txBody>
                  <a:tcPr marL="78490" marR="78490" marT="0" marB="0" anchor="ctr">
                    <a:solidFill>
                      <a:schemeClr val="accent4"/>
                    </a:solidFill>
                  </a:tcPr>
                </a:tc>
                <a:tc>
                  <a:txBody>
                    <a:bodyPr/>
                    <a:lstStyle/>
                    <a:p>
                      <a:pPr algn="ctr"/>
                      <a:r>
                        <a:rPr lang="zh-CN" altLang="en-US" sz="2100" kern="1200" dirty="0">
                          <a:solidFill>
                            <a:schemeClr val="bg1"/>
                          </a:solidFill>
                          <a:effectLst/>
                          <a:latin typeface="+mn-lt"/>
                          <a:ea typeface="+mn-ea"/>
                          <a:cs typeface="+mn-cs"/>
                        </a:rPr>
                        <a:t>无滞后</a:t>
                      </a:r>
                    </a:p>
                    <a:p>
                      <a:pPr algn="ctr"/>
                      <a:r>
                        <a:rPr lang="zh-CN" altLang="en-US" sz="2100" kern="1200" dirty="0">
                          <a:solidFill>
                            <a:schemeClr val="bg1"/>
                          </a:solidFill>
                          <a:effectLst/>
                          <a:latin typeface="+mn-lt"/>
                          <a:ea typeface="+mn-ea"/>
                          <a:cs typeface="+mn-cs"/>
                        </a:rPr>
                        <a:t>全文刊量</a:t>
                      </a:r>
                    </a:p>
                  </a:txBody>
                  <a:tcPr marL="78490" marR="78490" marT="0" marB="0" anchor="ctr">
                    <a:solidFill>
                      <a:schemeClr val="accent4"/>
                    </a:solidFill>
                  </a:tcPr>
                </a:tc>
                <a:tc>
                  <a:txBody>
                    <a:bodyPr/>
                    <a:lstStyle/>
                    <a:p>
                      <a:pPr algn="ctr"/>
                      <a:r>
                        <a:rPr lang="en-US" altLang="zh-CN" sz="2100" kern="1200" dirty="0">
                          <a:solidFill>
                            <a:schemeClr val="bg1"/>
                          </a:solidFill>
                          <a:effectLst/>
                          <a:latin typeface="+mn-lt"/>
                          <a:ea typeface="+mn-ea"/>
                          <a:cs typeface="+mn-cs"/>
                        </a:rPr>
                        <a:t>SCI &amp; SSCI</a:t>
                      </a:r>
                    </a:p>
                    <a:p>
                      <a:pPr algn="ctr"/>
                      <a:r>
                        <a:rPr lang="zh-CN" altLang="en-US" sz="2100" kern="1200" dirty="0">
                          <a:solidFill>
                            <a:schemeClr val="bg1"/>
                          </a:solidFill>
                          <a:effectLst/>
                          <a:latin typeface="+mn-lt"/>
                          <a:ea typeface="+mn-ea"/>
                          <a:cs typeface="+mn-cs"/>
                        </a:rPr>
                        <a:t>原汤森路透引文或</a:t>
                      </a:r>
                      <a:r>
                        <a:rPr lang="en-US" altLang="zh-CN" sz="2100" kern="1200" dirty="0">
                          <a:solidFill>
                            <a:schemeClr val="bg1"/>
                          </a:solidFill>
                          <a:effectLst/>
                          <a:latin typeface="+mn-lt"/>
                          <a:ea typeface="+mn-ea"/>
                          <a:cs typeface="+mn-cs"/>
                        </a:rPr>
                        <a:t>Scopus</a:t>
                      </a:r>
                    </a:p>
                    <a:p>
                      <a:pPr algn="ctr"/>
                      <a:r>
                        <a:rPr lang="zh-CN" altLang="en-US" sz="2100" kern="1200" dirty="0">
                          <a:solidFill>
                            <a:schemeClr val="bg1"/>
                          </a:solidFill>
                          <a:effectLst/>
                          <a:latin typeface="+mn-lt"/>
                          <a:ea typeface="+mn-ea"/>
                          <a:cs typeface="+mn-cs"/>
                        </a:rPr>
                        <a:t>爱思唯尔引文</a:t>
                      </a:r>
                    </a:p>
                  </a:txBody>
                  <a:tcPr marL="78490" marR="78490" marT="0" marB="0" anchor="ctr">
                    <a:solidFill>
                      <a:schemeClr val="accent4"/>
                    </a:solidFill>
                  </a:tcPr>
                </a:tc>
                <a:extLst>
                  <a:ext uri="{0D108BD9-81ED-4DB2-BD59-A6C34878D82A}">
                    <a16:rowId xmlns:a16="http://schemas.microsoft.com/office/drawing/2014/main" val="10000"/>
                  </a:ext>
                </a:extLst>
              </a:tr>
              <a:tr h="623285">
                <a:tc>
                  <a:txBody>
                    <a:bodyPr/>
                    <a:lstStyle/>
                    <a:p>
                      <a:pPr marL="0" marR="0">
                        <a:spcBef>
                          <a:spcPts val="0"/>
                        </a:spcBef>
                        <a:spcAft>
                          <a:spcPts val="0"/>
                        </a:spcAft>
                      </a:pPr>
                      <a:r>
                        <a:rPr lang="en-US" sz="1700" b="1" i="1" dirty="0">
                          <a:solidFill>
                            <a:schemeClr val="bg1"/>
                          </a:solidFill>
                          <a:effectLst/>
                          <a:latin typeface="+mj-lt"/>
                        </a:rPr>
                        <a:t>Premier</a:t>
                      </a:r>
                      <a:endParaRPr lang="en-US" sz="1700" b="1" i="1" dirty="0">
                        <a:solidFill>
                          <a:schemeClr val="bg1"/>
                        </a:solidFill>
                        <a:effectLst/>
                        <a:latin typeface="+mj-lt"/>
                        <a:ea typeface="Calibri" panose="020F0502020204030204" pitchFamily="34" charset="0"/>
                        <a:cs typeface="Times New Roman" panose="02020603050405020304" pitchFamily="18" charset="0"/>
                      </a:endParaRPr>
                    </a:p>
                  </a:txBody>
                  <a:tcPr marL="78490" marR="78490" marT="0" marB="0" anchor="ctr">
                    <a:solidFill>
                      <a:schemeClr val="accent2"/>
                    </a:solidFill>
                  </a:tcPr>
                </a:tc>
                <a:tc>
                  <a:txBody>
                    <a:bodyPr/>
                    <a:lstStyle/>
                    <a:p>
                      <a:pPr marL="0" marR="0" algn="ctr">
                        <a:spcBef>
                          <a:spcPts val="0"/>
                        </a:spcBef>
                        <a:spcAft>
                          <a:spcPts val="0"/>
                        </a:spcAft>
                      </a:pPr>
                      <a:r>
                        <a:rPr lang="en-US" sz="2100" b="1" dirty="0">
                          <a:solidFill>
                            <a:srgbClr val="FF0000"/>
                          </a:solidFill>
                          <a:effectLst/>
                          <a:latin typeface="+mj-lt"/>
                          <a:ea typeface="Calibri" panose="020F0502020204030204" pitchFamily="34" charset="0"/>
                          <a:cs typeface="Times New Roman" panose="02020603050405020304" pitchFamily="18" charset="0"/>
                        </a:rPr>
                        <a:t>1,122</a:t>
                      </a:r>
                    </a:p>
                  </a:txBody>
                  <a:tcPr marL="78490" marR="78490" marT="0" marB="0" anchor="ctr"/>
                </a:tc>
                <a:tc>
                  <a:txBody>
                    <a:bodyPr/>
                    <a:lstStyle/>
                    <a:p>
                      <a:pPr marL="0" marR="0" algn="ctr">
                        <a:spcBef>
                          <a:spcPts val="0"/>
                        </a:spcBef>
                        <a:spcAft>
                          <a:spcPts val="0"/>
                        </a:spcAft>
                      </a:pPr>
                      <a:r>
                        <a:rPr lang="en-US" sz="2100" b="1" dirty="0">
                          <a:solidFill>
                            <a:srgbClr val="FF0000"/>
                          </a:solidFill>
                          <a:effectLst/>
                          <a:latin typeface="+mj-lt"/>
                          <a:ea typeface="Calibri" panose="020F0502020204030204" pitchFamily="34" charset="0"/>
                          <a:cs typeface="Times New Roman" panose="02020603050405020304" pitchFamily="18" charset="0"/>
                        </a:rPr>
                        <a:t>663</a:t>
                      </a:r>
                    </a:p>
                  </a:txBody>
                  <a:tcPr marL="78490" marR="78490" marT="0" marB="0" anchor="ctr"/>
                </a:tc>
                <a:tc>
                  <a:txBody>
                    <a:bodyPr/>
                    <a:lstStyle/>
                    <a:p>
                      <a:pPr marL="0" marR="0" algn="ctr">
                        <a:spcBef>
                          <a:spcPts val="0"/>
                        </a:spcBef>
                        <a:spcAft>
                          <a:spcPts val="0"/>
                        </a:spcAft>
                      </a:pPr>
                      <a:r>
                        <a:rPr lang="en-US" sz="2100" b="1" dirty="0">
                          <a:solidFill>
                            <a:srgbClr val="FF0000"/>
                          </a:solidFill>
                          <a:effectLst/>
                          <a:latin typeface="+mj-lt"/>
                          <a:ea typeface="Calibri" panose="020F0502020204030204" pitchFamily="34" charset="0"/>
                          <a:cs typeface="Times New Roman" panose="02020603050405020304" pitchFamily="18" charset="0"/>
                        </a:rPr>
                        <a:t>292</a:t>
                      </a:r>
                    </a:p>
                  </a:txBody>
                  <a:tcPr marL="78490" marR="78490" marT="0" marB="0" anchor="ctr"/>
                </a:tc>
                <a:tc>
                  <a:txBody>
                    <a:bodyPr/>
                    <a:lstStyle/>
                    <a:p>
                      <a:pPr marL="0" marR="0" algn="ctr">
                        <a:spcBef>
                          <a:spcPts val="0"/>
                        </a:spcBef>
                        <a:spcAft>
                          <a:spcPts val="0"/>
                        </a:spcAft>
                      </a:pPr>
                      <a:r>
                        <a:rPr lang="en-US" sz="2100" b="1" dirty="0">
                          <a:solidFill>
                            <a:srgbClr val="FF0000"/>
                          </a:solidFill>
                          <a:effectLst/>
                          <a:latin typeface="+mj-lt"/>
                          <a:ea typeface="Calibri" panose="020F0502020204030204" pitchFamily="34" charset="0"/>
                          <a:cs typeface="Times New Roman" panose="02020603050405020304" pitchFamily="18" charset="0"/>
                        </a:rPr>
                        <a:t>558</a:t>
                      </a:r>
                    </a:p>
                  </a:txBody>
                  <a:tcPr marL="78490" marR="78490" marT="0" marB="0" anchor="ctr"/>
                </a:tc>
                <a:extLst>
                  <a:ext uri="{0D108BD9-81ED-4DB2-BD59-A6C34878D82A}">
                    <a16:rowId xmlns:a16="http://schemas.microsoft.com/office/drawing/2014/main" val="10003"/>
                  </a:ext>
                </a:extLst>
              </a:tr>
              <a:tr h="492067">
                <a:tc>
                  <a:txBody>
                    <a:bodyPr/>
                    <a:lstStyle/>
                    <a:p>
                      <a:pPr marL="0" marR="0">
                        <a:spcBef>
                          <a:spcPts val="0"/>
                        </a:spcBef>
                        <a:spcAft>
                          <a:spcPts val="0"/>
                        </a:spcAft>
                      </a:pPr>
                      <a:r>
                        <a:rPr lang="en-US" sz="1700" b="1" i="1" dirty="0">
                          <a:solidFill>
                            <a:schemeClr val="bg1"/>
                          </a:solidFill>
                          <a:effectLst/>
                          <a:latin typeface="+mj-lt"/>
                        </a:rPr>
                        <a:t>Complete</a:t>
                      </a:r>
                      <a:endParaRPr lang="en-US" sz="1700" b="1" i="1" dirty="0">
                        <a:solidFill>
                          <a:schemeClr val="bg1"/>
                        </a:solidFill>
                        <a:effectLst/>
                        <a:latin typeface="+mj-lt"/>
                        <a:ea typeface="Calibri" panose="020F0502020204030204" pitchFamily="34" charset="0"/>
                        <a:cs typeface="Times New Roman" panose="02020603050405020304" pitchFamily="18" charset="0"/>
                      </a:endParaRPr>
                    </a:p>
                  </a:txBody>
                  <a:tcPr marL="78490" marR="78490" marT="0" marB="0" anchor="ctr">
                    <a:solidFill>
                      <a:schemeClr val="accent2"/>
                    </a:solidFill>
                  </a:tcPr>
                </a:tc>
                <a:tc>
                  <a:txBody>
                    <a:bodyPr/>
                    <a:lstStyle/>
                    <a:p>
                      <a:pPr marL="0" marR="0" algn="ctr">
                        <a:spcBef>
                          <a:spcPts val="0"/>
                        </a:spcBef>
                        <a:spcAft>
                          <a:spcPts val="0"/>
                        </a:spcAft>
                      </a:pPr>
                      <a:r>
                        <a:rPr lang="en-US" sz="2100" b="1" dirty="0">
                          <a:solidFill>
                            <a:schemeClr val="accent4"/>
                          </a:solidFill>
                          <a:effectLst/>
                          <a:latin typeface="+mj-lt"/>
                          <a:ea typeface="Calibri" panose="020F0502020204030204" pitchFamily="34" charset="0"/>
                          <a:cs typeface="Times New Roman" panose="02020603050405020304" pitchFamily="18" charset="0"/>
                        </a:rPr>
                        <a:t>2,096</a:t>
                      </a:r>
                    </a:p>
                  </a:txBody>
                  <a:tcPr marL="78490" marR="78490" marT="0" marB="0" anchor="ctr"/>
                </a:tc>
                <a:tc>
                  <a:txBody>
                    <a:bodyPr/>
                    <a:lstStyle/>
                    <a:p>
                      <a:pPr marL="0" marR="0" algn="ctr">
                        <a:spcBef>
                          <a:spcPts val="0"/>
                        </a:spcBef>
                        <a:spcAft>
                          <a:spcPts val="0"/>
                        </a:spcAft>
                      </a:pPr>
                      <a:r>
                        <a:rPr lang="en-US" sz="2100" b="1" dirty="0">
                          <a:solidFill>
                            <a:schemeClr val="accent4"/>
                          </a:solidFill>
                          <a:effectLst/>
                          <a:latin typeface="+mj-lt"/>
                          <a:ea typeface="Calibri" panose="020F0502020204030204" pitchFamily="34" charset="0"/>
                          <a:cs typeface="Times New Roman" panose="02020603050405020304" pitchFamily="18" charset="0"/>
                        </a:rPr>
                        <a:t>1,259</a:t>
                      </a:r>
                    </a:p>
                  </a:txBody>
                  <a:tcPr marL="78490" marR="78490" marT="0" marB="0" anchor="ctr"/>
                </a:tc>
                <a:tc>
                  <a:txBody>
                    <a:bodyPr/>
                    <a:lstStyle/>
                    <a:p>
                      <a:pPr marL="0" marR="0" algn="ctr">
                        <a:spcBef>
                          <a:spcPts val="0"/>
                        </a:spcBef>
                        <a:spcAft>
                          <a:spcPts val="0"/>
                        </a:spcAft>
                      </a:pPr>
                      <a:r>
                        <a:rPr lang="en-US" sz="2100" b="1" dirty="0">
                          <a:solidFill>
                            <a:schemeClr val="accent4"/>
                          </a:solidFill>
                          <a:effectLst/>
                          <a:latin typeface="+mj-lt"/>
                          <a:ea typeface="Calibri" panose="020F0502020204030204" pitchFamily="34" charset="0"/>
                          <a:cs typeface="Times New Roman" panose="02020603050405020304" pitchFamily="18" charset="0"/>
                        </a:rPr>
                        <a:t>745</a:t>
                      </a:r>
                    </a:p>
                  </a:txBody>
                  <a:tcPr marL="78490" marR="78490" marT="0" marB="0" anchor="ctr"/>
                </a:tc>
                <a:tc>
                  <a:txBody>
                    <a:bodyPr/>
                    <a:lstStyle/>
                    <a:p>
                      <a:pPr marL="0" marR="0" algn="ctr">
                        <a:spcBef>
                          <a:spcPts val="0"/>
                        </a:spcBef>
                        <a:spcAft>
                          <a:spcPts val="0"/>
                        </a:spcAft>
                      </a:pPr>
                      <a:r>
                        <a:rPr lang="en-US" sz="2100" b="1" dirty="0">
                          <a:solidFill>
                            <a:schemeClr val="accent4"/>
                          </a:solidFill>
                          <a:effectLst/>
                          <a:latin typeface="+mj-lt"/>
                          <a:ea typeface="Calibri" panose="020F0502020204030204" pitchFamily="34" charset="0"/>
                          <a:cs typeface="Times New Roman" panose="02020603050405020304" pitchFamily="18" charset="0"/>
                        </a:rPr>
                        <a:t>827</a:t>
                      </a:r>
                    </a:p>
                  </a:txBody>
                  <a:tcPr marL="78490" marR="78490" marT="0" marB="0" anchor="ctr"/>
                </a:tc>
                <a:extLst>
                  <a:ext uri="{0D108BD9-81ED-4DB2-BD59-A6C34878D82A}">
                    <a16:rowId xmlns:a16="http://schemas.microsoft.com/office/drawing/2014/main" val="3432893627"/>
                  </a:ext>
                </a:extLst>
              </a:tr>
              <a:tr h="470199">
                <a:tc>
                  <a:txBody>
                    <a:bodyPr/>
                    <a:lstStyle/>
                    <a:p>
                      <a:pPr marL="0" marR="0">
                        <a:spcBef>
                          <a:spcPts val="0"/>
                        </a:spcBef>
                        <a:spcAft>
                          <a:spcPts val="0"/>
                        </a:spcAft>
                      </a:pPr>
                      <a:r>
                        <a:rPr lang="en-US" sz="1700" b="1" i="1" dirty="0">
                          <a:solidFill>
                            <a:schemeClr val="bg1"/>
                          </a:solidFill>
                          <a:effectLst/>
                          <a:latin typeface="+mj-lt"/>
                        </a:rPr>
                        <a:t>ULTIMATE*</a:t>
                      </a:r>
                      <a:endParaRPr lang="en-US" sz="1700" b="1" i="1" dirty="0">
                        <a:solidFill>
                          <a:schemeClr val="bg1"/>
                        </a:solidFill>
                        <a:effectLst/>
                        <a:latin typeface="+mj-lt"/>
                        <a:ea typeface="Calibri" panose="020F0502020204030204" pitchFamily="34" charset="0"/>
                        <a:cs typeface="Times New Roman" panose="02020603050405020304" pitchFamily="18" charset="0"/>
                      </a:endParaRPr>
                    </a:p>
                  </a:txBody>
                  <a:tcPr marL="78490" marR="78490" marT="0" marB="0" anchor="ctr">
                    <a:solidFill>
                      <a:schemeClr val="accent3">
                        <a:lumMod val="75000"/>
                      </a:schemeClr>
                    </a:solidFill>
                  </a:tcPr>
                </a:tc>
                <a:tc>
                  <a:txBody>
                    <a:bodyPr/>
                    <a:lstStyle/>
                    <a:p>
                      <a:pPr marL="0" marR="0" algn="ctr">
                        <a:spcBef>
                          <a:spcPts val="0"/>
                        </a:spcBef>
                        <a:spcAft>
                          <a:spcPts val="0"/>
                        </a:spcAft>
                      </a:pPr>
                      <a:r>
                        <a:rPr lang="en-US" sz="2100" b="1" dirty="0">
                          <a:solidFill>
                            <a:schemeClr val="bg1"/>
                          </a:solidFill>
                          <a:effectLst/>
                          <a:latin typeface="+mj-lt"/>
                          <a:ea typeface="Calibri" panose="020F0502020204030204" pitchFamily="34" charset="0"/>
                          <a:cs typeface="Times New Roman" panose="02020603050405020304" pitchFamily="18" charset="0"/>
                        </a:rPr>
                        <a:t>3,507</a:t>
                      </a:r>
                    </a:p>
                  </a:txBody>
                  <a:tcPr marL="78490" marR="78490" marT="0" marB="0" anchor="ctr">
                    <a:solidFill>
                      <a:schemeClr val="accent5">
                        <a:lumMod val="75000"/>
                      </a:schemeClr>
                    </a:solidFill>
                  </a:tcPr>
                </a:tc>
                <a:tc>
                  <a:txBody>
                    <a:bodyPr/>
                    <a:lstStyle/>
                    <a:p>
                      <a:pPr marL="0" marR="0" algn="ctr">
                        <a:spcBef>
                          <a:spcPts val="0"/>
                        </a:spcBef>
                        <a:spcAft>
                          <a:spcPts val="0"/>
                        </a:spcAft>
                      </a:pPr>
                      <a:r>
                        <a:rPr lang="en-US" sz="2100" b="1" dirty="0">
                          <a:solidFill>
                            <a:schemeClr val="bg1"/>
                          </a:solidFill>
                          <a:effectLst/>
                          <a:latin typeface="+mj-lt"/>
                          <a:ea typeface="Calibri" panose="020F0502020204030204" pitchFamily="34" charset="0"/>
                          <a:cs typeface="Times New Roman" panose="02020603050405020304" pitchFamily="18" charset="0"/>
                        </a:rPr>
                        <a:t>2,112</a:t>
                      </a:r>
                    </a:p>
                  </a:txBody>
                  <a:tcPr marL="78490" marR="78490" marT="0" marB="0" anchor="ctr">
                    <a:solidFill>
                      <a:schemeClr val="accent5">
                        <a:lumMod val="75000"/>
                      </a:schemeClr>
                    </a:solidFill>
                  </a:tcPr>
                </a:tc>
                <a:tc>
                  <a:txBody>
                    <a:bodyPr/>
                    <a:lstStyle/>
                    <a:p>
                      <a:pPr marL="0" marR="0" algn="ctr">
                        <a:spcBef>
                          <a:spcPts val="0"/>
                        </a:spcBef>
                        <a:spcAft>
                          <a:spcPts val="0"/>
                        </a:spcAft>
                      </a:pPr>
                      <a:r>
                        <a:rPr lang="en-US" sz="2100" b="1" dirty="0">
                          <a:solidFill>
                            <a:schemeClr val="bg1"/>
                          </a:solidFill>
                          <a:effectLst/>
                          <a:latin typeface="+mj-lt"/>
                          <a:ea typeface="Calibri" panose="020F0502020204030204" pitchFamily="34" charset="0"/>
                          <a:cs typeface="Times New Roman" panose="02020603050405020304" pitchFamily="18" charset="0"/>
                        </a:rPr>
                        <a:t>1,401</a:t>
                      </a:r>
                    </a:p>
                  </a:txBody>
                  <a:tcPr marL="78490" marR="78490" marT="0" marB="0" anchor="ctr">
                    <a:solidFill>
                      <a:schemeClr val="accent5">
                        <a:lumMod val="75000"/>
                      </a:schemeClr>
                    </a:solidFill>
                  </a:tcPr>
                </a:tc>
                <a:tc>
                  <a:txBody>
                    <a:bodyPr/>
                    <a:lstStyle/>
                    <a:p>
                      <a:pPr marL="0" marR="0" algn="ctr">
                        <a:spcBef>
                          <a:spcPts val="0"/>
                        </a:spcBef>
                        <a:spcAft>
                          <a:spcPts val="0"/>
                        </a:spcAft>
                      </a:pPr>
                      <a:r>
                        <a:rPr lang="en-US" sz="2100" b="1" dirty="0">
                          <a:solidFill>
                            <a:schemeClr val="bg1"/>
                          </a:solidFill>
                          <a:effectLst/>
                          <a:latin typeface="+mj-lt"/>
                          <a:ea typeface="Calibri" panose="020F0502020204030204" pitchFamily="34" charset="0"/>
                          <a:cs typeface="Times New Roman" panose="02020603050405020304" pitchFamily="18" charset="0"/>
                        </a:rPr>
                        <a:t>1,103</a:t>
                      </a:r>
                    </a:p>
                  </a:txBody>
                  <a:tcPr marL="78490" marR="78490" marT="0" marB="0" anchor="ctr">
                    <a:solidFill>
                      <a:schemeClr val="accent5">
                        <a:lumMod val="75000"/>
                      </a:schemeClr>
                    </a:solidFill>
                  </a:tcPr>
                </a:tc>
                <a:extLst>
                  <a:ext uri="{0D108BD9-81ED-4DB2-BD59-A6C34878D82A}">
                    <a16:rowId xmlns:a16="http://schemas.microsoft.com/office/drawing/2014/main" val="10004"/>
                  </a:ext>
                </a:extLst>
              </a:tr>
            </a:tbl>
          </a:graphicData>
        </a:graphic>
      </p:graphicFrame>
      <p:sp>
        <p:nvSpPr>
          <p:cNvPr id="7" name="Rectangle 4">
            <a:extLst>
              <a:ext uri="{FF2B5EF4-FFF2-40B4-BE49-F238E27FC236}">
                <a16:creationId xmlns:a16="http://schemas.microsoft.com/office/drawing/2014/main" id="{761FF4F6-DE0A-234A-9A46-80538F0C8686}"/>
              </a:ext>
            </a:extLst>
          </p:cNvPr>
          <p:cNvSpPr/>
          <p:nvPr/>
        </p:nvSpPr>
        <p:spPr>
          <a:xfrm>
            <a:off x="5322170" y="6492875"/>
            <a:ext cx="2632580" cy="276999"/>
          </a:xfrm>
          <a:prstGeom prst="rect">
            <a:avLst/>
          </a:prstGeom>
        </p:spPr>
        <p:txBody>
          <a:bodyPr wrap="square">
            <a:spAutoFit/>
          </a:bodyPr>
          <a:lstStyle/>
          <a:p>
            <a:r>
              <a:rPr lang="en-US" sz="1200" dirty="0">
                <a:solidFill>
                  <a:schemeClr val="accent4"/>
                </a:solidFill>
              </a:rPr>
              <a:t>*Expected figures by Sept. 2018</a:t>
            </a:r>
            <a:endParaRPr lang="en-US" sz="1200" dirty="0"/>
          </a:p>
        </p:txBody>
      </p:sp>
    </p:spTree>
    <p:extLst>
      <p:ext uri="{BB962C8B-B14F-4D97-AF65-F5344CB8AC3E}">
        <p14:creationId xmlns:p14="http://schemas.microsoft.com/office/powerpoint/2010/main" val="37586776"/>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9" name="TextBox 8"/>
          <p:cNvSpPr txBox="1"/>
          <p:nvPr/>
        </p:nvSpPr>
        <p:spPr>
          <a:xfrm>
            <a:off x="4441982" y="6550224"/>
            <a:ext cx="3328851" cy="307777"/>
          </a:xfrm>
          <a:prstGeom prst="rect">
            <a:avLst/>
          </a:prstGeom>
          <a:solidFill>
            <a:schemeClr val="bg1"/>
          </a:solidFill>
        </p:spPr>
        <p:txBody>
          <a:bodyPr wrap="square" rtlCol="0">
            <a:spAutoFit/>
          </a:bodyPr>
          <a:lstStyle/>
          <a:p>
            <a:pPr algn="ctr"/>
            <a:r>
              <a:rPr lang="en-US" sz="1400" dirty="0">
                <a:solidFill>
                  <a:prstClr val="black"/>
                </a:solidFill>
              </a:rPr>
              <a:t>Comparison as of May 2017</a:t>
            </a:r>
          </a:p>
        </p:txBody>
      </p:sp>
      <p:sp>
        <p:nvSpPr>
          <p:cNvPr id="4" name="Title 3"/>
          <p:cNvSpPr>
            <a:spLocks noGrp="1"/>
          </p:cNvSpPr>
          <p:nvPr>
            <p:ph type="title"/>
          </p:nvPr>
        </p:nvSpPr>
        <p:spPr/>
        <p:txBody>
          <a:bodyPr/>
          <a:lstStyle/>
          <a:p>
            <a:r>
              <a:rPr lang="en-US" sz="2000" b="1" dirty="0">
                <a:solidFill>
                  <a:srgbClr val="FF0000"/>
                </a:solidFill>
              </a:rPr>
              <a:t>Top Five U.S. General Business Magazines</a:t>
            </a:r>
          </a:p>
        </p:txBody>
      </p:sp>
      <p:graphicFrame>
        <p:nvGraphicFramePr>
          <p:cNvPr id="6" name="Table 5"/>
          <p:cNvGraphicFramePr>
            <a:graphicFrameLocks noGrp="1"/>
          </p:cNvGraphicFramePr>
          <p:nvPr>
            <p:extLst>
              <p:ext uri="{D42A27DB-BD31-4B8C-83A1-F6EECF244321}">
                <p14:modId xmlns:p14="http://schemas.microsoft.com/office/powerpoint/2010/main" val="579836490"/>
              </p:ext>
            </p:extLst>
          </p:nvPr>
        </p:nvGraphicFramePr>
        <p:xfrm>
          <a:off x="2104915" y="785137"/>
          <a:ext cx="5875459" cy="3437238"/>
        </p:xfrm>
        <a:graphic>
          <a:graphicData uri="http://schemas.openxmlformats.org/drawingml/2006/table">
            <a:tbl>
              <a:tblPr bandRow="1">
                <a:tableStyleId>{5C22544A-7EE6-4342-B048-85BDC9FD1C3A}</a:tableStyleId>
              </a:tblPr>
              <a:tblGrid>
                <a:gridCol w="3542143">
                  <a:extLst>
                    <a:ext uri="{9D8B030D-6E8A-4147-A177-3AD203B41FA5}">
                      <a16:colId xmlns:a16="http://schemas.microsoft.com/office/drawing/2014/main" val="20000"/>
                    </a:ext>
                  </a:extLst>
                </a:gridCol>
                <a:gridCol w="2333316">
                  <a:extLst>
                    <a:ext uri="{9D8B030D-6E8A-4147-A177-3AD203B41FA5}">
                      <a16:colId xmlns:a16="http://schemas.microsoft.com/office/drawing/2014/main" val="20001"/>
                    </a:ext>
                  </a:extLst>
                </a:gridCol>
              </a:tblGrid>
              <a:tr h="572873">
                <a:tc>
                  <a:txBody>
                    <a:bodyPr/>
                    <a:lstStyle/>
                    <a:p>
                      <a:pPr>
                        <a:lnSpc>
                          <a:spcPct val="100000"/>
                        </a:lnSpc>
                      </a:pPr>
                      <a:r>
                        <a:rPr lang="en-US" sz="1800" b="1" dirty="0">
                          <a:solidFill>
                            <a:schemeClr val="bg1"/>
                          </a:solidFill>
                        </a:rPr>
                        <a:t>Magazine Name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4"/>
                    </a:solidFill>
                  </a:tcPr>
                </a:tc>
                <a:tc>
                  <a:txBody>
                    <a:bodyPr/>
                    <a:lstStyle/>
                    <a:p>
                      <a:pPr algn="ctr">
                        <a:lnSpc>
                          <a:spcPct val="100000"/>
                        </a:lnSpc>
                      </a:pPr>
                      <a:r>
                        <a:rPr lang="en-US" sz="1700" b="1" i="0" baseline="0" dirty="0">
                          <a:solidFill>
                            <a:schemeClr val="bg1"/>
                          </a:solidFill>
                          <a:latin typeface="Arial" charset="0"/>
                        </a:rPr>
                        <a:t>BSU</a:t>
                      </a:r>
                      <a:br>
                        <a:rPr lang="en-US" sz="1700" b="1" baseline="0" dirty="0">
                          <a:solidFill>
                            <a:schemeClr val="bg1"/>
                          </a:solidFill>
                          <a:latin typeface="Arial" charset="0"/>
                        </a:rPr>
                      </a:br>
                      <a:r>
                        <a:rPr lang="en-US" sz="1700" b="1" baseline="0" dirty="0">
                          <a:solidFill>
                            <a:schemeClr val="bg1"/>
                          </a:solidFill>
                          <a:latin typeface="Arial" charset="0"/>
                        </a:rPr>
                        <a:t>Full Text Coverage</a:t>
                      </a:r>
                    </a:p>
                  </a:txBody>
                  <a:tcPr marT="9144" marB="9144"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4"/>
                    </a:solidFill>
                  </a:tcPr>
                </a:tc>
                <a:extLst>
                  <a:ext uri="{0D108BD9-81ED-4DB2-BD59-A6C34878D82A}">
                    <a16:rowId xmlns:a16="http://schemas.microsoft.com/office/drawing/2014/main" val="10000"/>
                  </a:ext>
                </a:extLst>
              </a:tr>
              <a:tr h="572873">
                <a:tc>
                  <a:txBody>
                    <a:bodyPr/>
                    <a:lstStyle/>
                    <a:p>
                      <a:pPr algn="l"/>
                      <a:r>
                        <a:rPr lang="en-US" sz="1800" i="1" baseline="0" dirty="0">
                          <a:solidFill>
                            <a:schemeClr val="bg1"/>
                          </a:solidFill>
                          <a:latin typeface="Arial" panose="020B0604020202020204" pitchFamily="34" charset="0"/>
                          <a:cs typeface="Arial" panose="020B0604020202020204" pitchFamily="34" charset="0"/>
                        </a:rPr>
                        <a:t>Bloomberg Businessweek</a:t>
                      </a:r>
                      <a:endParaRPr lang="en-US" sz="1800" i="1" dirty="0">
                        <a:solidFill>
                          <a:schemeClr val="bg1"/>
                        </a:solidFill>
                        <a:latin typeface="Arial" panose="020B0604020202020204" pitchFamily="34" charset="0"/>
                        <a:cs typeface="Arial" panose="020B0604020202020204" pitchFamily="34"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solidFill>
                  </a:tcPr>
                </a:tc>
                <a:tc>
                  <a:txBody>
                    <a:bodyPr/>
                    <a:lstStyle/>
                    <a:p>
                      <a:pPr algn="ctr"/>
                      <a:r>
                        <a:rPr lang="en-US" sz="1600" b="1" i="0" dirty="0">
                          <a:solidFill>
                            <a:schemeClr val="bg1"/>
                          </a:solidFill>
                          <a:latin typeface="Arial" panose="020B0604020202020204" pitchFamily="34" charset="0"/>
                          <a:cs typeface="Arial" panose="020B0604020202020204" pitchFamily="34" charset="0"/>
                        </a:rPr>
                        <a:t>Active Full Text</a:t>
                      </a:r>
                    </a:p>
                    <a:p>
                      <a:pPr algn="ctr"/>
                      <a:r>
                        <a:rPr lang="en-US" sz="1600" b="1" i="0" dirty="0">
                          <a:solidFill>
                            <a:schemeClr val="bg1"/>
                          </a:solidFill>
                          <a:latin typeface="Arial" panose="020B0604020202020204" pitchFamily="34" charset="0"/>
                          <a:cs typeface="Arial" panose="020B0604020202020204" pitchFamily="34" charset="0"/>
                        </a:rPr>
                        <a:t>NO Embargo</a:t>
                      </a:r>
                    </a:p>
                  </a:txBody>
                  <a:tcPr marT="9144" marB="9144"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lumMod val="65000"/>
                      </a:schemeClr>
                    </a:solidFill>
                  </a:tcPr>
                </a:tc>
                <a:extLst>
                  <a:ext uri="{0D108BD9-81ED-4DB2-BD59-A6C34878D82A}">
                    <a16:rowId xmlns:a16="http://schemas.microsoft.com/office/drawing/2014/main" val="10001"/>
                  </a:ext>
                </a:extLst>
              </a:tr>
              <a:tr h="572873">
                <a:tc>
                  <a:txBody>
                    <a:bodyPr/>
                    <a:lstStyle/>
                    <a:p>
                      <a:pPr marL="0" marR="0" indent="0" algn="l" defTabSz="914400" rtl="0" eaLnBrk="1" fontAlgn="auto" latinLnBrk="0" hangingPunct="1">
                        <a:lnSpc>
                          <a:spcPct val="100000"/>
                        </a:lnSpc>
                        <a:spcBef>
                          <a:spcPts val="0"/>
                        </a:spcBef>
                        <a:spcAft>
                          <a:spcPts val="0"/>
                        </a:spcAft>
                        <a:buClrTx/>
                        <a:buSzTx/>
                        <a:buFontTx/>
                        <a:buNone/>
                        <a:tabLst/>
                        <a:defRPr/>
                      </a:pPr>
                      <a:r>
                        <a:rPr lang="en-US" sz="1800" i="1" dirty="0">
                          <a:solidFill>
                            <a:schemeClr val="bg1"/>
                          </a:solidFill>
                          <a:latin typeface="Arial" panose="020B0604020202020204" pitchFamily="34" charset="0"/>
                          <a:cs typeface="Arial" panose="020B0604020202020204" pitchFamily="34" charset="0"/>
                        </a:rPr>
                        <a:t>Forbes</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solidFill>
                  </a:tcPr>
                </a:tc>
                <a:tc>
                  <a:txBody>
                    <a:bodyPr/>
                    <a:lstStyle/>
                    <a:p>
                      <a:pPr algn="ctr"/>
                      <a:r>
                        <a:rPr lang="en-US" sz="1600" b="1" i="0" dirty="0">
                          <a:solidFill>
                            <a:schemeClr val="bg1"/>
                          </a:solidFill>
                          <a:latin typeface="Arial" panose="020B0604020202020204" pitchFamily="34" charset="0"/>
                          <a:cs typeface="Arial" panose="020B0604020202020204" pitchFamily="34" charset="0"/>
                        </a:rPr>
                        <a:t>Active Full Text</a:t>
                      </a:r>
                    </a:p>
                    <a:p>
                      <a:pPr algn="ctr"/>
                      <a:r>
                        <a:rPr lang="en-US" sz="1600" b="1" i="0" dirty="0">
                          <a:solidFill>
                            <a:schemeClr val="bg1"/>
                          </a:solidFill>
                          <a:latin typeface="Arial" panose="020B0604020202020204" pitchFamily="34" charset="0"/>
                          <a:cs typeface="Arial" panose="020B0604020202020204" pitchFamily="34" charset="0"/>
                        </a:rPr>
                        <a:t>NO Embargo</a:t>
                      </a:r>
                    </a:p>
                  </a:txBody>
                  <a:tcPr marT="9144" marB="9144"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lumMod val="65000"/>
                      </a:schemeClr>
                    </a:solidFill>
                  </a:tcPr>
                </a:tc>
                <a:extLst>
                  <a:ext uri="{0D108BD9-81ED-4DB2-BD59-A6C34878D82A}">
                    <a16:rowId xmlns:a16="http://schemas.microsoft.com/office/drawing/2014/main" val="10002"/>
                  </a:ext>
                </a:extLst>
              </a:tr>
              <a:tr h="572873">
                <a:tc>
                  <a:txBody>
                    <a:bodyPr/>
                    <a:lstStyle/>
                    <a:p>
                      <a:pPr algn="l"/>
                      <a:r>
                        <a:rPr lang="en-US" sz="1800" i="1" dirty="0">
                          <a:solidFill>
                            <a:schemeClr val="bg1"/>
                          </a:solidFill>
                          <a:latin typeface="Arial" panose="020B0604020202020204" pitchFamily="34" charset="0"/>
                          <a:cs typeface="Arial" panose="020B0604020202020204" pitchFamily="34" charset="0"/>
                        </a:rPr>
                        <a:t>Fortune</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solidFill>
                  </a:tcPr>
                </a:tc>
                <a:tc>
                  <a:txBody>
                    <a:bodyPr/>
                    <a:lstStyle/>
                    <a:p>
                      <a:pPr algn="ctr"/>
                      <a:r>
                        <a:rPr lang="en-US" sz="1600" b="1" i="0" dirty="0">
                          <a:solidFill>
                            <a:schemeClr val="bg1"/>
                          </a:solidFill>
                          <a:latin typeface="Arial" panose="020B0604020202020204" pitchFamily="34" charset="0"/>
                          <a:cs typeface="Arial" panose="020B0604020202020204" pitchFamily="34" charset="0"/>
                        </a:rPr>
                        <a:t>Active Full Text</a:t>
                      </a:r>
                    </a:p>
                    <a:p>
                      <a:pPr algn="ctr"/>
                      <a:r>
                        <a:rPr lang="en-US" sz="1600" b="1" i="0" dirty="0">
                          <a:solidFill>
                            <a:schemeClr val="bg1"/>
                          </a:solidFill>
                          <a:latin typeface="Arial" panose="020B0604020202020204" pitchFamily="34" charset="0"/>
                          <a:cs typeface="Arial" panose="020B0604020202020204" pitchFamily="34" charset="0"/>
                        </a:rPr>
                        <a:t>NO Embargo</a:t>
                      </a:r>
                    </a:p>
                  </a:txBody>
                  <a:tcPr marT="9144" marB="9144"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lumMod val="65000"/>
                      </a:schemeClr>
                    </a:solidFill>
                  </a:tcPr>
                </a:tc>
                <a:extLst>
                  <a:ext uri="{0D108BD9-81ED-4DB2-BD59-A6C34878D82A}">
                    <a16:rowId xmlns:a16="http://schemas.microsoft.com/office/drawing/2014/main" val="10003"/>
                  </a:ext>
                </a:extLst>
              </a:tr>
              <a:tr h="572873">
                <a:tc>
                  <a:txBody>
                    <a:bodyPr/>
                    <a:lstStyle/>
                    <a:p>
                      <a:pPr algn="l"/>
                      <a:r>
                        <a:rPr lang="en-US" sz="1800" i="1" dirty="0">
                          <a:solidFill>
                            <a:schemeClr val="bg1"/>
                          </a:solidFill>
                          <a:latin typeface="Arial" panose="020B0604020202020204" pitchFamily="34" charset="0"/>
                          <a:cs typeface="Arial" panose="020B0604020202020204" pitchFamily="34" charset="0"/>
                        </a:rPr>
                        <a:t>Harvard</a:t>
                      </a:r>
                      <a:r>
                        <a:rPr lang="en-US" sz="1800" i="1" baseline="0" dirty="0">
                          <a:solidFill>
                            <a:schemeClr val="bg1"/>
                          </a:solidFill>
                          <a:latin typeface="Arial" panose="020B0604020202020204" pitchFamily="34" charset="0"/>
                          <a:cs typeface="Arial" panose="020B0604020202020204" pitchFamily="34" charset="0"/>
                        </a:rPr>
                        <a:t> Business Review</a:t>
                      </a:r>
                      <a:endParaRPr lang="en-US" sz="1800" i="1" dirty="0">
                        <a:solidFill>
                          <a:schemeClr val="bg1"/>
                        </a:solidFill>
                        <a:latin typeface="Arial" panose="020B0604020202020204" pitchFamily="34" charset="0"/>
                        <a:cs typeface="Arial" panose="020B0604020202020204" pitchFamily="34" charset="0"/>
                      </a:endParaRP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solidFill>
                  </a:tcPr>
                </a:tc>
                <a:tc>
                  <a:txBody>
                    <a:bodyPr/>
                    <a:lstStyle/>
                    <a:p>
                      <a:pPr algn="ctr"/>
                      <a:r>
                        <a:rPr lang="en-US" sz="1600" b="1" i="0" dirty="0">
                          <a:solidFill>
                            <a:schemeClr val="bg1"/>
                          </a:solidFill>
                          <a:latin typeface="Arial" panose="020B0604020202020204" pitchFamily="34" charset="0"/>
                          <a:cs typeface="Arial" panose="020B0604020202020204" pitchFamily="34" charset="0"/>
                        </a:rPr>
                        <a:t>Active Full Text</a:t>
                      </a:r>
                    </a:p>
                    <a:p>
                      <a:pPr algn="ctr"/>
                      <a:r>
                        <a:rPr lang="en-US" sz="1600" b="1" i="0" dirty="0">
                          <a:solidFill>
                            <a:schemeClr val="bg1"/>
                          </a:solidFill>
                          <a:latin typeface="Arial" panose="020B0604020202020204" pitchFamily="34" charset="0"/>
                          <a:cs typeface="Arial" panose="020B0604020202020204" pitchFamily="34" charset="0"/>
                        </a:rPr>
                        <a:t>NO Embargo</a:t>
                      </a:r>
                    </a:p>
                  </a:txBody>
                  <a:tcPr marT="9144" marB="9144"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lumMod val="65000"/>
                      </a:schemeClr>
                    </a:solidFill>
                  </a:tcPr>
                </a:tc>
                <a:extLst>
                  <a:ext uri="{0D108BD9-81ED-4DB2-BD59-A6C34878D82A}">
                    <a16:rowId xmlns:a16="http://schemas.microsoft.com/office/drawing/2014/main" val="10004"/>
                  </a:ext>
                </a:extLst>
              </a:tr>
              <a:tr h="572873">
                <a:tc>
                  <a:txBody>
                    <a:bodyPr/>
                    <a:lstStyle/>
                    <a:p>
                      <a:pPr algn="l"/>
                      <a:r>
                        <a:rPr lang="en-US" sz="1800" i="1" dirty="0">
                          <a:solidFill>
                            <a:schemeClr val="bg1"/>
                          </a:solidFill>
                          <a:latin typeface="Arial" panose="020B0604020202020204" pitchFamily="34" charset="0"/>
                          <a:cs typeface="Arial" panose="020B0604020202020204" pitchFamily="34" charset="0"/>
                        </a:rPr>
                        <a:t>Money</a:t>
                      </a:r>
                    </a:p>
                  </a:txBody>
                  <a:tcPr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2"/>
                    </a:solidFill>
                  </a:tcPr>
                </a:tc>
                <a:tc>
                  <a:txBody>
                    <a:bodyPr/>
                    <a:lstStyle/>
                    <a:p>
                      <a:pPr algn="ctr"/>
                      <a:r>
                        <a:rPr lang="en-US" sz="1600" b="1" i="0" dirty="0">
                          <a:solidFill>
                            <a:schemeClr val="bg1"/>
                          </a:solidFill>
                          <a:latin typeface="Arial" panose="020B0604020202020204" pitchFamily="34" charset="0"/>
                          <a:cs typeface="Arial" panose="020B0604020202020204" pitchFamily="34" charset="0"/>
                        </a:rPr>
                        <a:t>Active Full Text</a:t>
                      </a:r>
                    </a:p>
                    <a:p>
                      <a:pPr algn="ctr"/>
                      <a:r>
                        <a:rPr lang="en-US" sz="1600" b="1" i="0" dirty="0">
                          <a:solidFill>
                            <a:schemeClr val="bg1"/>
                          </a:solidFill>
                          <a:latin typeface="Arial" panose="020B0604020202020204" pitchFamily="34" charset="0"/>
                          <a:cs typeface="Arial" panose="020B0604020202020204" pitchFamily="34" charset="0"/>
                        </a:rPr>
                        <a:t>NO Embargo</a:t>
                      </a:r>
                    </a:p>
                  </a:txBody>
                  <a:tcPr marT="9144" marB="9144" anchor="ctr">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solidFill>
                      <a:schemeClr val="accent3">
                        <a:lumMod val="65000"/>
                      </a:schemeClr>
                    </a:solidFill>
                  </a:tcPr>
                </a:tc>
                <a:extLst>
                  <a:ext uri="{0D108BD9-81ED-4DB2-BD59-A6C34878D82A}">
                    <a16:rowId xmlns:a16="http://schemas.microsoft.com/office/drawing/2014/main" val="10005"/>
                  </a:ext>
                </a:extLst>
              </a:tr>
            </a:tbl>
          </a:graphicData>
        </a:graphic>
      </p:graphicFrame>
      <p:pic>
        <p:nvPicPr>
          <p:cNvPr id="14" name="Picture 13"/>
          <p:cNvPicPr>
            <a:picLocks noChangeAspect="1"/>
          </p:cNvPicPr>
          <p:nvPr/>
        </p:nvPicPr>
        <p:blipFill>
          <a:blip r:embed="rId2"/>
          <a:stretch>
            <a:fillRect/>
          </a:stretch>
        </p:blipFill>
        <p:spPr>
          <a:xfrm>
            <a:off x="1719456" y="4324526"/>
            <a:ext cx="1727299" cy="2254272"/>
          </a:xfrm>
          <a:prstGeom prst="rect">
            <a:avLst/>
          </a:prstGeom>
        </p:spPr>
      </p:pic>
      <p:pic>
        <p:nvPicPr>
          <p:cNvPr id="16" name="Picture 15"/>
          <p:cNvPicPr>
            <a:picLocks noChangeAspect="1"/>
          </p:cNvPicPr>
          <p:nvPr/>
        </p:nvPicPr>
        <p:blipFill>
          <a:blip r:embed="rId3"/>
          <a:stretch>
            <a:fillRect/>
          </a:stretch>
        </p:blipFill>
        <p:spPr>
          <a:xfrm>
            <a:off x="7002556" y="4324527"/>
            <a:ext cx="1715579" cy="2254271"/>
          </a:xfrm>
          <a:prstGeom prst="rect">
            <a:avLst/>
          </a:prstGeom>
        </p:spPr>
      </p:pic>
      <p:pic>
        <p:nvPicPr>
          <p:cNvPr id="1030" name="Picture 6" descr="http://www.studioatgblog.com/images/content/sa.jpg"/>
          <p:cNvPicPr>
            <a:picLocks noChangeAspect="1" noChangeArrowheads="1"/>
          </p:cNvPicPr>
          <p:nvPr/>
        </p:nvPicPr>
        <p:blipFill>
          <a:blip r:embed="rId4" cstate="print">
            <a:extLst>
              <a:ext uri="{28A0092B-C50C-407E-A947-70E740481C1C}">
                <a14:useLocalDpi xmlns:a14="http://schemas.microsoft.com/office/drawing/2010/main" val="0"/>
              </a:ext>
            </a:extLst>
          </a:blip>
          <a:srcRect/>
          <a:stretch>
            <a:fillRect/>
          </a:stretch>
        </p:blipFill>
        <p:spPr bwMode="auto">
          <a:xfrm>
            <a:off x="3493985" y="4324527"/>
            <a:ext cx="1684086" cy="2254271"/>
          </a:xfrm>
          <a:prstGeom prst="rect">
            <a:avLst/>
          </a:prstGeom>
          <a:noFill/>
          <a:extLst>
            <a:ext uri="{909E8E84-426E-40DD-AFC4-6F175D3DCCD1}">
              <a14:hiddenFill xmlns:a14="http://schemas.microsoft.com/office/drawing/2010/main">
                <a:solidFill>
                  <a:srgbClr val="FFFFFF"/>
                </a:solidFill>
              </a14:hiddenFill>
            </a:ext>
          </a:extLst>
        </p:spPr>
      </p:pic>
      <p:pic>
        <p:nvPicPr>
          <p:cNvPr id="1032" name="Picture 8" descr="http://www.adweek.com/socialtimes/files/2013/04/FORTUNEZuckerberg.jpg"/>
          <p:cNvPicPr>
            <a:picLocks noChangeAspect="1" noChangeArrowheads="1"/>
          </p:cNvPicPr>
          <p:nvPr/>
        </p:nvPicPr>
        <p:blipFill>
          <a:blip r:embed="rId5" cstate="print">
            <a:extLst>
              <a:ext uri="{28A0092B-C50C-407E-A947-70E740481C1C}">
                <a14:useLocalDpi xmlns:a14="http://schemas.microsoft.com/office/drawing/2010/main" val="0"/>
              </a:ext>
            </a:extLst>
          </a:blip>
          <a:srcRect/>
          <a:stretch>
            <a:fillRect/>
          </a:stretch>
        </p:blipFill>
        <p:spPr bwMode="auto">
          <a:xfrm>
            <a:off x="5225302" y="4324527"/>
            <a:ext cx="1730022" cy="2254271"/>
          </a:xfrm>
          <a:prstGeom prst="rect">
            <a:avLst/>
          </a:prstGeom>
          <a:noFill/>
          <a:extLst>
            <a:ext uri="{909E8E84-426E-40DD-AFC4-6F175D3DCCD1}">
              <a14:hiddenFill xmlns:a14="http://schemas.microsoft.com/office/drawing/2010/main">
                <a:solidFill>
                  <a:srgbClr val="FFFFFF"/>
                </a:solidFill>
              </a14:hiddenFill>
            </a:ext>
          </a:extLst>
        </p:spPr>
      </p:pic>
      <p:pic>
        <p:nvPicPr>
          <p:cNvPr id="17" name="Picture 16"/>
          <p:cNvPicPr>
            <a:picLocks noChangeAspect="1"/>
          </p:cNvPicPr>
          <p:nvPr/>
        </p:nvPicPr>
        <p:blipFill>
          <a:blip r:embed="rId6"/>
          <a:stretch>
            <a:fillRect/>
          </a:stretch>
        </p:blipFill>
        <p:spPr>
          <a:xfrm>
            <a:off x="8765367" y="4324527"/>
            <a:ext cx="1717939" cy="2254271"/>
          </a:xfrm>
          <a:prstGeom prst="rect">
            <a:avLst/>
          </a:prstGeom>
        </p:spPr>
      </p:pic>
    </p:spTree>
    <p:extLst>
      <p:ext uri="{BB962C8B-B14F-4D97-AF65-F5344CB8AC3E}">
        <p14:creationId xmlns:p14="http://schemas.microsoft.com/office/powerpoint/2010/main" val="3952359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1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4" name="TextBox 3">
            <a:extLst>
              <a:ext uri="{FF2B5EF4-FFF2-40B4-BE49-F238E27FC236}">
                <a16:creationId xmlns:a16="http://schemas.microsoft.com/office/drawing/2014/main" id="{481CCEC4-DF01-4E9D-9AF7-5899ECC8844F}"/>
              </a:ext>
            </a:extLst>
          </p:cNvPr>
          <p:cNvSpPr txBox="1"/>
          <p:nvPr/>
        </p:nvSpPr>
        <p:spPr>
          <a:xfrm>
            <a:off x="3429001" y="1922464"/>
            <a:ext cx="4702175" cy="3415743"/>
          </a:xfrm>
          <a:prstGeom prst="rect">
            <a:avLst/>
          </a:prstGeom>
          <a:noFill/>
        </p:spPr>
        <p:txBody>
          <a:bodyPr>
            <a:spAutoFit/>
          </a:bodyPr>
          <a:lstStyle/>
          <a:p>
            <a:pPr lvl="0" eaLnBrk="0" fontAlgn="base" hangingPunct="0">
              <a:lnSpc>
                <a:spcPct val="150000"/>
              </a:lnSpc>
              <a:spcBef>
                <a:spcPct val="0"/>
              </a:spcBef>
              <a:spcAft>
                <a:spcPct val="0"/>
              </a:spcAft>
              <a:defRPr/>
            </a:pPr>
            <a:r>
              <a:rPr kumimoji="0" lang="zh-CN" altLang="en-US"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rPr>
              <a:t>一、开题、投稿、大论文</a:t>
            </a:r>
            <a:r>
              <a:rPr kumimoji="0" lang="en-US" altLang="zh-CN"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rPr>
              <a:t>for your paper or thesis</a:t>
            </a:r>
          </a:p>
          <a:p>
            <a:pPr marL="214313" marR="0" lvl="0" indent="-214313" algn="l" defTabSz="914400" rtl="0" eaLnBrk="0" fontAlgn="base" latinLnBrk="0" hangingPunct="0">
              <a:lnSpc>
                <a:spcPct val="150000"/>
              </a:lnSpc>
              <a:spcBef>
                <a:spcPct val="0"/>
              </a:spcBef>
              <a:spcAft>
                <a:spcPct val="0"/>
              </a:spcAft>
              <a:buClrTx/>
              <a:buSzTx/>
              <a:buFont typeface="Arial" panose="020B0604020202020204" pitchFamily="34" charset="0"/>
              <a:buChar char="•"/>
              <a:tabLst/>
              <a:defRPr/>
            </a:pPr>
            <a:r>
              <a:rPr kumimoji="0" lang="zh-CN" altLang="en-US"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rPr>
              <a:t>如何找文献</a:t>
            </a:r>
            <a:endParaRPr kumimoji="0" lang="en-US" altLang="zh-CN"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endParaRPr>
          </a:p>
          <a:p>
            <a:pPr marL="214313" marR="0" lvl="0" indent="-214313" algn="l" defTabSz="914400" rtl="0" eaLnBrk="0" fontAlgn="base" latinLnBrk="0" hangingPunct="0">
              <a:lnSpc>
                <a:spcPct val="150000"/>
              </a:lnSpc>
              <a:spcBef>
                <a:spcPct val="0"/>
              </a:spcBef>
              <a:spcAft>
                <a:spcPct val="0"/>
              </a:spcAft>
              <a:buClrTx/>
              <a:buSzTx/>
              <a:buFont typeface="Arial" panose="020B0604020202020204" pitchFamily="34" charset="0"/>
              <a:buChar char="•"/>
              <a:tabLst/>
              <a:defRPr/>
            </a:pPr>
            <a:r>
              <a:rPr kumimoji="0" lang="zh-CN" altLang="en-US"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rPr>
              <a:t>如何保存和分享文献</a:t>
            </a:r>
            <a:endParaRPr kumimoji="0" lang="en-US" altLang="zh-CN"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endParaRPr>
          </a:p>
          <a:p>
            <a:pPr marL="214313" marR="0" lvl="0" indent="-214313" algn="l" defTabSz="914400" rtl="0" eaLnBrk="0" fontAlgn="base" latinLnBrk="0" hangingPunct="0">
              <a:lnSpc>
                <a:spcPct val="150000"/>
              </a:lnSpc>
              <a:spcBef>
                <a:spcPct val="0"/>
              </a:spcBef>
              <a:spcAft>
                <a:spcPct val="0"/>
              </a:spcAft>
              <a:buClrTx/>
              <a:buSzTx/>
              <a:buFont typeface="Arial" panose="020B0604020202020204" pitchFamily="34" charset="0"/>
              <a:buChar char="•"/>
              <a:tabLst/>
              <a:defRPr/>
            </a:pPr>
            <a:r>
              <a:rPr kumimoji="0" lang="zh-CN" altLang="en-US"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rPr>
              <a:t>如何快速获取参考文献信息</a:t>
            </a:r>
            <a:endParaRPr kumimoji="0" lang="en-US" altLang="zh-CN"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endParaRPr>
          </a:p>
          <a:p>
            <a:pPr marL="0" marR="0" lvl="0" indent="0" algn="l" defTabSz="914400" rtl="0" eaLnBrk="0" fontAlgn="base" latinLnBrk="0" hangingPunct="0">
              <a:lnSpc>
                <a:spcPct val="150000"/>
              </a:lnSpc>
              <a:spcBef>
                <a:spcPct val="0"/>
              </a:spcBef>
              <a:spcAft>
                <a:spcPct val="0"/>
              </a:spcAft>
              <a:buClrTx/>
              <a:buSzTx/>
              <a:buFontTx/>
              <a:buNone/>
              <a:tabLst/>
              <a:defRPr/>
            </a:pPr>
            <a:endParaRPr kumimoji="0" lang="en-US" altLang="zh-CN"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endParaRPr>
          </a:p>
          <a:p>
            <a:pPr lvl="0" eaLnBrk="0" fontAlgn="base" hangingPunct="0">
              <a:lnSpc>
                <a:spcPct val="150000"/>
              </a:lnSpc>
              <a:spcBef>
                <a:spcPct val="0"/>
              </a:spcBef>
              <a:spcAft>
                <a:spcPct val="0"/>
              </a:spcAft>
              <a:defRPr/>
            </a:pPr>
            <a:r>
              <a:rPr kumimoji="0" lang="zh-CN" altLang="en-US"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rPr>
              <a:t>二、个人知识积累</a:t>
            </a:r>
            <a:r>
              <a:rPr lang="en-US" altLang="zh-CN" sz="2400" b="1" baseline="-25000" dirty="0">
                <a:solidFill>
                  <a:prstClr val="black"/>
                </a:solidFill>
                <a:latin typeface="Times New Roman" panose="02020603050405020304" pitchFamily="18" charset="0"/>
                <a:cs typeface="Arial" panose="020B0604020202020204" pitchFamily="34" charset="0"/>
              </a:rPr>
              <a:t>Knowledge accumulation</a:t>
            </a:r>
            <a:endParaRPr kumimoji="0" lang="en-US" altLang="zh-CN"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endParaRPr>
          </a:p>
          <a:p>
            <a:pPr marL="342900" marR="0" lvl="0" indent="-342900" algn="l" defTabSz="914400" rtl="0" eaLnBrk="0" fontAlgn="base" latinLnBrk="0" hangingPunct="0">
              <a:lnSpc>
                <a:spcPct val="150000"/>
              </a:lnSpc>
              <a:spcBef>
                <a:spcPct val="0"/>
              </a:spcBef>
              <a:spcAft>
                <a:spcPct val="0"/>
              </a:spcAft>
              <a:buClrTx/>
              <a:buSzTx/>
              <a:buFont typeface="Arial" panose="020B0604020202020204" pitchFamily="34" charset="0"/>
              <a:buChar char="•"/>
              <a:tabLst/>
              <a:defRPr/>
            </a:pPr>
            <a:r>
              <a:rPr lang="zh-CN" altLang="en-US" sz="2400" b="1" baseline="-25000" dirty="0">
                <a:solidFill>
                  <a:prstClr val="black"/>
                </a:solidFill>
                <a:latin typeface="Times New Roman" panose="02020603050405020304" pitchFamily="18" charset="0"/>
                <a:ea typeface="宋体" panose="02010600030101010101" pitchFamily="2" charset="-122"/>
                <a:cs typeface="Arial" panose="020B0604020202020204" pitchFamily="34" charset="0"/>
              </a:rPr>
              <a:t>了解行业发展最新动态</a:t>
            </a:r>
            <a:endParaRPr kumimoji="0" lang="en-US" altLang="zh-CN"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endParaRPr>
          </a:p>
          <a:p>
            <a:pPr marL="214313" marR="0" lvl="0" indent="-214313" algn="l" defTabSz="914400" rtl="0" eaLnBrk="0" fontAlgn="base" latinLnBrk="0" hangingPunct="0">
              <a:lnSpc>
                <a:spcPct val="150000"/>
              </a:lnSpc>
              <a:spcBef>
                <a:spcPct val="0"/>
              </a:spcBef>
              <a:spcAft>
                <a:spcPct val="0"/>
              </a:spcAft>
              <a:buClrTx/>
              <a:buSzTx/>
              <a:buFont typeface="Arial" panose="020B0604020202020204" pitchFamily="34" charset="0"/>
              <a:buChar char="•"/>
              <a:tabLst/>
              <a:defRPr/>
            </a:pPr>
            <a:r>
              <a:rPr kumimoji="0" lang="zh-CN" altLang="en-US"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rPr>
              <a:t>定期阅读个人感兴趣的期刊</a:t>
            </a:r>
            <a:endParaRPr kumimoji="0" lang="en-US" altLang="zh-CN"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endParaRPr>
          </a:p>
          <a:p>
            <a:pPr marL="214313" marR="0" lvl="0" indent="-214313" algn="l" defTabSz="914400" rtl="0" eaLnBrk="0" fontAlgn="base" latinLnBrk="0" hangingPunct="0">
              <a:lnSpc>
                <a:spcPct val="150000"/>
              </a:lnSpc>
              <a:spcBef>
                <a:spcPct val="0"/>
              </a:spcBef>
              <a:spcAft>
                <a:spcPct val="0"/>
              </a:spcAft>
              <a:buClrTx/>
              <a:buSzTx/>
              <a:buFont typeface="Arial" panose="020B0604020202020204" pitchFamily="34" charset="0"/>
              <a:buChar char="•"/>
              <a:tabLst/>
              <a:defRPr/>
            </a:pPr>
            <a:r>
              <a:rPr kumimoji="0" lang="zh-CN" altLang="en-US"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rPr>
              <a:t>听力辅助阅读文献，掌握专业</a:t>
            </a:r>
            <a:r>
              <a:rPr lang="zh-CN" altLang="en-US" sz="2400" b="1" baseline="-25000" dirty="0">
                <a:solidFill>
                  <a:prstClr val="black"/>
                </a:solidFill>
                <a:latin typeface="Times New Roman" panose="02020603050405020304" pitchFamily="18" charset="0"/>
                <a:ea typeface="宋体" panose="02010600030101010101" pitchFamily="2" charset="-122"/>
                <a:cs typeface="Arial" panose="020B0604020202020204" pitchFamily="34" charset="0"/>
              </a:rPr>
              <a:t>学科</a:t>
            </a:r>
            <a:r>
              <a:rPr kumimoji="0" lang="zh-CN" altLang="en-US" sz="2400" b="1" i="0" u="none" strike="noStrike" kern="1200" cap="none" spc="0" normalizeH="0" baseline="-25000" noProof="0" dirty="0">
                <a:ln>
                  <a:noFill/>
                </a:ln>
                <a:solidFill>
                  <a:prstClr val="black"/>
                </a:solidFill>
                <a:effectLst/>
                <a:uLnTx/>
                <a:uFillTx/>
                <a:latin typeface="Times New Roman" panose="02020603050405020304" pitchFamily="18" charset="0"/>
                <a:ea typeface="宋体" panose="02010600030101010101" pitchFamily="2" charset="-122"/>
                <a:cs typeface="Arial" panose="020B0604020202020204" pitchFamily="34" charset="0"/>
              </a:rPr>
              <a:t>外语词汇</a:t>
            </a:r>
          </a:p>
        </p:txBody>
      </p:sp>
      <p:sp>
        <p:nvSpPr>
          <p:cNvPr id="5" name="Rectangle 4">
            <a:extLst>
              <a:ext uri="{FF2B5EF4-FFF2-40B4-BE49-F238E27FC236}">
                <a16:creationId xmlns:a16="http://schemas.microsoft.com/office/drawing/2014/main" id="{654AB34E-191A-4B47-AB79-DF49F74AAA9E}"/>
              </a:ext>
            </a:extLst>
          </p:cNvPr>
          <p:cNvSpPr/>
          <p:nvPr/>
        </p:nvSpPr>
        <p:spPr>
          <a:xfrm>
            <a:off x="4953001" y="5564519"/>
            <a:ext cx="4091185" cy="400110"/>
          </a:xfrm>
          <a:prstGeom prst="rect">
            <a:avLst/>
          </a:prstGeom>
        </p:spPr>
        <p:txBody>
          <a:bodyPr wrap="none">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3000" b="0" i="0" u="none" strike="noStrike" kern="1200" cap="none" spc="0" normalizeH="0" baseline="-25000" noProof="0" dirty="0">
                <a:ln w="0"/>
                <a:gradFill>
                  <a:gsLst>
                    <a:gs pos="0">
                      <a:srgbClr val="4BACC6">
                        <a:lumMod val="50000"/>
                      </a:srgbClr>
                    </a:gs>
                    <a:gs pos="50000">
                      <a:srgbClr val="4BACC6"/>
                    </a:gs>
                    <a:gs pos="100000">
                      <a:srgbClr val="4BACC6">
                        <a:lumMod val="60000"/>
                        <a:lumOff val="40000"/>
                      </a:srgbClr>
                    </a:gs>
                  </a:gsLst>
                  <a:lin ang="5400000"/>
                </a:gradFill>
                <a:effectLst>
                  <a:reflection blurRad="6350" stA="53000" endA="300" endPos="35500" dir="5400000" sy="-90000" algn="bl" rotWithShape="0"/>
                </a:effectLst>
                <a:uLnTx/>
                <a:uFillTx/>
                <a:latin typeface="Times New Roman" panose="02020603050405020304" pitchFamily="18" charset="0"/>
                <a:ea typeface="宋体" panose="02010600030101010101" pitchFamily="2" charset="-122"/>
                <a:cs typeface="Arial" panose="020B0604020202020204" pitchFamily="34" charset="0"/>
              </a:rPr>
              <a:t>有</a:t>
            </a:r>
            <a:r>
              <a:rPr kumimoji="0" lang="en-US" altLang="zh-CN" sz="3000" b="0" i="0" u="none" strike="noStrike" kern="1200" cap="none" spc="0" normalizeH="0" baseline="-25000" noProof="0" dirty="0">
                <a:ln w="0"/>
                <a:gradFill>
                  <a:gsLst>
                    <a:gs pos="0">
                      <a:srgbClr val="4BACC6">
                        <a:lumMod val="50000"/>
                      </a:srgbClr>
                    </a:gs>
                    <a:gs pos="50000">
                      <a:srgbClr val="4BACC6"/>
                    </a:gs>
                    <a:gs pos="100000">
                      <a:srgbClr val="4BACC6">
                        <a:lumMod val="60000"/>
                        <a:lumOff val="40000"/>
                      </a:srgbClr>
                    </a:gs>
                  </a:gsLst>
                  <a:lin ang="5400000"/>
                </a:gradFill>
                <a:effectLst>
                  <a:reflection blurRad="6350" stA="53000" endA="300" endPos="35500" dir="5400000" sy="-90000" algn="bl" rotWithShape="0"/>
                </a:effectLst>
                <a:uLnTx/>
                <a:uFillTx/>
                <a:latin typeface="Times New Roman" panose="02020603050405020304" pitchFamily="18" charset="0"/>
                <a:ea typeface="宋体" panose="02010600030101010101" pitchFamily="2" charset="-122"/>
                <a:cs typeface="Arial" panose="020B0604020202020204" pitchFamily="34" charset="0"/>
              </a:rPr>
              <a:t>EBSCO</a:t>
            </a:r>
            <a:r>
              <a:rPr kumimoji="0" lang="zh-CN" altLang="en-US" sz="3000" b="0" i="0" u="none" strike="noStrike" kern="1200" cap="none" spc="0" normalizeH="0" baseline="-25000" noProof="0" dirty="0">
                <a:ln w="0"/>
                <a:gradFill>
                  <a:gsLst>
                    <a:gs pos="0">
                      <a:srgbClr val="4BACC6">
                        <a:lumMod val="50000"/>
                      </a:srgbClr>
                    </a:gs>
                    <a:gs pos="50000">
                      <a:srgbClr val="4BACC6"/>
                    </a:gs>
                    <a:gs pos="100000">
                      <a:srgbClr val="4BACC6">
                        <a:lumMod val="60000"/>
                        <a:lumOff val="40000"/>
                      </a:srgbClr>
                    </a:gs>
                  </a:gsLst>
                  <a:lin ang="5400000"/>
                </a:gradFill>
                <a:effectLst>
                  <a:reflection blurRad="6350" stA="53000" endA="300" endPos="35500" dir="5400000" sy="-90000" algn="bl" rotWithShape="0"/>
                </a:effectLst>
                <a:uLnTx/>
                <a:uFillTx/>
                <a:latin typeface="Times New Roman" panose="02020603050405020304" pitchFamily="18" charset="0"/>
                <a:ea typeface="宋体" panose="02010600030101010101" pitchFamily="2" charset="-122"/>
                <a:cs typeface="Arial" panose="020B0604020202020204" pitchFamily="34" charset="0"/>
              </a:rPr>
              <a:t>陪伴，论文路上不孤单。</a:t>
            </a:r>
          </a:p>
        </p:txBody>
      </p:sp>
      <p:sp>
        <p:nvSpPr>
          <p:cNvPr id="6" name="Rectangle 5">
            <a:extLst>
              <a:ext uri="{FF2B5EF4-FFF2-40B4-BE49-F238E27FC236}">
                <a16:creationId xmlns:a16="http://schemas.microsoft.com/office/drawing/2014/main" id="{2B4A2160-541B-43DE-A037-456E2830FD18}"/>
              </a:ext>
            </a:extLst>
          </p:cNvPr>
          <p:cNvSpPr/>
          <p:nvPr/>
        </p:nvSpPr>
        <p:spPr>
          <a:xfrm>
            <a:off x="2057401" y="1128713"/>
            <a:ext cx="8004175" cy="520700"/>
          </a:xfrm>
          <a:prstGeom prst="rect">
            <a:avLst/>
          </a:prstGeom>
          <a:noFill/>
        </p:spPr>
        <p:txBody>
          <a:bodyPr wrap="none" lIns="68580" tIns="34290" rIns="68580" bIns="34290">
            <a:spAutoFit/>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4400" b="0" i="0" u="none" strike="noStrike" kern="1200" cap="none" spc="0" normalizeH="0" baseline="-25000" noProof="0" dirty="0">
                <a:ln w="0"/>
                <a:solidFill>
                  <a:srgbClr val="4F81BD"/>
                </a:solidFill>
                <a:effectLst>
                  <a:outerShdw blurRad="38100" dist="25400" dir="5400000" algn="ctr" rotWithShape="0">
                    <a:srgbClr val="6E747A">
                      <a:alpha val="43000"/>
                    </a:srgbClr>
                  </a:outerShdw>
                </a:effectLst>
                <a:uLnTx/>
                <a:uFillTx/>
                <a:latin typeface="Times New Roman" panose="02020603050405020304" pitchFamily="18" charset="0"/>
                <a:ea typeface="宋体" panose="02010600030101010101" pitchFamily="2" charset="-122"/>
                <a:cs typeface="Arial" panose="020B0604020202020204" pitchFamily="34" charset="0"/>
              </a:rPr>
              <a:t>第二部分：</a:t>
            </a:r>
            <a:r>
              <a:rPr kumimoji="0" lang="en-US" altLang="zh-CN" sz="4400" b="0" i="0" u="none" strike="noStrike" kern="1200" cap="none" spc="0" normalizeH="0" baseline="-25000" noProof="0" dirty="0">
                <a:ln w="0"/>
                <a:solidFill>
                  <a:srgbClr val="4F81BD"/>
                </a:solidFill>
                <a:effectLst>
                  <a:outerShdw blurRad="38100" dist="25400" dir="5400000" algn="ctr" rotWithShape="0">
                    <a:srgbClr val="6E747A">
                      <a:alpha val="43000"/>
                    </a:srgbClr>
                  </a:outerShdw>
                </a:effectLst>
                <a:uLnTx/>
                <a:uFillTx/>
                <a:latin typeface="Times New Roman" panose="02020603050405020304" pitchFamily="18" charset="0"/>
                <a:ea typeface="宋体" panose="02010600030101010101" pitchFamily="2" charset="-122"/>
                <a:cs typeface="Arial" panose="020B0604020202020204" pitchFamily="34" charset="0"/>
              </a:rPr>
              <a:t>EBSCOhost</a:t>
            </a:r>
            <a:r>
              <a:rPr kumimoji="0" lang="zh-CN" altLang="en-US" sz="4400" b="0" i="0" u="none" strike="noStrike" kern="1200" cap="none" spc="0" normalizeH="0" baseline="-25000" noProof="0" dirty="0">
                <a:ln w="0"/>
                <a:solidFill>
                  <a:srgbClr val="4F81BD"/>
                </a:solidFill>
                <a:effectLst>
                  <a:outerShdw blurRad="38100" dist="25400" dir="5400000" algn="ctr" rotWithShape="0">
                    <a:srgbClr val="6E747A">
                      <a:alpha val="43000"/>
                    </a:srgbClr>
                  </a:outerShdw>
                </a:effectLst>
                <a:uLnTx/>
                <a:uFillTx/>
                <a:latin typeface="Times New Roman" panose="02020603050405020304" pitchFamily="18" charset="0"/>
                <a:ea typeface="宋体" panose="02010600030101010101" pitchFamily="2" charset="-122"/>
                <a:cs typeface="Arial" panose="020B0604020202020204" pitchFamily="34" charset="0"/>
              </a:rPr>
              <a:t>如何助力您的科学研究？</a:t>
            </a:r>
          </a:p>
        </p:txBody>
      </p:sp>
    </p:spTree>
  </p:cSld>
  <p:clrMapOvr>
    <a:masterClrMapping/>
  </p:clrMapOvr>
</p:sld>
</file>

<file path=ppt/slides/slide1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53602" name="Title 1">
            <a:extLst>
              <a:ext uri="{FF2B5EF4-FFF2-40B4-BE49-F238E27FC236}">
                <a16:creationId xmlns:a16="http://schemas.microsoft.com/office/drawing/2014/main" id="{46D3DB66-F33F-44F3-BFC4-EB567D09CA8B}"/>
              </a:ext>
            </a:extLst>
          </p:cNvPr>
          <p:cNvSpPr>
            <a:spLocks noGrp="1" noChangeArrowheads="1"/>
          </p:cNvSpPr>
          <p:nvPr>
            <p:ph type="title"/>
          </p:nvPr>
        </p:nvSpPr>
        <p:spPr/>
        <p:txBody>
          <a:bodyPr/>
          <a:lstStyle/>
          <a:p>
            <a:r>
              <a:rPr lang="zh-CN" altLang="en-US" dirty="0">
                <a:ea typeface="宋体" panose="02010600030101010101" pitchFamily="2" charset="-122"/>
              </a:rPr>
              <a:t>找文献</a:t>
            </a:r>
            <a:r>
              <a:rPr lang="en-US" altLang="zh-CN" dirty="0">
                <a:ea typeface="宋体" panose="02010600030101010101" pitchFamily="2" charset="-122"/>
              </a:rPr>
              <a:t>——</a:t>
            </a:r>
            <a:r>
              <a:rPr lang="zh-CN" altLang="en-US" dirty="0">
                <a:ea typeface="宋体" panose="02010600030101010101" pitchFamily="2" charset="-122"/>
              </a:rPr>
              <a:t>检索方法</a:t>
            </a:r>
            <a:r>
              <a:rPr lang="en-US" altLang="zh-CN" dirty="0">
                <a:ea typeface="宋体" panose="02010600030101010101" pitchFamily="2" charset="-122"/>
              </a:rPr>
              <a:t>Search method</a:t>
            </a:r>
            <a:endParaRPr lang="zh-CN" altLang="en-US" dirty="0">
              <a:ea typeface="宋体" panose="02010600030101010101" pitchFamily="2" charset="-122"/>
            </a:endParaRPr>
          </a:p>
        </p:txBody>
      </p:sp>
      <p:sp>
        <p:nvSpPr>
          <p:cNvPr id="153603" name="Content Placeholder 2">
            <a:extLst>
              <a:ext uri="{FF2B5EF4-FFF2-40B4-BE49-F238E27FC236}">
                <a16:creationId xmlns:a16="http://schemas.microsoft.com/office/drawing/2014/main" id="{EA2ECDD4-4BAA-434E-89D1-35A41919FA73}"/>
              </a:ext>
            </a:extLst>
          </p:cNvPr>
          <p:cNvSpPr>
            <a:spLocks noGrp="1" noChangeArrowheads="1"/>
          </p:cNvSpPr>
          <p:nvPr>
            <p:ph idx="1"/>
          </p:nvPr>
        </p:nvSpPr>
        <p:spPr bwMode="auto">
          <a:xfrm>
            <a:off x="4114800" y="1828800"/>
            <a:ext cx="3200400" cy="35052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anchor="t" anchorCtr="0" compatLnSpc="1">
            <a:prstTxWarp prst="textNoShape">
              <a:avLst/>
            </a:prstTxWarp>
          </a:bodyPr>
          <a:lstStyle/>
          <a:p>
            <a:pPr marL="0" indent="0">
              <a:buNone/>
            </a:pPr>
            <a:r>
              <a:rPr lang="zh-CN" altLang="en-US" b="1">
                <a:ea typeface="宋体" panose="02010600030101010101" pitchFamily="2" charset="-122"/>
              </a:rPr>
              <a:t>检索文章</a:t>
            </a:r>
            <a:endParaRPr lang="en-US" altLang="zh-CN" b="1">
              <a:ea typeface="宋体" panose="02010600030101010101" pitchFamily="2" charset="-122"/>
            </a:endParaRPr>
          </a:p>
          <a:p>
            <a:pPr marL="0" indent="0"/>
            <a:r>
              <a:rPr lang="zh-CN" altLang="en-US">
                <a:ea typeface="宋体" panose="02010600030101010101" pitchFamily="2" charset="-122"/>
              </a:rPr>
              <a:t>高级检索</a:t>
            </a:r>
            <a:r>
              <a:rPr lang="en-US" altLang="zh-CN">
                <a:ea typeface="宋体" panose="02010600030101010101" pitchFamily="2" charset="-122"/>
              </a:rPr>
              <a:t>——</a:t>
            </a:r>
            <a:r>
              <a:rPr lang="zh-CN" altLang="en-US">
                <a:ea typeface="宋体" panose="02010600030101010101" pitchFamily="2" charset="-122"/>
              </a:rPr>
              <a:t>检索选项</a:t>
            </a:r>
            <a:endParaRPr lang="en-US" altLang="zh-CN">
              <a:ea typeface="宋体" panose="02010600030101010101" pitchFamily="2" charset="-122"/>
            </a:endParaRPr>
          </a:p>
          <a:p>
            <a:pPr marL="0" indent="0"/>
            <a:r>
              <a:rPr lang="zh-CN" altLang="en-US">
                <a:ea typeface="宋体" panose="02010600030101010101" pitchFamily="2" charset="-122"/>
              </a:rPr>
              <a:t>关键词检索</a:t>
            </a:r>
            <a:endParaRPr lang="en-US" altLang="zh-CN">
              <a:ea typeface="宋体" panose="02010600030101010101" pitchFamily="2" charset="-122"/>
            </a:endParaRPr>
          </a:p>
          <a:p>
            <a:pPr marL="0" indent="0"/>
            <a:r>
              <a:rPr lang="zh-CN" altLang="en-US">
                <a:ea typeface="宋体" panose="02010600030101010101" pitchFamily="2" charset="-122"/>
              </a:rPr>
              <a:t>主题词检索</a:t>
            </a:r>
            <a:endParaRPr lang="en-US" altLang="zh-CN">
              <a:ea typeface="宋体" panose="02010600030101010101" pitchFamily="2" charset="-122"/>
            </a:endParaRPr>
          </a:p>
          <a:p>
            <a:pPr marL="0" indent="0"/>
            <a:r>
              <a:rPr lang="zh-CN" altLang="en-US">
                <a:ea typeface="宋体" panose="02010600030101010101" pitchFamily="2" charset="-122"/>
              </a:rPr>
              <a:t>组合检索</a:t>
            </a:r>
            <a:endParaRPr lang="en-US" altLang="zh-CN">
              <a:ea typeface="宋体" panose="02010600030101010101" pitchFamily="2" charset="-122"/>
            </a:endParaRPr>
          </a:p>
          <a:p>
            <a:pPr marL="0" indent="0">
              <a:buNone/>
            </a:pPr>
            <a:r>
              <a:rPr lang="zh-CN" altLang="en-US" b="1">
                <a:ea typeface="宋体" panose="02010600030101010101" pitchFamily="2" charset="-122"/>
              </a:rPr>
              <a:t>检索整刊</a:t>
            </a:r>
            <a:endParaRPr lang="en-US" altLang="zh-CN" b="1">
              <a:ea typeface="宋体" panose="02010600030101010101" pitchFamily="2" charset="-122"/>
            </a:endParaRPr>
          </a:p>
          <a:p>
            <a:pPr marL="0" indent="0"/>
            <a:r>
              <a:rPr lang="zh-CN" altLang="en-US">
                <a:ea typeface="宋体" panose="02010600030101010101" pitchFamily="2" charset="-122"/>
              </a:rPr>
              <a:t>出版物</a:t>
            </a:r>
            <a:endParaRPr lang="en-US" altLang="zh-CN">
              <a:ea typeface="宋体" panose="02010600030101010101" pitchFamily="2" charset="-122"/>
            </a:endParaRPr>
          </a:p>
          <a:p>
            <a:pPr marL="0" indent="0"/>
            <a:endParaRPr lang="zh-CN" altLang="en-US">
              <a:ea typeface="宋体" panose="02010600030101010101" pitchFamily="2" charset="-122"/>
            </a:endParaRPr>
          </a:p>
        </p:txBody>
      </p:sp>
    </p:spTree>
  </p:cSld>
  <p:clrMapOvr>
    <a:masterClrMapping/>
  </p:clrMapOvr>
  <p:transition>
    <p:fade/>
  </p:transition>
</p:sld>
</file>

<file path=ppt/slides/slide1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ell phone&#10;&#10;Description automatically generated">
            <a:extLst>
              <a:ext uri="{FF2B5EF4-FFF2-40B4-BE49-F238E27FC236}">
                <a16:creationId xmlns:a16="http://schemas.microsoft.com/office/drawing/2014/main" id="{D7FAC73A-1F02-45DD-BF1D-628040FC0949}"/>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2588080" y="0"/>
            <a:ext cx="8802110" cy="6858000"/>
          </a:xfrm>
          <a:prstGeom prst="rect">
            <a:avLst/>
          </a:prstGeom>
        </p:spPr>
      </p:pic>
      <p:sp>
        <p:nvSpPr>
          <p:cNvPr id="6" name="Rectangle 5">
            <a:extLst>
              <a:ext uri="{FF2B5EF4-FFF2-40B4-BE49-F238E27FC236}">
                <a16:creationId xmlns:a16="http://schemas.microsoft.com/office/drawing/2014/main" id="{B67007E4-24AB-43A6-A80B-188E089D0731}"/>
              </a:ext>
            </a:extLst>
          </p:cNvPr>
          <p:cNvSpPr/>
          <p:nvPr/>
        </p:nvSpPr>
        <p:spPr>
          <a:xfrm>
            <a:off x="163856" y="0"/>
            <a:ext cx="2210862" cy="913070"/>
          </a:xfrm>
          <a:prstGeom prst="rect">
            <a:avLst/>
          </a:prstGeom>
          <a:noFill/>
        </p:spPr>
        <p:txBody>
          <a:bodyPr wrap="none">
            <a:spAutoFit/>
            <a:scene3d>
              <a:camera prst="orthographicFront"/>
              <a:lightRig rig="soft" dir="t">
                <a:rot lat="0" lon="0" rev="15600000"/>
              </a:lightRig>
            </a:scene3d>
            <a:sp3d extrusionH="57150" prstMaterial="softEdge">
              <a:bevelT w="25400" h="38100"/>
            </a:sp3d>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4000" b="0" i="0" u="none" strike="noStrike" kern="1200" cap="none" spc="0" normalizeH="0" baseline="-25000" noProof="0" dirty="0">
                <a:ln>
                  <a:noFill/>
                </a:ln>
                <a:solidFill>
                  <a:prstClr val="black"/>
                </a:solidFill>
                <a:effectLst/>
                <a:uLnTx/>
                <a:uFillTx/>
                <a:latin typeface="Times New Roman" panose="02020603050405020304" pitchFamily="18" charset="0"/>
                <a:ea typeface="等线" panose="02010600030101010101" pitchFamily="2" charset="-122"/>
                <a:cs typeface="Arial" panose="020B0604020202020204" pitchFamily="34" charset="0"/>
              </a:rPr>
              <a:t>检索选项</a:t>
            </a:r>
            <a:endParaRPr kumimoji="0" lang="en-US" altLang="zh-CN" sz="4000" b="0" i="0" u="none" strike="noStrike" kern="1200" cap="none" spc="0" normalizeH="0" baseline="-25000" noProof="0" dirty="0">
              <a:ln>
                <a:noFill/>
              </a:ln>
              <a:solidFill>
                <a:prstClr val="black"/>
              </a:solidFill>
              <a:effectLst/>
              <a:uLnTx/>
              <a:uFillTx/>
              <a:latin typeface="Times New Roman" panose="02020603050405020304" pitchFamily="18" charset="0"/>
              <a:ea typeface="等线" panose="02010600030101010101" pitchFamily="2" charset="-122"/>
              <a:cs typeface="Arial" panose="020B0604020202020204" pitchFamily="34" charset="0"/>
            </a:endParaRPr>
          </a:p>
          <a:p>
            <a:pPr marL="0" marR="0" lvl="0" indent="0" algn="l" defTabSz="914400" rtl="0" eaLnBrk="0" fontAlgn="base" latinLnBrk="0" hangingPunct="0">
              <a:lnSpc>
                <a:spcPct val="100000"/>
              </a:lnSpc>
              <a:spcBef>
                <a:spcPct val="0"/>
              </a:spcBef>
              <a:spcAft>
                <a:spcPct val="0"/>
              </a:spcAft>
              <a:buClrTx/>
              <a:buSzTx/>
              <a:buFontTx/>
              <a:buNone/>
              <a:tabLst/>
              <a:defRPr/>
            </a:pPr>
            <a:r>
              <a:rPr lang="en-US" altLang="zh-CN" sz="4000" baseline="-25000" dirty="0">
                <a:solidFill>
                  <a:prstClr val="black"/>
                </a:solidFill>
                <a:latin typeface="Times New Roman" panose="02020603050405020304" pitchFamily="18" charset="0"/>
                <a:ea typeface="等线" panose="02010600030101010101" pitchFamily="2" charset="-122"/>
                <a:cs typeface="Arial" panose="020B0604020202020204" pitchFamily="34" charset="0"/>
              </a:rPr>
              <a:t>Search options</a:t>
            </a:r>
            <a:endParaRPr kumimoji="0" lang="en-US" altLang="zh-CN" sz="4000" b="0" i="0" u="none" strike="noStrike" kern="1200" cap="none" spc="0" normalizeH="0" baseline="-25000" noProof="0" dirty="0">
              <a:ln>
                <a:noFill/>
              </a:ln>
              <a:solidFill>
                <a:prstClr val="black"/>
              </a:solidFill>
              <a:effectLst/>
              <a:uLnTx/>
              <a:uFillTx/>
              <a:latin typeface="Times New Roman" panose="02020603050405020304" pitchFamily="18" charset="0"/>
              <a:ea typeface="等线" panose="02010600030101010101" pitchFamily="2" charset="-122"/>
              <a:cs typeface="Arial" panose="020B0604020202020204" pitchFamily="34" charset="0"/>
            </a:endParaRPr>
          </a:p>
        </p:txBody>
      </p:sp>
    </p:spTree>
    <p:extLst>
      <p:ext uri="{BB962C8B-B14F-4D97-AF65-F5344CB8AC3E}">
        <p14:creationId xmlns:p14="http://schemas.microsoft.com/office/powerpoint/2010/main" val="3488663590"/>
      </p:ext>
    </p:extLst>
  </p:cSld>
  <p:clrMapOvr>
    <a:masterClrMapping/>
  </p:clrMapOvr>
  <p:transition>
    <p:fade/>
  </p:transition>
</p:sld>
</file>

<file path=ppt/slides/slide2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42765"/>
            <a:ext cx="12192000" cy="5632450"/>
          </a:xfrm>
          <a:prstGeom prst="rect">
            <a:avLst/>
          </a:prstGeom>
        </p:spPr>
      </p:pic>
      <p:grpSp>
        <p:nvGrpSpPr>
          <p:cNvPr id="130051" name="Group 5"/>
          <p:cNvGrpSpPr>
            <a:grpSpLocks/>
          </p:cNvGrpSpPr>
          <p:nvPr/>
        </p:nvGrpSpPr>
        <p:grpSpPr bwMode="auto">
          <a:xfrm>
            <a:off x="1830173" y="2682064"/>
            <a:ext cx="1262348" cy="1109100"/>
            <a:chOff x="1752600" y="3048000"/>
            <a:chExt cx="1004888" cy="762000"/>
          </a:xfrm>
        </p:grpSpPr>
        <p:sp>
          <p:nvSpPr>
            <p:cNvPr id="130057" name="Speech Bubble: Rectangle 5"/>
            <p:cNvSpPr>
              <a:spLocks noChangeArrowheads="1"/>
            </p:cNvSpPr>
            <p:nvPr/>
          </p:nvSpPr>
          <p:spPr bwMode="auto">
            <a:xfrm>
              <a:off x="1752600" y="3048000"/>
              <a:ext cx="1004888" cy="762000"/>
            </a:xfrm>
            <a:prstGeom prst="wedgeRectCallout">
              <a:avLst>
                <a:gd name="adj1" fmla="val -87366"/>
                <a:gd name="adj2" fmla="val -87616"/>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逻辑运算符</a:t>
              </a:r>
            </a:p>
          </p:txBody>
        </p:sp>
        <p:pic>
          <p:nvPicPr>
            <p:cNvPr id="130058" name="Picture 6"/>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981200" y="3352800"/>
              <a:ext cx="547688" cy="4302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grpSp>
      <p:sp>
        <p:nvSpPr>
          <p:cNvPr id="130052" name="Speech Bubble: Rectangle 11"/>
          <p:cNvSpPr>
            <a:spLocks noChangeArrowheads="1"/>
          </p:cNvSpPr>
          <p:nvPr/>
        </p:nvSpPr>
        <p:spPr bwMode="auto">
          <a:xfrm>
            <a:off x="6278471" y="1487107"/>
            <a:ext cx="1057277" cy="434160"/>
          </a:xfrm>
          <a:prstGeom prst="wedgeRectCallout">
            <a:avLst>
              <a:gd name="adj1" fmla="val -72611"/>
              <a:gd name="adj2" fmla="val -38764"/>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查看帮助</a:t>
            </a:r>
          </a:p>
        </p:txBody>
      </p:sp>
      <p:sp>
        <p:nvSpPr>
          <p:cNvPr id="130053" name="Speech Bubble: Rectangle 9"/>
          <p:cNvSpPr>
            <a:spLocks noChangeArrowheads="1"/>
          </p:cNvSpPr>
          <p:nvPr/>
        </p:nvSpPr>
        <p:spPr bwMode="auto">
          <a:xfrm>
            <a:off x="3479585" y="2872564"/>
            <a:ext cx="1886543" cy="3992760"/>
          </a:xfrm>
          <a:prstGeom prst="wedgeRectCallout">
            <a:avLst>
              <a:gd name="adj1" fmla="val -14001"/>
              <a:gd name="adj2" fmla="val -63688"/>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字段限制</a:t>
            </a:r>
          </a:p>
        </p:txBody>
      </p:sp>
      <p:sp>
        <p:nvSpPr>
          <p:cNvPr id="130054" name="Speech Bubble: Rectangle 8"/>
          <p:cNvSpPr>
            <a:spLocks noChangeArrowheads="1"/>
          </p:cNvSpPr>
          <p:nvPr/>
        </p:nvSpPr>
        <p:spPr bwMode="auto">
          <a:xfrm>
            <a:off x="6124359" y="2186766"/>
            <a:ext cx="2290176" cy="374908"/>
          </a:xfrm>
          <a:prstGeom prst="wedgeRectCallout">
            <a:avLst>
              <a:gd name="adj1" fmla="val -90205"/>
              <a:gd name="adj2" fmla="val -25996"/>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添加检索框，最多</a:t>
            </a:r>
            <a:r>
              <a:rPr kumimoji="0" lang="en-US" altLang="zh-CN"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12</a:t>
            </a: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个</a:t>
            </a:r>
          </a:p>
        </p:txBody>
      </p:sp>
      <p:pic>
        <p:nvPicPr>
          <p:cNvPr id="130055" name="Picture 3"/>
          <p:cNvPicPr>
            <a:picLocks noChangeAspect="1"/>
          </p:cNvPicPr>
          <p:nvPr/>
        </p:nvPicPr>
        <p:blipFill>
          <a:blip r:embed="rId4">
            <a:extLst>
              <a:ext uri="{28A0092B-C50C-407E-A947-70E740481C1C}">
                <a14:useLocalDpi xmlns:a14="http://schemas.microsoft.com/office/drawing/2010/main" val="0"/>
              </a:ext>
            </a:extLst>
          </a:blip>
          <a:srcRect t="9068"/>
          <a:stretch>
            <a:fillRect/>
          </a:stretch>
        </p:blipFill>
        <p:spPr bwMode="auto">
          <a:xfrm>
            <a:off x="3523776" y="3438794"/>
            <a:ext cx="1811530" cy="333654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0056" name="Title 2"/>
          <p:cNvSpPr>
            <a:spLocks noGrp="1"/>
          </p:cNvSpPr>
          <p:nvPr>
            <p:ph type="title"/>
          </p:nvPr>
        </p:nvSpPr>
        <p:spPr>
          <a:xfrm>
            <a:off x="1524000" y="84701"/>
            <a:ext cx="9144000" cy="762000"/>
          </a:xfrm>
        </p:spPr>
        <p:txBody>
          <a:bodyPr/>
          <a:lstStyle/>
          <a:p>
            <a:r>
              <a:rPr lang="zh-CN" altLang="en-US" sz="2800" dirty="0">
                <a:ea typeface="宋体" panose="02010600030101010101" pitchFamily="2" charset="-122"/>
              </a:rPr>
              <a:t>构建检索式</a:t>
            </a:r>
            <a:r>
              <a:rPr lang="en-US" altLang="zh-CN" sz="2800" dirty="0">
                <a:ea typeface="宋体" panose="02010600030101010101" pitchFamily="2" charset="-122"/>
              </a:rPr>
              <a:t>create search items</a:t>
            </a:r>
            <a:endParaRPr lang="zh-CN" altLang="en-US" sz="2800" dirty="0">
              <a:ea typeface="宋体" panose="02010600030101010101" pitchFamily="2" charset="-122"/>
            </a:endParaRPr>
          </a:p>
        </p:txBody>
      </p:sp>
    </p:spTree>
    <p:extLst>
      <p:ext uri="{BB962C8B-B14F-4D97-AF65-F5344CB8AC3E}">
        <p14:creationId xmlns:p14="http://schemas.microsoft.com/office/powerpoint/2010/main" val="1774320315"/>
      </p:ext>
    </p:extLst>
  </p:cSld>
  <p:clrMapOvr>
    <a:masterClrMapping/>
  </p:clrMapOvr>
  <p:transition>
    <p:fade/>
  </p:transition>
</p:sld>
</file>

<file path=ppt/slides/slide2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5890" name="Title 1">
            <a:extLst>
              <a:ext uri="{FF2B5EF4-FFF2-40B4-BE49-F238E27FC236}">
                <a16:creationId xmlns:a16="http://schemas.microsoft.com/office/drawing/2014/main" id="{F6920E46-0195-4D84-B7F2-A246CAF7458F}"/>
              </a:ext>
            </a:extLst>
          </p:cNvPr>
          <p:cNvSpPr>
            <a:spLocks noGrp="1" noChangeArrowheads="1"/>
          </p:cNvSpPr>
          <p:nvPr>
            <p:ph type="title"/>
          </p:nvPr>
        </p:nvSpPr>
        <p:spPr>
          <a:xfrm>
            <a:off x="1736726" y="579438"/>
            <a:ext cx="6646863" cy="747712"/>
          </a:xfrm>
        </p:spPr>
        <p:txBody>
          <a:bodyPr/>
          <a:lstStyle/>
          <a:p>
            <a:pPr eaLnBrk="1" hangingPunct="1"/>
            <a:r>
              <a:rPr lang="zh-CN" altLang="en-US" sz="2000" b="1">
                <a:latin typeface="Arial" panose="020B0604020202020204" pitchFamily="34" charset="0"/>
                <a:ea typeface="宋体" panose="02010600030101010101" pitchFamily="2" charset="-122"/>
              </a:rPr>
              <a:t>运算符</a:t>
            </a:r>
            <a:endParaRPr lang="en-AU" altLang="zh-CN" sz="2000" b="1">
              <a:latin typeface="Arial" panose="020B0604020202020204" pitchFamily="34" charset="0"/>
              <a:ea typeface="宋体" panose="02010600030101010101" pitchFamily="2" charset="-122"/>
            </a:endParaRPr>
          </a:p>
        </p:txBody>
      </p:sp>
      <p:sp>
        <p:nvSpPr>
          <p:cNvPr id="4" name="Content Placeholder 2">
            <a:extLst>
              <a:ext uri="{FF2B5EF4-FFF2-40B4-BE49-F238E27FC236}">
                <a16:creationId xmlns:a16="http://schemas.microsoft.com/office/drawing/2014/main" id="{D5753373-CE1A-4737-A79F-F07EA0509486}"/>
              </a:ext>
            </a:extLst>
          </p:cNvPr>
          <p:cNvSpPr txBox="1">
            <a:spLocks/>
          </p:cNvSpPr>
          <p:nvPr/>
        </p:nvSpPr>
        <p:spPr bwMode="auto">
          <a:xfrm>
            <a:off x="7608888" y="2041525"/>
            <a:ext cx="2786062" cy="374650"/>
          </a:xfrm>
          <a:prstGeom prst="rect">
            <a:avLst/>
          </a:prstGeo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lIns="28932" tIns="14467" rIns="28932" bIns="14467"/>
          <a:lstStyle>
            <a:lvl1pPr marL="228600" indent="-228600" algn="l" defTabSz="914400" rtl="0" eaLnBrk="1" latinLnBrk="0" hangingPunct="1">
              <a:lnSpc>
                <a:spcPct val="110000"/>
              </a:lnSpc>
              <a:spcBef>
                <a:spcPts val="900"/>
              </a:spcBef>
              <a:buFont typeface="Arial" panose="020B0604020202020204" pitchFamily="34" charset="0"/>
              <a:buChar char="•"/>
              <a:defRPr sz="2800" kern="1200">
                <a:solidFill>
                  <a:schemeClr val="tx2"/>
                </a:solidFill>
                <a:latin typeface="+mn-lt"/>
                <a:ea typeface="+mn-ea"/>
                <a:cs typeface="+mn-cs"/>
              </a:defRPr>
            </a:lvl1pPr>
            <a:lvl2pPr marL="685800" indent="-228600" algn="l" defTabSz="914400" rtl="0" eaLnBrk="1" latinLnBrk="0" hangingPunct="1">
              <a:lnSpc>
                <a:spcPct val="110000"/>
              </a:lnSpc>
              <a:spcBef>
                <a:spcPts val="900"/>
              </a:spcBef>
              <a:buFont typeface="Arial" panose="020B0604020202020204" pitchFamily="34" charset="0"/>
              <a:buChar char="−"/>
              <a:defRPr sz="2400" kern="1200">
                <a:solidFill>
                  <a:schemeClr val="tx2"/>
                </a:solidFill>
                <a:latin typeface="+mn-lt"/>
                <a:ea typeface="+mn-ea"/>
                <a:cs typeface="+mn-cs"/>
              </a:defRPr>
            </a:lvl2pPr>
            <a:lvl3pPr marL="1143000" indent="-228600" algn="l" defTabSz="914400" rtl="0" eaLnBrk="1" latinLnBrk="0" hangingPunct="1">
              <a:lnSpc>
                <a:spcPct val="110000"/>
              </a:lnSpc>
              <a:spcBef>
                <a:spcPts val="900"/>
              </a:spcBef>
              <a:buFont typeface="Arial" panose="020B0604020202020204" pitchFamily="34" charset="0"/>
              <a:buChar char="•"/>
              <a:defRPr sz="2000" kern="1200">
                <a:solidFill>
                  <a:schemeClr val="tx2"/>
                </a:solidFill>
                <a:latin typeface="+mn-lt"/>
                <a:ea typeface="+mn-ea"/>
                <a:cs typeface="+mn-cs"/>
              </a:defRPr>
            </a:lvl3pPr>
            <a:lvl4pPr marL="1600200" indent="-228600" algn="l" defTabSz="914400" rtl="0" eaLnBrk="1" latinLnBrk="0" hangingPunct="1">
              <a:lnSpc>
                <a:spcPct val="110000"/>
              </a:lnSpc>
              <a:spcBef>
                <a:spcPts val="900"/>
              </a:spcBef>
              <a:buFont typeface="Arial" panose="020B0604020202020204" pitchFamily="34" charset="0"/>
              <a:buChar char="•"/>
              <a:defRPr sz="1800" kern="1200">
                <a:solidFill>
                  <a:schemeClr val="tx2"/>
                </a:solidFill>
                <a:latin typeface="+mn-lt"/>
                <a:ea typeface="+mn-ea"/>
                <a:cs typeface="+mn-cs"/>
              </a:defRPr>
            </a:lvl4pPr>
            <a:lvl5pPr marL="2057400" indent="-228600" algn="l" defTabSz="914400" rtl="0" eaLnBrk="1" latinLnBrk="0" hangingPunct="1">
              <a:lnSpc>
                <a:spcPct val="110000"/>
              </a:lnSpc>
              <a:spcBef>
                <a:spcPts val="900"/>
              </a:spcBef>
              <a:buFont typeface="Arial" panose="020B0604020202020204" pitchFamily="34" charset="0"/>
              <a:buChar char="•"/>
              <a:defRPr sz="1800" kern="1200">
                <a:solidFill>
                  <a:schemeClr val="tx2"/>
                </a:solidFill>
                <a:latin typeface="+mn-lt"/>
                <a:ea typeface="+mn-ea"/>
                <a:cs typeface="+mn-cs"/>
              </a:defRPr>
            </a:lvl5pPr>
            <a:lvl6pPr marL="25146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6pPr>
            <a:lvl7pPr marL="29718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7pPr>
            <a:lvl8pPr marL="34290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8pPr>
            <a:lvl9pPr marL="3886200" indent="-228600" algn="l" defTabSz="914400" rtl="0" eaLnBrk="1" latinLnBrk="0" hangingPunct="1">
              <a:lnSpc>
                <a:spcPct val="90000"/>
              </a:lnSpc>
              <a:spcBef>
                <a:spcPts val="500"/>
              </a:spcBef>
              <a:buFont typeface="Arial" panose="020B0604020202020204" pitchFamily="34" charset="0"/>
              <a:buChar char="•"/>
              <a:defRPr sz="1800" kern="1200">
                <a:solidFill>
                  <a:schemeClr val="tx1"/>
                </a:solidFill>
                <a:latin typeface="+mn-lt"/>
                <a:ea typeface="+mn-ea"/>
                <a:cs typeface="+mn-cs"/>
              </a:defRPr>
            </a:lvl9pPr>
          </a:lstStyle>
          <a:p>
            <a:pPr marL="0" marR="0" lvl="0" indent="0" algn="l" defTabSz="685800" rtl="0" eaLnBrk="1" fontAlgn="auto" latinLnBrk="0" hangingPunct="1">
              <a:lnSpc>
                <a:spcPct val="150000"/>
              </a:lnSpc>
              <a:spcBef>
                <a:spcPts val="675"/>
              </a:spcBef>
              <a:spcAft>
                <a:spcPts val="0"/>
              </a:spcAft>
              <a:buClrTx/>
              <a:buSzTx/>
              <a:buFont typeface="Arial" panose="020B0604020202020204" pitchFamily="34" charset="0"/>
              <a:buNone/>
              <a:tabLst/>
              <a:defRPr/>
            </a:pPr>
            <a:endParaRPr kumimoji="0" lang="en-US" altLang="zh-CN" sz="1350" b="0" i="0" u="none" strike="noStrike" kern="1200" cap="none" spc="0" normalizeH="0" baseline="0" noProof="0" dirty="0">
              <a:ln>
                <a:noFill/>
              </a:ln>
              <a:solidFill>
                <a:srgbClr val="FF0000"/>
              </a:solidFill>
              <a:effectLst/>
              <a:uLnTx/>
              <a:uFillTx/>
              <a:latin typeface="等线" panose="020F0502020204030204"/>
              <a:ea typeface="宋体" panose="02010600030101010101" pitchFamily="2" charset="-122"/>
              <a:cs typeface="+mn-cs"/>
            </a:endParaRPr>
          </a:p>
        </p:txBody>
      </p:sp>
      <p:graphicFrame>
        <p:nvGraphicFramePr>
          <p:cNvPr id="5" name="Table 4">
            <a:extLst>
              <a:ext uri="{FF2B5EF4-FFF2-40B4-BE49-F238E27FC236}">
                <a16:creationId xmlns:a16="http://schemas.microsoft.com/office/drawing/2014/main" id="{881F3275-4B0D-4E6B-AD9B-5F45E232D448}"/>
              </a:ext>
            </a:extLst>
          </p:cNvPr>
          <p:cNvGraphicFramePr>
            <a:graphicFrameLocks noGrp="1"/>
          </p:cNvGraphicFramePr>
          <p:nvPr>
            <p:extLst>
              <p:ext uri="{D42A27DB-BD31-4B8C-83A1-F6EECF244321}">
                <p14:modId xmlns:p14="http://schemas.microsoft.com/office/powerpoint/2010/main" val="336910296"/>
              </p:ext>
            </p:extLst>
          </p:nvPr>
        </p:nvGraphicFramePr>
        <p:xfrm>
          <a:off x="294640" y="1081089"/>
          <a:ext cx="11490959" cy="5624511"/>
        </p:xfrm>
        <a:graphic>
          <a:graphicData uri="http://schemas.openxmlformats.org/drawingml/2006/table">
            <a:tbl>
              <a:tblPr/>
              <a:tblGrid>
                <a:gridCol w="1430883">
                  <a:extLst>
                    <a:ext uri="{9D8B030D-6E8A-4147-A177-3AD203B41FA5}">
                      <a16:colId xmlns:a16="http://schemas.microsoft.com/office/drawing/2014/main" val="757696953"/>
                    </a:ext>
                  </a:extLst>
                </a:gridCol>
                <a:gridCol w="4113918">
                  <a:extLst>
                    <a:ext uri="{9D8B030D-6E8A-4147-A177-3AD203B41FA5}">
                      <a16:colId xmlns:a16="http://schemas.microsoft.com/office/drawing/2014/main" val="2963517728"/>
                    </a:ext>
                  </a:extLst>
                </a:gridCol>
                <a:gridCol w="3972816">
                  <a:extLst>
                    <a:ext uri="{9D8B030D-6E8A-4147-A177-3AD203B41FA5}">
                      <a16:colId xmlns:a16="http://schemas.microsoft.com/office/drawing/2014/main" val="3556845896"/>
                    </a:ext>
                  </a:extLst>
                </a:gridCol>
                <a:gridCol w="1973342">
                  <a:extLst>
                    <a:ext uri="{9D8B030D-6E8A-4147-A177-3AD203B41FA5}">
                      <a16:colId xmlns:a16="http://schemas.microsoft.com/office/drawing/2014/main" val="57595328"/>
                    </a:ext>
                  </a:extLst>
                </a:gridCol>
              </a:tblGrid>
              <a:tr h="342958">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bg1"/>
                          </a:solidFill>
                          <a:effectLst/>
                          <a:latin typeface="等线" panose="02010600030101010101" pitchFamily="2" charset="-122"/>
                          <a:ea typeface="等线" panose="02010600030101010101" pitchFamily="2" charset="-122"/>
                          <a:cs typeface="Arial" panose="020B0604020202020204" pitchFamily="34" charset="0"/>
                        </a:rPr>
                        <a:t>运算符</a:t>
                      </a: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a:ln>
                            <a:noFill/>
                          </a:ln>
                          <a:solidFill>
                            <a:schemeClr val="bg1"/>
                          </a:solidFill>
                          <a:effectLst/>
                          <a:latin typeface="等线" panose="02010600030101010101" pitchFamily="2" charset="-122"/>
                          <a:ea typeface="等线" panose="02010600030101010101" pitchFamily="2" charset="-122"/>
                          <a:cs typeface="Arial" panose="020B0604020202020204" pitchFamily="34" charset="0"/>
                        </a:rPr>
                        <a:t>说明</a:t>
                      </a: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a:ln>
                            <a:noFill/>
                          </a:ln>
                          <a:solidFill>
                            <a:schemeClr val="bg1"/>
                          </a:solidFill>
                          <a:effectLst/>
                          <a:latin typeface="等线" panose="02010600030101010101" pitchFamily="2" charset="-122"/>
                          <a:ea typeface="等线" panose="02010600030101010101" pitchFamily="2" charset="-122"/>
                          <a:cs typeface="Arial" panose="020B0604020202020204" pitchFamily="34" charset="0"/>
                        </a:rPr>
                        <a:t>示例</a:t>
                      </a: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a:ln>
                            <a:noFill/>
                          </a:ln>
                          <a:solidFill>
                            <a:schemeClr val="bg1"/>
                          </a:solidFill>
                          <a:effectLst/>
                          <a:latin typeface="等线" panose="02010600030101010101" pitchFamily="2" charset="-122"/>
                          <a:ea typeface="等线" panose="02010600030101010101" pitchFamily="2" charset="-122"/>
                          <a:cs typeface="Arial" panose="020B0604020202020204" pitchFamily="34" charset="0"/>
                        </a:rPr>
                        <a:t>备注</a:t>
                      </a: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38100" cap="flat" cmpd="sng" algn="ctr">
                      <a:solidFill>
                        <a:schemeClr val="bg1"/>
                      </a:solidFill>
                      <a:prstDash val="solid"/>
                      <a:round/>
                      <a:headEnd type="none" w="med" len="med"/>
                      <a:tailEnd type="none" w="med" len="med"/>
                    </a:lnB>
                    <a:lnTlToBr>
                      <a:noFill/>
                    </a:lnTlToBr>
                    <a:lnBlToTr>
                      <a:noFill/>
                    </a:lnBlToTr>
                    <a:solidFill>
                      <a:schemeClr val="accent1"/>
                    </a:solidFill>
                  </a:tcPr>
                </a:tc>
                <a:extLst>
                  <a:ext uri="{0D108BD9-81ED-4DB2-BD59-A6C34878D82A}">
                    <a16:rowId xmlns:a16="http://schemas.microsoft.com/office/drawing/2014/main" val="3075789159"/>
                  </a:ext>
                </a:extLst>
              </a:tr>
              <a:tr h="891691">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AND</a:t>
                      </a:r>
                      <a:endPar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c>
                  <a:txBody>
                    <a:bodyPr/>
                    <a:lstStyle>
                      <a:lvl1pPr>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用于缩小检索范围，类似于“交集”概念</a:t>
                      </a:r>
                      <a:endParaRPr kumimoji="0" lang="en-US" altLang="zh-CN"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c>
                  <a:txBody>
                    <a:bodyPr/>
                    <a:lstStyle>
                      <a:lvl1pPr>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800" b="0" i="1"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coffee </a:t>
                      </a:r>
                      <a:r>
                        <a:rPr kumimoji="0" lang="en-US" altLang="zh-CN" sz="1800" b="0" i="1" u="sng"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and</a:t>
                      </a:r>
                      <a:r>
                        <a:rPr kumimoji="0" lang="en-US" altLang="zh-CN" sz="1800" b="0" i="1"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 tea </a:t>
                      </a:r>
                      <a:r>
                        <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检索到的结果中既包含</a:t>
                      </a:r>
                      <a:r>
                        <a:rPr kumimoji="0" lang="en-US" altLang="zh-CN" sz="1800" b="0" i="1"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coffee</a:t>
                      </a:r>
                      <a:r>
                        <a:rPr kumimoji="0" lang="zh-CN" altLang="en-US" sz="1800" b="0" i="1"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 </a:t>
                      </a:r>
                      <a:r>
                        <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也包含</a:t>
                      </a:r>
                      <a:r>
                        <a:rPr kumimoji="0" lang="en-US" altLang="zh-CN" sz="1800" b="0" i="1"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tea</a:t>
                      </a:r>
                      <a:r>
                        <a:rPr kumimoji="0" lang="zh-CN" altLang="en-US" sz="1800" b="0" i="1"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a:t>
                      </a:r>
                      <a:endParaRPr kumimoji="0" lang="en-US"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c rowSpan="3">
                  <a:txBody>
                    <a:bodyPr/>
                    <a:lstStyle>
                      <a:lvl1pPr>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a:ln>
                            <a:noFill/>
                          </a:ln>
                          <a:solidFill>
                            <a:schemeClr val="accent1"/>
                          </a:solidFill>
                          <a:effectLst/>
                          <a:latin typeface="等线" panose="02010600030101010101" pitchFamily="2" charset="-122"/>
                          <a:ea typeface="宋体" panose="02010600030101010101" pitchFamily="2" charset="-122"/>
                          <a:cs typeface="Arial" panose="020B0604020202020204" pitchFamily="34" charset="0"/>
                        </a:rPr>
                        <a:t>运算优先级：（）</a:t>
                      </a:r>
                      <a:r>
                        <a:rPr kumimoji="0" lang="en-US" altLang="zh-CN" sz="1800" b="0" i="0" u="none" strike="noStrike" cap="none" normalizeH="0" baseline="0">
                          <a:ln>
                            <a:noFill/>
                          </a:ln>
                          <a:solidFill>
                            <a:schemeClr val="accent1"/>
                          </a:solidFill>
                          <a:effectLst/>
                          <a:latin typeface="等线" panose="02010600030101010101" pitchFamily="2" charset="-122"/>
                          <a:ea typeface="宋体" panose="02010600030101010101" pitchFamily="2" charset="-122"/>
                          <a:cs typeface="Arial" panose="020B0604020202020204" pitchFamily="34" charset="0"/>
                        </a:rPr>
                        <a:t>&gt;not &gt;and &gt;or</a:t>
                      </a:r>
                    </a:p>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381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extLst>
                  <a:ext uri="{0D108BD9-81ED-4DB2-BD59-A6C34878D82A}">
                    <a16:rowId xmlns:a16="http://schemas.microsoft.com/office/drawing/2014/main" val="2879027777"/>
                  </a:ext>
                </a:extLst>
              </a:tr>
              <a:tr h="1166057">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OR</a:t>
                      </a:r>
                      <a:endPar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用于扩大检索范围，类似于“并集”概</a:t>
                      </a: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c>
                  <a:txBody>
                    <a:bodyPr/>
                    <a:lstStyle>
                      <a:lvl1pPr>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800" b="0" i="1"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college </a:t>
                      </a:r>
                      <a:r>
                        <a:rPr kumimoji="0" lang="en-US" altLang="zh-CN" sz="1800" b="0" i="1" u="sng"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or</a:t>
                      </a:r>
                      <a:r>
                        <a:rPr kumimoji="0" lang="en-US" altLang="zh-CN" sz="1800" b="0" i="1"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 university  </a:t>
                      </a:r>
                      <a:r>
                        <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检索的结果中或者包含</a:t>
                      </a:r>
                      <a:r>
                        <a:rPr kumimoji="0" lang="en-US" altLang="zh-CN"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college </a:t>
                      </a:r>
                      <a:r>
                        <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，或者包含</a:t>
                      </a:r>
                      <a:r>
                        <a:rPr kumimoji="0" lang="en-US" altLang="zh-CN"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university</a:t>
                      </a:r>
                      <a:r>
                        <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a:t>
                      </a:r>
                      <a:endParaRPr kumimoji="0" lang="en-US" altLang="zh-CN"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c vMerge="1">
                  <a:txBody>
                    <a:bodyPr/>
                    <a:lstStyle/>
                    <a:p>
                      <a:endParaRPr lang="zh-CN" altLang="en-US"/>
                    </a:p>
                  </a:txBody>
                  <a:tcPr/>
                </a:tc>
                <a:extLst>
                  <a:ext uri="{0D108BD9-81ED-4DB2-BD59-A6C34878D82A}">
                    <a16:rowId xmlns:a16="http://schemas.microsoft.com/office/drawing/2014/main" val="1241385595"/>
                  </a:ext>
                </a:extLst>
              </a:tr>
              <a:tr h="1166057">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NOT</a:t>
                      </a:r>
                      <a:endPar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c>
                  <a:txBody>
                    <a:bodyPr/>
                    <a:lstStyle>
                      <a:lvl1pPr>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用于排除检索结果中不需要的项，类似于“非”的概念</a:t>
                      </a:r>
                      <a:endParaRPr kumimoji="0" lang="en-US" altLang="zh-CN"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c>
                  <a:txBody>
                    <a:bodyPr/>
                    <a:lstStyle>
                      <a:lvl1pPr>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en-US" sz="1800" b="0" i="1"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Cookies</a:t>
                      </a:r>
                      <a:r>
                        <a:rPr kumimoji="0" lang="en-US" altLang="zh-CN" sz="1800" b="0" i="1"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 </a:t>
                      </a:r>
                      <a:r>
                        <a:rPr kumimoji="0" lang="en-US" altLang="zh-CN" sz="1800" b="0" i="1" u="sng"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not</a:t>
                      </a:r>
                      <a:r>
                        <a:rPr kumimoji="0" lang="en-US" altLang="zh-CN" sz="1800" b="0" i="1"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 computer </a:t>
                      </a:r>
                      <a:r>
                        <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检索的结果只和</a:t>
                      </a:r>
                      <a:r>
                        <a:rPr kumimoji="0" lang="en-US" altLang="en-US" sz="1800" b="0" i="1"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Cookies</a:t>
                      </a:r>
                      <a:r>
                        <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相关，不包含</a:t>
                      </a:r>
                      <a:r>
                        <a:rPr kumimoji="0" lang="en-US" altLang="zh-CN" sz="1800" b="0" i="1"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computer </a:t>
                      </a:r>
                      <a:r>
                        <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a:t>
                      </a:r>
                      <a:endParaRPr kumimoji="0" lang="en-US" altLang="zh-CN"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p>
                      <a:pPr marL="0" marR="0" lvl="0" indent="0" algn="l" defTabSz="9144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c vMerge="1">
                  <a:txBody>
                    <a:bodyPr/>
                    <a:lstStyle/>
                    <a:p>
                      <a:endParaRPr lang="zh-CN" altLang="en-US"/>
                    </a:p>
                  </a:txBody>
                  <a:tcPr/>
                </a:tc>
                <a:extLst>
                  <a:ext uri="{0D108BD9-81ED-4DB2-BD59-A6C34878D82A}">
                    <a16:rowId xmlns:a16="http://schemas.microsoft.com/office/drawing/2014/main" val="3404115720"/>
                  </a:ext>
                </a:extLst>
              </a:tr>
              <a:tr h="1166057">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Near Operator (N) </a:t>
                      </a:r>
                      <a:endPar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p>
                      <a:pPr marL="0" marR="0" lvl="0" indent="0" algn="l" defTabSz="6858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查找包含间隔指定数量字词的两个检索词（任意顺序） 的文档。两词顺序可以颠倒</a:t>
                      </a: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c>
                  <a:txBody>
                    <a:bodyPr/>
                    <a:lstStyle>
                      <a:lvl1pPr>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800" b="0" i="1"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 tax N5 reform</a:t>
                      </a:r>
                      <a:endParaRPr kumimoji="0" lang="zh-CN" altLang="en-US" sz="1800" b="0" i="1"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E9EBF5"/>
                    </a:solidFill>
                  </a:tcPr>
                </a:tc>
                <a:extLst>
                  <a:ext uri="{0D108BD9-81ED-4DB2-BD59-A6C34878D82A}">
                    <a16:rowId xmlns:a16="http://schemas.microsoft.com/office/drawing/2014/main" val="2412178522"/>
                  </a:ext>
                </a:extLst>
              </a:tr>
              <a:tr h="891691">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r>
                        <a:rPr kumimoji="0" lang="en-US" altLang="zh-CN" sz="1800" b="0" i="0" u="none" strike="noStrike" cap="none" normalizeH="0" baseline="0">
                          <a:ln>
                            <a:noFill/>
                          </a:ln>
                          <a:solidFill>
                            <a:schemeClr val="accent1"/>
                          </a:solidFill>
                          <a:effectLst/>
                          <a:latin typeface="Georgia" panose="02040502050405020303" pitchFamily="18" charset="0"/>
                          <a:ea typeface="等线" panose="02010600030101010101" pitchFamily="2" charset="-122"/>
                          <a:cs typeface="Arial" panose="020B0604020202020204" pitchFamily="34" charset="0"/>
                        </a:rPr>
                        <a:t>Within Operator (W) </a:t>
                      </a:r>
                      <a:endParaRPr kumimoji="0" lang="zh-CN" altLang="en-US" sz="1800" b="0" i="0" u="none" strike="noStrike" cap="none" normalizeH="0" baseline="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c>
                  <a:txBody>
                    <a:bodyPr/>
                    <a:lstStyle>
                      <a:lvl1pPr>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查找包含间隔指定数量字词的两个检索词（任意顺序） 的文档。两词顺序不能改变</a:t>
                      </a: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c>
                  <a:txBody>
                    <a:bodyPr/>
                    <a:lstStyle>
                      <a:lvl1pPr>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914400" rtl="0" eaLnBrk="1" fontAlgn="base" latinLnBrk="0" hangingPunct="1">
                        <a:lnSpc>
                          <a:spcPct val="100000"/>
                        </a:lnSpc>
                        <a:spcBef>
                          <a:spcPct val="0"/>
                        </a:spcBef>
                        <a:spcAft>
                          <a:spcPct val="0"/>
                        </a:spcAft>
                        <a:buClrTx/>
                        <a:buSzTx/>
                        <a:buFontTx/>
                        <a:buNone/>
                        <a:tabLst/>
                      </a:pPr>
                      <a:r>
                        <a:rPr kumimoji="0" lang="en-US" altLang="zh-CN" sz="1800" b="0" i="1"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rPr>
                        <a:t>tax W8 reform</a:t>
                      </a:r>
                      <a:endParaRPr kumimoji="0" lang="zh-CN" altLang="en-US" sz="1800" b="0" i="1"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tc>
                  <a:txBody>
                    <a:bodyPr/>
                    <a:lstStyle>
                      <a:lvl1pPr defTabSz="685800">
                        <a:lnSpc>
                          <a:spcPct val="90000"/>
                        </a:lnSpc>
                        <a:spcBef>
                          <a:spcPts val="750"/>
                        </a:spcBef>
                        <a:buFont typeface="Arial" panose="020B0604020202020204" pitchFamily="34" charset="0"/>
                        <a:defRPr sz="1900">
                          <a:solidFill>
                            <a:schemeClr val="tx1"/>
                          </a:solidFill>
                          <a:latin typeface="等线" panose="02010600030101010101" pitchFamily="2" charset="-122"/>
                        </a:defRPr>
                      </a:lvl1pPr>
                      <a:lvl2pPr marL="742950" indent="-285750" defTabSz="685800">
                        <a:lnSpc>
                          <a:spcPct val="90000"/>
                        </a:lnSpc>
                        <a:spcBef>
                          <a:spcPts val="375"/>
                        </a:spcBef>
                        <a:buFont typeface="Arial" panose="020B0604020202020204" pitchFamily="34" charset="0"/>
                        <a:defRPr sz="1600">
                          <a:solidFill>
                            <a:schemeClr val="tx1"/>
                          </a:solidFill>
                          <a:latin typeface="等线" panose="02010600030101010101" pitchFamily="2" charset="-122"/>
                        </a:defRPr>
                      </a:lvl2pPr>
                      <a:lvl3pPr marL="1143000" indent="-228600" defTabSz="685800">
                        <a:lnSpc>
                          <a:spcPct val="90000"/>
                        </a:lnSpc>
                        <a:spcBef>
                          <a:spcPts val="375"/>
                        </a:spcBef>
                        <a:buFont typeface="Arial" panose="020B0604020202020204" pitchFamily="34" charset="0"/>
                        <a:defRPr sz="1300">
                          <a:solidFill>
                            <a:schemeClr val="tx1"/>
                          </a:solidFill>
                          <a:latin typeface="等线" panose="02010600030101010101" pitchFamily="2" charset="-122"/>
                        </a:defRPr>
                      </a:lvl3pPr>
                      <a:lvl4pPr marL="16002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4pPr>
                      <a:lvl5pPr marL="2057400" indent="-228600" defTabSz="685800">
                        <a:lnSpc>
                          <a:spcPct val="90000"/>
                        </a:lnSpc>
                        <a:spcBef>
                          <a:spcPts val="375"/>
                        </a:spcBef>
                        <a:buFont typeface="Arial" panose="020B0604020202020204" pitchFamily="34" charset="0"/>
                        <a:defRPr sz="1100">
                          <a:solidFill>
                            <a:schemeClr val="tx1"/>
                          </a:solidFill>
                          <a:latin typeface="等线" panose="02010600030101010101" pitchFamily="2" charset="-122"/>
                        </a:defRPr>
                      </a:lvl5pPr>
                      <a:lvl6pPr marL="25146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6pPr>
                      <a:lvl7pPr marL="29718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7pPr>
                      <a:lvl8pPr marL="34290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8pPr>
                      <a:lvl9pPr marL="3886200" indent="-228600" defTabSz="685800" fontAlgn="base">
                        <a:lnSpc>
                          <a:spcPct val="90000"/>
                        </a:lnSpc>
                        <a:spcBef>
                          <a:spcPts val="375"/>
                        </a:spcBef>
                        <a:spcAft>
                          <a:spcPct val="0"/>
                        </a:spcAft>
                        <a:buFont typeface="Arial" panose="020B0604020202020204" pitchFamily="34" charset="0"/>
                        <a:defRPr sz="1100">
                          <a:solidFill>
                            <a:schemeClr val="tx1"/>
                          </a:solidFill>
                          <a:latin typeface="等线" panose="02010600030101010101" pitchFamily="2" charset="-122"/>
                        </a:defRPr>
                      </a:lvl9pPr>
                    </a:lstStyle>
                    <a:p>
                      <a:pPr marL="0" marR="0" lvl="0" indent="0" algn="l" defTabSz="685800" rtl="0" eaLnBrk="1" fontAlgn="base" latinLnBrk="0" hangingPunct="1">
                        <a:lnSpc>
                          <a:spcPct val="100000"/>
                        </a:lnSpc>
                        <a:spcBef>
                          <a:spcPct val="0"/>
                        </a:spcBef>
                        <a:spcAft>
                          <a:spcPct val="0"/>
                        </a:spcAft>
                        <a:buClrTx/>
                        <a:buSzTx/>
                        <a:buFontTx/>
                        <a:buNone/>
                        <a:tabLst/>
                      </a:pPr>
                      <a:endParaRPr kumimoji="0" lang="zh-CN" altLang="en-US" sz="1800" b="0" i="0" u="none" strike="noStrike" cap="none" normalizeH="0" baseline="0" dirty="0">
                        <a:ln>
                          <a:noFill/>
                        </a:ln>
                        <a:solidFill>
                          <a:schemeClr val="accent1"/>
                        </a:solidFill>
                        <a:effectLst/>
                        <a:latin typeface="等线" panose="02010600030101010101" pitchFamily="2" charset="-122"/>
                        <a:ea typeface="等线" panose="02010600030101010101" pitchFamily="2" charset="-122"/>
                        <a:cs typeface="Arial" panose="020B0604020202020204" pitchFamily="34" charset="0"/>
                      </a:endParaRPr>
                    </a:p>
                  </a:txBody>
                  <a:tcPr marL="68580" marR="68580" marT="34296" marB="34296" horzOverflow="overflow">
                    <a:lnL w="12700" cap="flat" cmpd="sng" algn="ctr">
                      <a:solidFill>
                        <a:schemeClr val="bg1"/>
                      </a:solidFill>
                      <a:prstDash val="solid"/>
                      <a:round/>
                      <a:headEnd type="none" w="med" len="med"/>
                      <a:tailEnd type="none" w="med" len="med"/>
                    </a:lnL>
                    <a:lnR w="12700" cap="flat" cmpd="sng" algn="ctr">
                      <a:solidFill>
                        <a:schemeClr val="bg1"/>
                      </a:solidFill>
                      <a:prstDash val="solid"/>
                      <a:round/>
                      <a:headEnd type="none" w="med" len="med"/>
                      <a:tailEnd type="none" w="med" len="med"/>
                    </a:lnR>
                    <a:lnT w="12700" cap="flat" cmpd="sng" algn="ctr">
                      <a:solidFill>
                        <a:schemeClr val="bg1"/>
                      </a:solidFill>
                      <a:prstDash val="solid"/>
                      <a:round/>
                      <a:headEnd type="none" w="med" len="med"/>
                      <a:tailEnd type="none" w="med" len="med"/>
                    </a:lnT>
                    <a:lnB w="12700" cap="flat" cmpd="sng" algn="ctr">
                      <a:solidFill>
                        <a:schemeClr val="bg1"/>
                      </a:solidFill>
                      <a:prstDash val="solid"/>
                      <a:round/>
                      <a:headEnd type="none" w="med" len="med"/>
                      <a:tailEnd type="none" w="med" len="med"/>
                    </a:lnB>
                    <a:lnTlToBr>
                      <a:noFill/>
                    </a:lnTlToBr>
                    <a:lnBlToTr>
                      <a:noFill/>
                    </a:lnBlToTr>
                    <a:solidFill>
                      <a:srgbClr val="CFD5EA"/>
                    </a:solidFill>
                  </a:tcPr>
                </a:tc>
                <a:extLst>
                  <a:ext uri="{0D108BD9-81ED-4DB2-BD59-A6C34878D82A}">
                    <a16:rowId xmlns:a16="http://schemas.microsoft.com/office/drawing/2014/main" val="1781398215"/>
                  </a:ext>
                </a:extLst>
              </a:tr>
            </a:tbl>
          </a:graphicData>
        </a:graphic>
      </p:graphicFrame>
      <p:sp>
        <p:nvSpPr>
          <p:cNvPr id="6" name="Rectangle 5">
            <a:extLst>
              <a:ext uri="{FF2B5EF4-FFF2-40B4-BE49-F238E27FC236}">
                <a16:creationId xmlns:a16="http://schemas.microsoft.com/office/drawing/2014/main" id="{F7FD80A5-3891-4715-BF94-AB6F74DF9A4F}"/>
              </a:ext>
            </a:extLst>
          </p:cNvPr>
          <p:cNvSpPr/>
          <p:nvPr/>
        </p:nvSpPr>
        <p:spPr>
          <a:xfrm>
            <a:off x="1676400" y="76200"/>
            <a:ext cx="3940502" cy="502702"/>
          </a:xfrm>
          <a:prstGeom prst="rect">
            <a:avLst/>
          </a:prstGeom>
          <a:noFill/>
        </p:spPr>
        <p:txBody>
          <a:bodyPr wrap="none">
            <a:spAutoFit/>
            <a:scene3d>
              <a:camera prst="orthographicFront"/>
              <a:lightRig rig="soft" dir="t">
                <a:rot lat="0" lon="0" rev="15600000"/>
              </a:lightRig>
            </a:scene3d>
            <a:sp3d extrusionH="57150" prstMaterial="softEdge">
              <a:bevelT w="25400" h="38100"/>
            </a:sp3d>
          </a:bodyPr>
          <a:lstStyle/>
          <a:p>
            <a:pPr marL="0" marR="0" lvl="0" indent="0" algn="l" defTabSz="914400" rtl="0" eaLnBrk="0" fontAlgn="base" latinLnBrk="0" hangingPunct="0">
              <a:lnSpc>
                <a:spcPct val="100000"/>
              </a:lnSpc>
              <a:spcBef>
                <a:spcPct val="0"/>
              </a:spcBef>
              <a:spcAft>
                <a:spcPct val="0"/>
              </a:spcAft>
              <a:buClrTx/>
              <a:buSzTx/>
              <a:buFontTx/>
              <a:buNone/>
              <a:tabLst/>
              <a:defRPr/>
            </a:pPr>
            <a:r>
              <a:rPr kumimoji="0" lang="zh-CN" altLang="en-US" sz="4000" b="0" i="0" u="none" strike="noStrike" kern="1200" cap="none" spc="0" normalizeH="0" baseline="-25000" noProof="0" dirty="0">
                <a:ln>
                  <a:noFill/>
                </a:ln>
                <a:solidFill>
                  <a:prstClr val="black"/>
                </a:solidFill>
                <a:effectLst/>
                <a:uLnTx/>
                <a:uFillTx/>
                <a:latin typeface="Times New Roman" panose="02020603050405020304" pitchFamily="18" charset="0"/>
                <a:ea typeface="等线" panose="02010600030101010101" pitchFamily="2" charset="-122"/>
                <a:cs typeface="Arial" panose="020B0604020202020204" pitchFamily="34" charset="0"/>
              </a:rPr>
              <a:t>高级检索</a:t>
            </a:r>
            <a:r>
              <a:rPr kumimoji="0" lang="en-US" altLang="zh-CN" sz="4000" b="0" i="0" u="none" strike="noStrike" kern="1200" cap="none" spc="0" normalizeH="0" baseline="-25000" noProof="0" dirty="0">
                <a:ln>
                  <a:noFill/>
                </a:ln>
                <a:solidFill>
                  <a:prstClr val="black"/>
                </a:solidFill>
                <a:effectLst/>
                <a:uLnTx/>
                <a:uFillTx/>
                <a:latin typeface="Times New Roman" panose="02020603050405020304" pitchFamily="18" charset="0"/>
                <a:ea typeface="等线" panose="02010600030101010101" pitchFamily="2" charset="-122"/>
                <a:cs typeface="Arial" panose="020B0604020202020204" pitchFamily="34" charset="0"/>
              </a:rPr>
              <a:t>——</a:t>
            </a:r>
            <a:r>
              <a:rPr kumimoji="0" lang="zh-CN" altLang="en-US" sz="4000" b="0" i="0" u="none" strike="noStrike" kern="1200" cap="none" spc="0" normalizeH="0" baseline="-25000" noProof="0" dirty="0">
                <a:ln>
                  <a:noFill/>
                </a:ln>
                <a:solidFill>
                  <a:prstClr val="black"/>
                </a:solidFill>
                <a:effectLst/>
                <a:uLnTx/>
                <a:uFillTx/>
                <a:latin typeface="Times New Roman" panose="02020603050405020304" pitchFamily="18" charset="0"/>
                <a:ea typeface="等线" panose="02010600030101010101" pitchFamily="2" charset="-122"/>
                <a:cs typeface="Arial" panose="020B0604020202020204" pitchFamily="34" charset="0"/>
              </a:rPr>
              <a:t>关键词检索</a:t>
            </a:r>
            <a:endParaRPr kumimoji="0" lang="en-US" altLang="zh-CN" sz="4000" b="0" i="0" u="none" strike="noStrike" kern="1200" cap="none" spc="0" normalizeH="0" baseline="-25000" noProof="0" dirty="0">
              <a:ln>
                <a:noFill/>
              </a:ln>
              <a:solidFill>
                <a:prstClr val="black"/>
              </a:solidFill>
              <a:effectLst/>
              <a:uLnTx/>
              <a:uFillTx/>
              <a:latin typeface="Times New Roman" panose="02020603050405020304" pitchFamily="18" charset="0"/>
              <a:ea typeface="等线" panose="02010600030101010101" pitchFamily="2" charset="-122"/>
              <a:cs typeface="Arial" panose="020B0604020202020204" pitchFamily="34" charset="0"/>
            </a:endParaRPr>
          </a:p>
        </p:txBody>
      </p:sp>
    </p:spTree>
  </p:cSld>
  <p:clrMapOvr>
    <a:masterClrMapping/>
  </p:clrMapOvr>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nodePh="1">
                                  <p:stCondLst>
                                    <p:cond delay="0"/>
                                  </p:stCondLst>
                                  <p:endCondLst>
                                    <p:cond evt="begin" delay="0">
                                      <p:tn val="5"/>
                                    </p:cond>
                                  </p:endCondLst>
                                  <p:childTnLst>
                                    <p:set>
                                      <p:cBhvr>
                                        <p:cTn id="6" dur="1" fill="hold">
                                          <p:stCondLst>
                                            <p:cond delay="0"/>
                                          </p:stCondLst>
                                        </p:cTn>
                                        <p:tgtEl>
                                          <p:spTgt spid="4">
                                            <p:txEl>
                                              <p:pRg st="0" end="0"/>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6914" name="Title 1">
            <a:extLst>
              <a:ext uri="{FF2B5EF4-FFF2-40B4-BE49-F238E27FC236}">
                <a16:creationId xmlns:a16="http://schemas.microsoft.com/office/drawing/2014/main" id="{CC6B4E92-5DFC-4B22-AC64-7CCDD44AB3A4}"/>
              </a:ext>
            </a:extLst>
          </p:cNvPr>
          <p:cNvSpPr>
            <a:spLocks noGrp="1" noChangeArrowheads="1"/>
          </p:cNvSpPr>
          <p:nvPr>
            <p:ph type="title"/>
          </p:nvPr>
        </p:nvSpPr>
        <p:spPr>
          <a:xfrm>
            <a:off x="2209800" y="457200"/>
            <a:ext cx="6172200" cy="857250"/>
          </a:xfrm>
        </p:spPr>
        <p:txBody>
          <a:bodyPr/>
          <a:lstStyle/>
          <a:p>
            <a:pPr eaLnBrk="1" hangingPunct="1"/>
            <a:r>
              <a:rPr lang="zh-CN" altLang="en-US" sz="2000" b="1">
                <a:latin typeface="Arial" panose="020B0604020202020204" pitchFamily="34" charset="0"/>
                <a:ea typeface="宋体" panose="02010600030101010101" pitchFamily="2" charset="-122"/>
              </a:rPr>
              <a:t>通配符</a:t>
            </a:r>
            <a:endParaRPr lang="en-AU" altLang="zh-CN" sz="2000" b="1">
              <a:latin typeface="Arial" panose="020B0604020202020204" pitchFamily="34" charset="0"/>
              <a:ea typeface="宋体" panose="02010600030101010101" pitchFamily="2" charset="-122"/>
            </a:endParaRPr>
          </a:p>
        </p:txBody>
      </p:sp>
      <p:sp>
        <p:nvSpPr>
          <p:cNvPr id="166915" name="Content Placeholder 2">
            <a:extLst>
              <a:ext uri="{FF2B5EF4-FFF2-40B4-BE49-F238E27FC236}">
                <a16:creationId xmlns:a16="http://schemas.microsoft.com/office/drawing/2014/main" id="{8069395D-962D-4A6F-A83A-BBB6790969B6}"/>
              </a:ext>
            </a:extLst>
          </p:cNvPr>
          <p:cNvSpPr>
            <a:spLocks noGrp="1" noChangeArrowheads="1"/>
          </p:cNvSpPr>
          <p:nvPr>
            <p:ph idx="1"/>
          </p:nvPr>
        </p:nvSpPr>
        <p:spPr>
          <a:xfrm>
            <a:off x="2209800" y="1385888"/>
            <a:ext cx="8077200" cy="4862512"/>
          </a:xfrm>
        </p:spPr>
        <p:txBody>
          <a:bodyPr vert="horz" wrap="square" lIns="38576" tIns="19289" rIns="38576" bIns="19289" numCol="1" anchor="t" anchorCtr="0" compatLnSpc="1">
            <a:prstTxWarp prst="textNoShape">
              <a:avLst/>
            </a:prstTxWarp>
          </a:bodyPr>
          <a:lstStyle/>
          <a:p>
            <a:pPr eaLnBrk="1" hangingPunct="1">
              <a:lnSpc>
                <a:spcPct val="150000"/>
              </a:lnSpc>
            </a:pPr>
            <a:r>
              <a:rPr lang="zh-CN" altLang="en-US" sz="1800">
                <a:latin typeface="宋体" panose="02010600030101010101" pitchFamily="2" charset="-122"/>
                <a:ea typeface="宋体" panose="02010600030101010101" pitchFamily="2" charset="-122"/>
              </a:rPr>
              <a:t>截词符号</a:t>
            </a:r>
            <a:r>
              <a:rPr lang="en-US" altLang="zh-CN" sz="1800">
                <a:latin typeface="宋体" panose="02010600030101010101" pitchFamily="2" charset="-122"/>
                <a:ea typeface="宋体" panose="02010600030101010101" pitchFamily="2" charset="-122"/>
              </a:rPr>
              <a:t>(*)</a:t>
            </a:r>
            <a:r>
              <a:rPr lang="zh-CN" altLang="en-US" sz="1800">
                <a:latin typeface="宋体" panose="02010600030101010101" pitchFamily="2" charset="-122"/>
                <a:ea typeface="宋体" panose="02010600030101010101" pitchFamily="2" charset="-122"/>
              </a:rPr>
              <a:t>用于检索变形体，单复数</a:t>
            </a:r>
            <a:endParaRPr lang="en-US" altLang="zh-CN" sz="1800">
              <a:latin typeface="宋体" panose="02010600030101010101" pitchFamily="2" charset="-122"/>
              <a:ea typeface="宋体" panose="02010600030101010101" pitchFamily="2" charset="-122"/>
            </a:endParaRPr>
          </a:p>
          <a:p>
            <a:pPr lvl="1" eaLnBrk="1" hangingPunct="1">
              <a:lnSpc>
                <a:spcPct val="150000"/>
              </a:lnSpc>
            </a:pPr>
            <a:r>
              <a:rPr lang="en-US" altLang="zh-CN">
                <a:solidFill>
                  <a:srgbClr val="000080"/>
                </a:solidFill>
                <a:latin typeface="宋体" panose="02010600030101010101" pitchFamily="2" charset="-122"/>
                <a:ea typeface="宋体" panose="02010600030101010101" pitchFamily="2" charset="-122"/>
              </a:rPr>
              <a:t>econ* </a:t>
            </a:r>
            <a:r>
              <a:rPr lang="zh-CN" altLang="en-US">
                <a:latin typeface="宋体" panose="02010600030101010101" pitchFamily="2" charset="-122"/>
                <a:ea typeface="宋体" panose="02010600030101010101" pitchFamily="2" charset="-122"/>
              </a:rPr>
              <a:t>可以检索到</a:t>
            </a:r>
            <a:r>
              <a:rPr lang="en-US" altLang="zh-CN">
                <a:solidFill>
                  <a:srgbClr val="000080"/>
                </a:solidFill>
                <a:latin typeface="宋体" panose="02010600030101010101" pitchFamily="2" charset="-122"/>
                <a:ea typeface="宋体" panose="02010600030101010101" pitchFamily="2" charset="-122"/>
              </a:rPr>
              <a:t>economy, economic, economically, etc</a:t>
            </a:r>
          </a:p>
          <a:p>
            <a:pPr lvl="1" eaLnBrk="1" hangingPunct="1">
              <a:lnSpc>
                <a:spcPct val="150000"/>
              </a:lnSpc>
            </a:pPr>
            <a:r>
              <a:rPr lang="en-US" altLang="zh-CN">
                <a:solidFill>
                  <a:srgbClr val="000080"/>
                </a:solidFill>
                <a:latin typeface="宋体" panose="02010600030101010101" pitchFamily="2" charset="-122"/>
                <a:ea typeface="宋体" panose="02010600030101010101" pitchFamily="2" charset="-122"/>
              </a:rPr>
              <a:t>Student*</a:t>
            </a:r>
            <a:r>
              <a:rPr lang="zh-CN" altLang="en-US">
                <a:latin typeface="宋体" panose="02010600030101010101" pitchFamily="2" charset="-122"/>
                <a:ea typeface="宋体" panose="02010600030101010101" pitchFamily="2" charset="-122"/>
              </a:rPr>
              <a:t>可以检索到</a:t>
            </a:r>
            <a:r>
              <a:rPr lang="en-US" altLang="zh-CN">
                <a:solidFill>
                  <a:srgbClr val="000080"/>
                </a:solidFill>
                <a:latin typeface="宋体" panose="02010600030101010101" pitchFamily="2" charset="-122"/>
                <a:ea typeface="宋体" panose="02010600030101010101" pitchFamily="2" charset="-122"/>
              </a:rPr>
              <a:t>student, students</a:t>
            </a:r>
            <a:endParaRPr lang="en-US" altLang="zh-CN">
              <a:latin typeface="宋体" panose="02010600030101010101" pitchFamily="2" charset="-122"/>
              <a:ea typeface="宋体" panose="02010600030101010101" pitchFamily="2" charset="-122"/>
            </a:endParaRPr>
          </a:p>
          <a:p>
            <a:pPr eaLnBrk="1" hangingPunct="1">
              <a:lnSpc>
                <a:spcPct val="150000"/>
              </a:lnSpc>
            </a:pPr>
            <a:r>
              <a:rPr lang="zh-CN" altLang="en-US" sz="1800">
                <a:latin typeface="宋体" panose="02010600030101010101" pitchFamily="2" charset="-122"/>
                <a:ea typeface="宋体" panose="02010600030101010101" pitchFamily="2" charset="-122"/>
              </a:rPr>
              <a:t>通配符：适用于一个字母</a:t>
            </a:r>
            <a:r>
              <a:rPr lang="en-US" altLang="zh-CN" sz="1800">
                <a:latin typeface="宋体" panose="02010600030101010101" pitchFamily="2" charset="-122"/>
                <a:ea typeface="宋体" panose="02010600030101010101" pitchFamily="2" charset="-122"/>
              </a:rPr>
              <a:t>(?)</a:t>
            </a:r>
            <a:r>
              <a:rPr lang="zh-CN" altLang="en-US" sz="1800">
                <a:latin typeface="宋体" panose="02010600030101010101" pitchFamily="2" charset="-122"/>
                <a:ea typeface="宋体" panose="02010600030101010101" pitchFamily="2" charset="-122"/>
              </a:rPr>
              <a:t>用于检索英美单词拼写差异</a:t>
            </a:r>
            <a:endParaRPr lang="en-US" altLang="zh-CN" sz="1800">
              <a:latin typeface="宋体" panose="02010600030101010101" pitchFamily="2" charset="-122"/>
              <a:ea typeface="宋体" panose="02010600030101010101" pitchFamily="2" charset="-122"/>
            </a:endParaRPr>
          </a:p>
          <a:p>
            <a:pPr lvl="1" eaLnBrk="1" hangingPunct="1">
              <a:lnSpc>
                <a:spcPct val="150000"/>
              </a:lnSpc>
            </a:pPr>
            <a:r>
              <a:rPr lang="en-US" altLang="zh-CN">
                <a:solidFill>
                  <a:srgbClr val="000080"/>
                </a:solidFill>
                <a:latin typeface="宋体" panose="02010600030101010101" pitchFamily="2" charset="-122"/>
                <a:ea typeface="宋体" panose="02010600030101010101" pitchFamily="2" charset="-122"/>
              </a:rPr>
              <a:t>organi?ation </a:t>
            </a:r>
            <a:r>
              <a:rPr lang="zh-CN" altLang="en-US">
                <a:latin typeface="宋体" panose="02010600030101010101" pitchFamily="2" charset="-122"/>
                <a:ea typeface="宋体" panose="02010600030101010101" pitchFamily="2" charset="-122"/>
              </a:rPr>
              <a:t>可以检索到 </a:t>
            </a:r>
            <a:r>
              <a:rPr lang="en-US" altLang="zh-CN">
                <a:solidFill>
                  <a:srgbClr val="000080"/>
                </a:solidFill>
                <a:latin typeface="宋体" panose="02010600030101010101" pitchFamily="2" charset="-122"/>
                <a:ea typeface="宋体" panose="02010600030101010101" pitchFamily="2" charset="-122"/>
              </a:rPr>
              <a:t>organi</a:t>
            </a:r>
            <a:r>
              <a:rPr lang="en-US" altLang="zh-CN" u="sng">
                <a:solidFill>
                  <a:srgbClr val="000080"/>
                </a:solidFill>
                <a:latin typeface="宋体" panose="02010600030101010101" pitchFamily="2" charset="-122"/>
                <a:ea typeface="宋体" panose="02010600030101010101" pitchFamily="2" charset="-122"/>
              </a:rPr>
              <a:t>s</a:t>
            </a:r>
            <a:r>
              <a:rPr lang="en-US" altLang="zh-CN">
                <a:solidFill>
                  <a:srgbClr val="000080"/>
                </a:solidFill>
                <a:latin typeface="宋体" panose="02010600030101010101" pitchFamily="2" charset="-122"/>
                <a:ea typeface="宋体" panose="02010600030101010101" pitchFamily="2" charset="-122"/>
              </a:rPr>
              <a:t>ation </a:t>
            </a:r>
            <a:r>
              <a:rPr lang="en-US" altLang="zh-CN">
                <a:latin typeface="宋体" panose="02010600030101010101" pitchFamily="2" charset="-122"/>
                <a:ea typeface="宋体" panose="02010600030101010101" pitchFamily="2" charset="-122"/>
              </a:rPr>
              <a:t>or </a:t>
            </a:r>
            <a:r>
              <a:rPr lang="en-US" altLang="zh-CN">
                <a:solidFill>
                  <a:srgbClr val="000080"/>
                </a:solidFill>
                <a:latin typeface="宋体" panose="02010600030101010101" pitchFamily="2" charset="-122"/>
                <a:ea typeface="宋体" panose="02010600030101010101" pitchFamily="2" charset="-122"/>
              </a:rPr>
              <a:t>organi</a:t>
            </a:r>
            <a:r>
              <a:rPr lang="en-US" altLang="zh-CN" u="sng">
                <a:solidFill>
                  <a:srgbClr val="000080"/>
                </a:solidFill>
                <a:latin typeface="宋体" panose="02010600030101010101" pitchFamily="2" charset="-122"/>
                <a:ea typeface="宋体" panose="02010600030101010101" pitchFamily="2" charset="-122"/>
              </a:rPr>
              <a:t>z</a:t>
            </a:r>
            <a:r>
              <a:rPr lang="en-US" altLang="zh-CN">
                <a:solidFill>
                  <a:srgbClr val="000080"/>
                </a:solidFill>
                <a:latin typeface="宋体" panose="02010600030101010101" pitchFamily="2" charset="-122"/>
                <a:ea typeface="宋体" panose="02010600030101010101" pitchFamily="2" charset="-122"/>
              </a:rPr>
              <a:t>ation</a:t>
            </a:r>
            <a:endParaRPr lang="en-US" altLang="zh-CN">
              <a:latin typeface="宋体" panose="02010600030101010101" pitchFamily="2" charset="-122"/>
              <a:ea typeface="宋体" panose="02010600030101010101" pitchFamily="2" charset="-122"/>
            </a:endParaRPr>
          </a:p>
          <a:p>
            <a:pPr eaLnBrk="1" hangingPunct="1">
              <a:lnSpc>
                <a:spcPct val="150000"/>
              </a:lnSpc>
            </a:pPr>
            <a:r>
              <a:rPr lang="zh-CN" altLang="en-US" sz="1800">
                <a:latin typeface="宋体" panose="02010600030101010101" pitchFamily="2" charset="-122"/>
                <a:ea typeface="宋体" panose="02010600030101010101" pitchFamily="2" charset="-122"/>
              </a:rPr>
              <a:t>通配符：适用于多个字母</a:t>
            </a:r>
            <a:r>
              <a:rPr lang="en-US" altLang="zh-CN" sz="1800">
                <a:latin typeface="宋体" panose="02010600030101010101" pitchFamily="2" charset="-122"/>
                <a:ea typeface="宋体" panose="02010600030101010101" pitchFamily="2" charset="-122"/>
              </a:rPr>
              <a:t>(#)</a:t>
            </a:r>
            <a:r>
              <a:rPr lang="zh-CN" altLang="en-US" sz="1800">
                <a:latin typeface="宋体" panose="02010600030101010101" pitchFamily="2" charset="-122"/>
                <a:ea typeface="宋体" panose="02010600030101010101" pitchFamily="2" charset="-122"/>
              </a:rPr>
              <a:t>用于检索英美单词拼写差异</a:t>
            </a:r>
            <a:endParaRPr lang="en-US" altLang="zh-CN" sz="1800">
              <a:latin typeface="宋体" panose="02010600030101010101" pitchFamily="2" charset="-122"/>
              <a:ea typeface="宋体" panose="02010600030101010101" pitchFamily="2" charset="-122"/>
            </a:endParaRPr>
          </a:p>
          <a:p>
            <a:pPr lvl="1" eaLnBrk="1" hangingPunct="1">
              <a:lnSpc>
                <a:spcPct val="150000"/>
              </a:lnSpc>
            </a:pPr>
            <a:r>
              <a:rPr lang="en-US" altLang="zh-CN">
                <a:solidFill>
                  <a:srgbClr val="000080"/>
                </a:solidFill>
                <a:latin typeface="宋体" panose="02010600030101010101" pitchFamily="2" charset="-122"/>
                <a:ea typeface="宋体" panose="02010600030101010101" pitchFamily="2" charset="-122"/>
              </a:rPr>
              <a:t>behavi#r </a:t>
            </a:r>
            <a:r>
              <a:rPr lang="en-US" altLang="zh-CN">
                <a:latin typeface="宋体" panose="02010600030101010101" pitchFamily="2" charset="-122"/>
                <a:ea typeface="宋体" panose="02010600030101010101" pitchFamily="2" charset="-122"/>
              </a:rPr>
              <a:t>will </a:t>
            </a:r>
            <a:r>
              <a:rPr lang="zh-CN" altLang="en-US">
                <a:latin typeface="宋体" panose="02010600030101010101" pitchFamily="2" charset="-122"/>
                <a:ea typeface="宋体" panose="02010600030101010101" pitchFamily="2" charset="-122"/>
              </a:rPr>
              <a:t>可以检索到 </a:t>
            </a:r>
            <a:r>
              <a:rPr lang="en-US" altLang="zh-CN">
                <a:solidFill>
                  <a:srgbClr val="000080"/>
                </a:solidFill>
                <a:latin typeface="宋体" panose="02010600030101010101" pitchFamily="2" charset="-122"/>
                <a:ea typeface="宋体" panose="02010600030101010101" pitchFamily="2" charset="-122"/>
              </a:rPr>
              <a:t>behavi</a:t>
            </a:r>
            <a:r>
              <a:rPr lang="en-US" altLang="zh-CN" u="sng">
                <a:solidFill>
                  <a:srgbClr val="000080"/>
                </a:solidFill>
                <a:latin typeface="宋体" panose="02010600030101010101" pitchFamily="2" charset="-122"/>
                <a:ea typeface="宋体" panose="02010600030101010101" pitchFamily="2" charset="-122"/>
              </a:rPr>
              <a:t>o</a:t>
            </a:r>
            <a:r>
              <a:rPr lang="en-US" altLang="zh-CN">
                <a:solidFill>
                  <a:srgbClr val="000080"/>
                </a:solidFill>
                <a:latin typeface="宋体" panose="02010600030101010101" pitchFamily="2" charset="-122"/>
                <a:ea typeface="宋体" panose="02010600030101010101" pitchFamily="2" charset="-122"/>
              </a:rPr>
              <a:t>r </a:t>
            </a:r>
            <a:r>
              <a:rPr lang="en-US" altLang="zh-CN">
                <a:latin typeface="宋体" panose="02010600030101010101" pitchFamily="2" charset="-122"/>
                <a:ea typeface="宋体" panose="02010600030101010101" pitchFamily="2" charset="-122"/>
              </a:rPr>
              <a:t>or</a:t>
            </a:r>
            <a:r>
              <a:rPr lang="en-US" altLang="zh-CN">
                <a:solidFill>
                  <a:srgbClr val="000080"/>
                </a:solidFill>
                <a:latin typeface="宋体" panose="02010600030101010101" pitchFamily="2" charset="-122"/>
                <a:ea typeface="宋体" panose="02010600030101010101" pitchFamily="2" charset="-122"/>
              </a:rPr>
              <a:t> behavi</a:t>
            </a:r>
            <a:r>
              <a:rPr lang="en-US" altLang="zh-CN" u="sng">
                <a:solidFill>
                  <a:srgbClr val="000080"/>
                </a:solidFill>
                <a:latin typeface="宋体" panose="02010600030101010101" pitchFamily="2" charset="-122"/>
                <a:ea typeface="宋体" panose="02010600030101010101" pitchFamily="2" charset="-122"/>
              </a:rPr>
              <a:t>ou</a:t>
            </a:r>
            <a:r>
              <a:rPr lang="en-US" altLang="zh-CN">
                <a:solidFill>
                  <a:srgbClr val="000080"/>
                </a:solidFill>
                <a:latin typeface="宋体" panose="02010600030101010101" pitchFamily="2" charset="-122"/>
                <a:ea typeface="宋体" panose="02010600030101010101" pitchFamily="2" charset="-122"/>
              </a:rPr>
              <a:t>r</a:t>
            </a:r>
            <a:endParaRPr lang="en-US" altLang="zh-CN">
              <a:latin typeface="宋体" panose="02010600030101010101" pitchFamily="2" charset="-122"/>
              <a:ea typeface="宋体" panose="02010600030101010101" pitchFamily="2" charset="-122"/>
            </a:endParaRPr>
          </a:p>
          <a:p>
            <a:pPr eaLnBrk="1" hangingPunct="1">
              <a:lnSpc>
                <a:spcPct val="150000"/>
              </a:lnSpc>
            </a:pPr>
            <a:r>
              <a:rPr lang="zh-CN" altLang="en-US" sz="1800">
                <a:latin typeface="宋体" panose="02010600030101010101" pitchFamily="2" charset="-122"/>
                <a:ea typeface="宋体" panose="02010600030101010101" pitchFamily="2" charset="-122"/>
              </a:rPr>
              <a:t>短语检索（“”）用于检索固定短语</a:t>
            </a:r>
          </a:p>
          <a:p>
            <a:pPr lvl="1" eaLnBrk="1" hangingPunct="1">
              <a:lnSpc>
                <a:spcPct val="150000"/>
              </a:lnSpc>
            </a:pPr>
            <a:r>
              <a:rPr lang="zh-CN" altLang="en-US">
                <a:solidFill>
                  <a:srgbClr val="000080"/>
                </a:solidFill>
                <a:latin typeface="宋体" panose="02010600030101010101" pitchFamily="2" charset="-122"/>
                <a:ea typeface="宋体" panose="02010600030101010101" pitchFamily="2" charset="-122"/>
              </a:rPr>
              <a:t>“</a:t>
            </a:r>
            <a:r>
              <a:rPr lang="en-US" altLang="zh-CN">
                <a:solidFill>
                  <a:srgbClr val="000080"/>
                </a:solidFill>
                <a:latin typeface="宋体" panose="02010600030101010101" pitchFamily="2" charset="-122"/>
                <a:ea typeface="宋体" panose="02010600030101010101" pitchFamily="2" charset="-122"/>
              </a:rPr>
              <a:t>global warming” </a:t>
            </a:r>
            <a:r>
              <a:rPr lang="zh-CN" altLang="en-US">
                <a:solidFill>
                  <a:srgbClr val="000080"/>
                </a:solidFill>
                <a:latin typeface="宋体" panose="02010600030101010101" pitchFamily="2" charset="-122"/>
                <a:ea typeface="宋体" panose="02010600030101010101" pitchFamily="2" charset="-122"/>
              </a:rPr>
              <a:t>可以检索到固定格式的词组，位置顺序保持不变。</a:t>
            </a:r>
            <a:endParaRPr lang="en-AU" altLang="zh-CN">
              <a:latin typeface="宋体" panose="02010600030101010101" pitchFamily="2" charset="-122"/>
              <a:ea typeface="宋体" panose="02010600030101010101" pitchFamily="2" charset="-122"/>
            </a:endParaRPr>
          </a:p>
        </p:txBody>
      </p:sp>
    </p:spTree>
  </p:cSld>
  <p:clrMapOvr>
    <a:masterClrMapping/>
  </p:clrMapOvr>
</p:sld>
</file>

<file path=ppt/slides/slide2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aphicFrame>
        <p:nvGraphicFramePr>
          <p:cNvPr id="4" name="Table 3">
            <a:extLst>
              <a:ext uri="{FF2B5EF4-FFF2-40B4-BE49-F238E27FC236}">
                <a16:creationId xmlns:a16="http://schemas.microsoft.com/office/drawing/2014/main" id="{D0531EB3-BF1B-482F-AD7B-2A2D99AF6A8F}"/>
              </a:ext>
            </a:extLst>
          </p:cNvPr>
          <p:cNvGraphicFramePr>
            <a:graphicFrameLocks noGrp="1"/>
          </p:cNvGraphicFramePr>
          <p:nvPr>
            <p:extLst>
              <p:ext uri="{D42A27DB-BD31-4B8C-83A1-F6EECF244321}">
                <p14:modId xmlns:p14="http://schemas.microsoft.com/office/powerpoint/2010/main" val="1142801162"/>
              </p:ext>
            </p:extLst>
          </p:nvPr>
        </p:nvGraphicFramePr>
        <p:xfrm>
          <a:off x="528320" y="533401"/>
          <a:ext cx="11125200" cy="6405670"/>
        </p:xfrm>
        <a:graphic>
          <a:graphicData uri="http://schemas.openxmlformats.org/drawingml/2006/table">
            <a:tbl>
              <a:tblPr firstRow="1" firstCol="1" bandRow="1">
                <a:tableStyleId>{5C22544A-7EE6-4342-B048-85BDC9FD1C3A}</a:tableStyleId>
              </a:tblPr>
              <a:tblGrid>
                <a:gridCol w="1681142">
                  <a:extLst>
                    <a:ext uri="{9D8B030D-6E8A-4147-A177-3AD203B41FA5}">
                      <a16:colId xmlns:a16="http://schemas.microsoft.com/office/drawing/2014/main" val="3976792867"/>
                    </a:ext>
                  </a:extLst>
                </a:gridCol>
                <a:gridCol w="6992743">
                  <a:extLst>
                    <a:ext uri="{9D8B030D-6E8A-4147-A177-3AD203B41FA5}">
                      <a16:colId xmlns:a16="http://schemas.microsoft.com/office/drawing/2014/main" val="1121476985"/>
                    </a:ext>
                  </a:extLst>
                </a:gridCol>
                <a:gridCol w="2451315">
                  <a:extLst>
                    <a:ext uri="{9D8B030D-6E8A-4147-A177-3AD203B41FA5}">
                      <a16:colId xmlns:a16="http://schemas.microsoft.com/office/drawing/2014/main" val="1770983977"/>
                    </a:ext>
                  </a:extLst>
                </a:gridCol>
              </a:tblGrid>
              <a:tr h="560675">
                <a:tc>
                  <a:txBody>
                    <a:bodyPr/>
                    <a:lstStyle/>
                    <a:p>
                      <a:pPr algn="ctr">
                        <a:spcAft>
                          <a:spcPts val="0"/>
                        </a:spcAft>
                      </a:pPr>
                      <a:r>
                        <a:rPr lang="en-US" sz="1800" kern="0" dirty="0">
                          <a:effectLst/>
                        </a:rPr>
                        <a:t>Searchable Tag</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nchor="ctr"/>
                </a:tc>
                <a:tc>
                  <a:txBody>
                    <a:bodyPr/>
                    <a:lstStyle/>
                    <a:p>
                      <a:pPr algn="ctr">
                        <a:spcAft>
                          <a:spcPts val="0"/>
                        </a:spcAft>
                      </a:pPr>
                      <a:r>
                        <a:rPr lang="en-US" sz="1800" kern="0">
                          <a:effectLst/>
                        </a:rPr>
                        <a:t>Description</a:t>
                      </a:r>
                      <a:endParaRPr lang="zh-CN" sz="1800" kern="10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nchor="ctr"/>
                </a:tc>
                <a:tc>
                  <a:txBody>
                    <a:bodyPr/>
                    <a:lstStyle/>
                    <a:p>
                      <a:pPr algn="ctr">
                        <a:spcAft>
                          <a:spcPts val="0"/>
                        </a:spcAft>
                      </a:pPr>
                      <a:r>
                        <a:rPr lang="en-US" sz="1800" kern="0">
                          <a:effectLst/>
                        </a:rPr>
                        <a:t>Example</a:t>
                      </a:r>
                      <a:endParaRPr lang="zh-CN" sz="1800" kern="10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nchor="ctr"/>
                </a:tc>
                <a:extLst>
                  <a:ext uri="{0D108BD9-81ED-4DB2-BD59-A6C34878D82A}">
                    <a16:rowId xmlns:a16="http://schemas.microsoft.com/office/drawing/2014/main" val="710448907"/>
                  </a:ext>
                </a:extLst>
              </a:tr>
              <a:tr h="560675">
                <a:tc>
                  <a:txBody>
                    <a:bodyPr/>
                    <a:lstStyle/>
                    <a:p>
                      <a:pPr algn="ctr">
                        <a:spcAft>
                          <a:spcPts val="0"/>
                        </a:spcAft>
                      </a:pPr>
                      <a:r>
                        <a:rPr lang="en-US" sz="1800" kern="0" dirty="0">
                          <a:effectLst/>
                        </a:rPr>
                        <a:t>AB</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dirty="0">
                          <a:effectLst/>
                        </a:rPr>
                        <a:t>Abstract </a:t>
                      </a:r>
                      <a:endParaRPr lang="zh-CN" sz="1800" kern="100" dirty="0">
                        <a:effectLst/>
                      </a:endParaRPr>
                    </a:p>
                    <a:p>
                      <a:pPr algn="ctr">
                        <a:spcAft>
                          <a:spcPts val="0"/>
                        </a:spcAft>
                      </a:pPr>
                      <a:r>
                        <a:rPr lang="en-US" sz="1800" kern="0" dirty="0">
                          <a:effectLst/>
                        </a:rPr>
                        <a:t>Performs a keyword search of the abstract summaries.</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a:effectLst/>
                        </a:rPr>
                        <a:t>AB civil liberties</a:t>
                      </a:r>
                      <a:endParaRPr lang="zh-CN" sz="1800" kern="10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extLst>
                  <a:ext uri="{0D108BD9-81ED-4DB2-BD59-A6C34878D82A}">
                    <a16:rowId xmlns:a16="http://schemas.microsoft.com/office/drawing/2014/main" val="1211300612"/>
                  </a:ext>
                </a:extLst>
              </a:tr>
              <a:tr h="560675">
                <a:tc>
                  <a:txBody>
                    <a:bodyPr/>
                    <a:lstStyle/>
                    <a:p>
                      <a:pPr algn="ctr">
                        <a:spcAft>
                          <a:spcPts val="0"/>
                        </a:spcAft>
                      </a:pPr>
                      <a:r>
                        <a:rPr lang="en-US" sz="1800" kern="0" dirty="0">
                          <a:effectLst/>
                        </a:rPr>
                        <a:t>AU</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dirty="0">
                          <a:effectLst/>
                        </a:rPr>
                        <a:t>Author</a:t>
                      </a:r>
                      <a:endParaRPr lang="zh-CN" sz="1800" kern="100" dirty="0">
                        <a:effectLst/>
                      </a:endParaRPr>
                    </a:p>
                    <a:p>
                      <a:pPr algn="ctr">
                        <a:spcAft>
                          <a:spcPts val="0"/>
                        </a:spcAft>
                      </a:pPr>
                      <a:r>
                        <a:rPr lang="en-US" sz="1800" kern="0" dirty="0">
                          <a:effectLst/>
                        </a:rPr>
                        <a:t>Performs a keyword search for any authors of an article.</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a:effectLst/>
                        </a:rPr>
                        <a:t>AU Rompalske</a:t>
                      </a:r>
                      <a:endParaRPr lang="zh-CN" sz="1800" kern="10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extLst>
                  <a:ext uri="{0D108BD9-81ED-4DB2-BD59-A6C34878D82A}">
                    <a16:rowId xmlns:a16="http://schemas.microsoft.com/office/drawing/2014/main" val="643171530"/>
                  </a:ext>
                </a:extLst>
              </a:tr>
              <a:tr h="834984">
                <a:tc>
                  <a:txBody>
                    <a:bodyPr/>
                    <a:lstStyle/>
                    <a:p>
                      <a:pPr algn="ctr">
                        <a:spcAft>
                          <a:spcPts val="0"/>
                        </a:spcAft>
                      </a:pPr>
                      <a:r>
                        <a:rPr lang="en-US" sz="1800" kern="0">
                          <a:effectLst/>
                        </a:rPr>
                        <a:t>IS</a:t>
                      </a:r>
                      <a:endParaRPr lang="zh-CN" sz="1800" kern="10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dirty="0">
                          <a:effectLst/>
                        </a:rPr>
                        <a:t>ISSN </a:t>
                      </a:r>
                      <a:endParaRPr lang="zh-CN" sz="1800" kern="100" dirty="0">
                        <a:effectLst/>
                      </a:endParaRPr>
                    </a:p>
                    <a:p>
                      <a:pPr algn="ctr">
                        <a:spcAft>
                          <a:spcPts val="0"/>
                        </a:spcAft>
                      </a:pPr>
                      <a:r>
                        <a:rPr lang="en-US" sz="1800" kern="0" dirty="0">
                          <a:effectLst/>
                        </a:rPr>
                        <a:t>Performs an exact search for a publication's International Standard Serial Number.</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dirty="0">
                          <a:effectLst/>
                        </a:rPr>
                        <a:t>IS 1040726X</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extLst>
                  <a:ext uri="{0D108BD9-81ED-4DB2-BD59-A6C34878D82A}">
                    <a16:rowId xmlns:a16="http://schemas.microsoft.com/office/drawing/2014/main" val="1878665053"/>
                  </a:ext>
                </a:extLst>
              </a:tr>
              <a:tr h="834984">
                <a:tc>
                  <a:txBody>
                    <a:bodyPr/>
                    <a:lstStyle/>
                    <a:p>
                      <a:pPr algn="ctr">
                        <a:spcAft>
                          <a:spcPts val="0"/>
                        </a:spcAft>
                      </a:pPr>
                      <a:r>
                        <a:rPr lang="en-US" sz="1800" kern="0">
                          <a:effectLst/>
                        </a:rPr>
                        <a:t>SO</a:t>
                      </a:r>
                      <a:endParaRPr lang="zh-CN" sz="1800" kern="10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dirty="0">
                          <a:effectLst/>
                        </a:rPr>
                        <a:t>Journal Name </a:t>
                      </a:r>
                      <a:endParaRPr lang="zh-CN" sz="1800" kern="100" dirty="0">
                        <a:effectLst/>
                      </a:endParaRPr>
                    </a:p>
                    <a:p>
                      <a:pPr algn="ctr">
                        <a:spcAft>
                          <a:spcPts val="0"/>
                        </a:spcAft>
                      </a:pPr>
                      <a:r>
                        <a:rPr lang="en-US" sz="1800" kern="0" dirty="0">
                          <a:effectLst/>
                        </a:rPr>
                        <a:t>Performs a keyword search for the journal name of the article.</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dirty="0">
                          <a:effectLst/>
                        </a:rPr>
                        <a:t>SO International Journal of Toxicology</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extLst>
                  <a:ext uri="{0D108BD9-81ED-4DB2-BD59-A6C34878D82A}">
                    <a16:rowId xmlns:a16="http://schemas.microsoft.com/office/drawing/2014/main" val="2451457944"/>
                  </a:ext>
                </a:extLst>
              </a:tr>
              <a:tr h="834984">
                <a:tc>
                  <a:txBody>
                    <a:bodyPr/>
                    <a:lstStyle/>
                    <a:p>
                      <a:pPr algn="ctr">
                        <a:spcAft>
                          <a:spcPts val="0"/>
                        </a:spcAft>
                      </a:pPr>
                      <a:r>
                        <a:rPr lang="en-US" sz="1800" kern="0">
                          <a:effectLst/>
                        </a:rPr>
                        <a:t>SU</a:t>
                      </a:r>
                      <a:endParaRPr lang="zh-CN" sz="1800" kern="10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dirty="0">
                          <a:effectLst/>
                        </a:rPr>
                        <a:t>Subject  </a:t>
                      </a:r>
                      <a:endParaRPr lang="zh-CN" sz="1800" kern="100" dirty="0">
                        <a:effectLst/>
                      </a:endParaRPr>
                    </a:p>
                    <a:p>
                      <a:pPr algn="ctr">
                        <a:spcAft>
                          <a:spcPts val="0"/>
                        </a:spcAft>
                      </a:pPr>
                      <a:r>
                        <a:rPr lang="en-US" sz="1800" kern="0" dirty="0">
                          <a:effectLst/>
                        </a:rPr>
                        <a:t>Performs a keyword search of the subject headings listed in the records.</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a:effectLst/>
                        </a:rPr>
                        <a:t>SU MOTION pictures</a:t>
                      </a:r>
                      <a:endParaRPr lang="zh-CN" sz="1800" kern="10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extLst>
                  <a:ext uri="{0D108BD9-81ED-4DB2-BD59-A6C34878D82A}">
                    <a16:rowId xmlns:a16="http://schemas.microsoft.com/office/drawing/2014/main" val="1849679689"/>
                  </a:ext>
                </a:extLst>
              </a:tr>
              <a:tr h="834984">
                <a:tc>
                  <a:txBody>
                    <a:bodyPr/>
                    <a:lstStyle/>
                    <a:p>
                      <a:pPr algn="ctr">
                        <a:spcAft>
                          <a:spcPts val="0"/>
                        </a:spcAft>
                      </a:pPr>
                      <a:r>
                        <a:rPr lang="en-US" sz="1800" kern="0">
                          <a:effectLst/>
                        </a:rPr>
                        <a:t>TI</a:t>
                      </a:r>
                      <a:endParaRPr lang="zh-CN" sz="1800" kern="10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dirty="0">
                          <a:effectLst/>
                        </a:rPr>
                        <a:t>Title </a:t>
                      </a:r>
                      <a:endParaRPr lang="zh-CN" sz="1800" kern="100" dirty="0">
                        <a:effectLst/>
                      </a:endParaRPr>
                    </a:p>
                    <a:p>
                      <a:pPr algn="ctr">
                        <a:spcAft>
                          <a:spcPts val="0"/>
                        </a:spcAft>
                      </a:pPr>
                      <a:r>
                        <a:rPr lang="en-US" sz="1800" kern="0" dirty="0">
                          <a:effectLst/>
                        </a:rPr>
                        <a:t>Searches keywords in a record's English and non-English title field.</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a:effectLst/>
                        </a:rPr>
                        <a:t>TI Fashion Focus</a:t>
                      </a:r>
                      <a:endParaRPr lang="zh-CN" sz="1800" kern="10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extLst>
                  <a:ext uri="{0D108BD9-81ED-4DB2-BD59-A6C34878D82A}">
                    <a16:rowId xmlns:a16="http://schemas.microsoft.com/office/drawing/2014/main" val="1035462023"/>
                  </a:ext>
                </a:extLst>
              </a:tr>
              <a:tr h="1383603">
                <a:tc>
                  <a:txBody>
                    <a:bodyPr/>
                    <a:lstStyle/>
                    <a:p>
                      <a:pPr algn="ctr">
                        <a:spcAft>
                          <a:spcPts val="0"/>
                        </a:spcAft>
                      </a:pPr>
                      <a:r>
                        <a:rPr lang="en-US" sz="1800" kern="0">
                          <a:effectLst/>
                        </a:rPr>
                        <a:t>TX</a:t>
                      </a:r>
                      <a:endParaRPr lang="zh-CN" sz="1800" kern="10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dirty="0">
                          <a:effectLst/>
                        </a:rPr>
                        <a:t>All Text </a:t>
                      </a:r>
                      <a:endParaRPr lang="zh-CN" sz="1800" kern="100" dirty="0">
                        <a:effectLst/>
                      </a:endParaRPr>
                    </a:p>
                    <a:p>
                      <a:pPr algn="ctr">
                        <a:spcAft>
                          <a:spcPts val="0"/>
                        </a:spcAft>
                      </a:pPr>
                      <a:r>
                        <a:rPr lang="en-US" sz="1800" kern="0" dirty="0">
                          <a:effectLst/>
                        </a:rPr>
                        <a:t>Performs a keyword search of all the database's searchable fields. Using the TX field code will cause the search to look for the keyword in the full text as well as the citation record.</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tc>
                  <a:txBody>
                    <a:bodyPr/>
                    <a:lstStyle/>
                    <a:p>
                      <a:pPr algn="ctr">
                        <a:spcAft>
                          <a:spcPts val="0"/>
                        </a:spcAft>
                      </a:pPr>
                      <a:r>
                        <a:rPr lang="en-US" sz="1800" kern="0" dirty="0">
                          <a:effectLst/>
                        </a:rPr>
                        <a:t>TX Cronyism</a:t>
                      </a:r>
                      <a:endParaRPr lang="zh-CN" sz="1800" kern="100" dirty="0">
                        <a:effectLst/>
                        <a:latin typeface="等线" panose="02010600030101010101" pitchFamily="2" charset="-122"/>
                        <a:ea typeface="等线" panose="02010600030101010101" pitchFamily="2" charset="-122"/>
                        <a:cs typeface="Times New Roman" panose="02020603050405020304" pitchFamily="18" charset="0"/>
                      </a:endParaRPr>
                    </a:p>
                  </a:txBody>
                  <a:tcPr marL="6029" marR="6029" marT="6028" marB="6028"/>
                </a:tc>
                <a:extLst>
                  <a:ext uri="{0D108BD9-81ED-4DB2-BD59-A6C34878D82A}">
                    <a16:rowId xmlns:a16="http://schemas.microsoft.com/office/drawing/2014/main" val="817218936"/>
                  </a:ext>
                </a:extLst>
              </a:tr>
            </a:tbl>
          </a:graphicData>
        </a:graphic>
      </p:graphicFrame>
      <p:sp>
        <p:nvSpPr>
          <p:cNvPr id="167976" name="Title 1">
            <a:extLst>
              <a:ext uri="{FF2B5EF4-FFF2-40B4-BE49-F238E27FC236}">
                <a16:creationId xmlns:a16="http://schemas.microsoft.com/office/drawing/2014/main" id="{CC6E6947-39BD-4BBF-A23E-A44B1FA07480}"/>
              </a:ext>
            </a:extLst>
          </p:cNvPr>
          <p:cNvSpPr>
            <a:spLocks noGrp="1" noChangeArrowheads="1"/>
          </p:cNvSpPr>
          <p:nvPr>
            <p:ph type="title"/>
          </p:nvPr>
        </p:nvSpPr>
        <p:spPr>
          <a:xfrm>
            <a:off x="2209800" y="76200"/>
            <a:ext cx="6172200" cy="592138"/>
          </a:xfrm>
        </p:spPr>
        <p:txBody>
          <a:bodyPr/>
          <a:lstStyle/>
          <a:p>
            <a:pPr eaLnBrk="1" hangingPunct="1"/>
            <a:r>
              <a:rPr lang="zh-CN" altLang="en-US" sz="1800" b="1">
                <a:latin typeface="Arial" panose="020B0604020202020204" pitchFamily="34" charset="0"/>
                <a:ea typeface="宋体" panose="02010600030101010101" pitchFamily="2" charset="-122"/>
              </a:rPr>
              <a:t>字段</a:t>
            </a:r>
            <a:endParaRPr lang="en-AU" altLang="zh-CN" sz="1800" b="1">
              <a:latin typeface="Arial" panose="020B0604020202020204" pitchFamily="34" charset="0"/>
              <a:ea typeface="宋体" panose="02010600030101010101" pitchFamily="2" charset="-122"/>
            </a:endParaRPr>
          </a:p>
        </p:txBody>
      </p:sp>
    </p:spTree>
  </p:cSld>
  <p:clrMapOvr>
    <a:masterClrMapping/>
  </p:clrMapOvr>
</p:sld>
</file>

<file path=ppt/slides/slide2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414010" y="88644"/>
            <a:ext cx="4997302"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ysClr val="windowText" lastClr="000000"/>
                </a:solidFill>
                <a:effectLst/>
                <a:uLnTx/>
                <a:uFillTx/>
                <a:latin typeface="等线" panose="02010600030101010101" pitchFamily="2" charset="-122"/>
                <a:ea typeface="等线" panose="02010600030101010101" pitchFamily="2" charset="-122"/>
              </a:rPr>
              <a:t>检索举例：金融危机对中国的影响</a:t>
            </a:r>
          </a:p>
        </p:txBody>
      </p:sp>
      <p:pic>
        <p:nvPicPr>
          <p:cNvPr id="7" name="Picture 6"/>
          <p:cNvPicPr>
            <a:picLocks noChangeAspect="1"/>
          </p:cNvPicPr>
          <p:nvPr/>
        </p:nvPicPr>
        <p:blipFill rotWithShape="1">
          <a:blip r:embed="rId3">
            <a:extLst>
              <a:ext uri="{28A0092B-C50C-407E-A947-70E740481C1C}">
                <a14:useLocalDpi xmlns:a14="http://schemas.microsoft.com/office/drawing/2010/main" val="0"/>
              </a:ext>
            </a:extLst>
          </a:blip>
          <a:srcRect r="33766" b="6304"/>
          <a:stretch/>
        </p:blipFill>
        <p:spPr>
          <a:xfrm>
            <a:off x="1021278" y="488754"/>
            <a:ext cx="10129652" cy="6620015"/>
          </a:xfrm>
          <a:prstGeom prst="rect">
            <a:avLst/>
          </a:prstGeom>
        </p:spPr>
      </p:pic>
      <p:sp>
        <p:nvSpPr>
          <p:cNvPr id="4" name="Speech Bubble: Rectangle 5"/>
          <p:cNvSpPr>
            <a:spLocks noChangeArrowheads="1"/>
          </p:cNvSpPr>
          <p:nvPr/>
        </p:nvSpPr>
        <p:spPr bwMode="auto">
          <a:xfrm>
            <a:off x="8465003" y="1449287"/>
            <a:ext cx="1814891" cy="457169"/>
          </a:xfrm>
          <a:prstGeom prst="wedgeRectCallout">
            <a:avLst>
              <a:gd name="adj1" fmla="val -141436"/>
              <a:gd name="adj2" fmla="val 16423"/>
            </a:avLst>
          </a:prstGeom>
          <a:solidFill>
            <a:schemeClr val="accent2"/>
          </a:solidFill>
          <a:ln w="9525" algn="ctr">
            <a:solidFill>
              <a:schemeClr val="accent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注意“”</a:t>
            </a:r>
            <a:r>
              <a:rPr lang="zh-CN" altLang="en-US" sz="2400" b="1" kern="0" baseline="-25000" dirty="0">
                <a:solidFill>
                  <a:schemeClr val="bg1"/>
                </a:solidFill>
                <a:latin typeface="等线" panose="02010600030101010101" pitchFamily="2" charset="-122"/>
                <a:ea typeface="等线" panose="02010600030101010101" pitchFamily="2" charset="-122"/>
              </a:rPr>
              <a:t>和*的作用</a:t>
            </a:r>
            <a:endPar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endParaRPr>
          </a:p>
        </p:txBody>
      </p:sp>
    </p:spTree>
    <p:extLst>
      <p:ext uri="{BB962C8B-B14F-4D97-AF65-F5344CB8AC3E}">
        <p14:creationId xmlns:p14="http://schemas.microsoft.com/office/powerpoint/2010/main" val="4279546048"/>
      </p:ext>
    </p:extLst>
  </p:cSld>
  <p:clrMapOvr>
    <a:masterClrMapping/>
  </p:clrMapOvr>
</p:sld>
</file>

<file path=ppt/slides/slide2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1" name="TextBox 10"/>
          <p:cNvSpPr txBox="1"/>
          <p:nvPr/>
        </p:nvSpPr>
        <p:spPr>
          <a:xfrm>
            <a:off x="1520148" y="53650"/>
            <a:ext cx="4997302"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ysClr val="windowText" lastClr="000000"/>
                </a:solidFill>
                <a:effectLst/>
                <a:uLnTx/>
                <a:uFillTx/>
                <a:latin typeface="等线" panose="02010600030101010101" pitchFamily="2" charset="-122"/>
                <a:ea typeface="等线" panose="02010600030101010101" pitchFamily="2" charset="-122"/>
              </a:rPr>
              <a:t>检索举例：金融危机对中国的影响</a:t>
            </a:r>
          </a:p>
        </p:txBody>
      </p:sp>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12648"/>
            <a:ext cx="12192000" cy="5632704"/>
          </a:xfrm>
          <a:prstGeom prst="rect">
            <a:avLst/>
          </a:prstGeom>
        </p:spPr>
      </p:pic>
      <p:sp>
        <p:nvSpPr>
          <p:cNvPr id="4" name="Speech Bubble: Rectangle 5"/>
          <p:cNvSpPr>
            <a:spLocks noChangeArrowheads="1"/>
          </p:cNvSpPr>
          <p:nvPr/>
        </p:nvSpPr>
        <p:spPr bwMode="auto">
          <a:xfrm>
            <a:off x="6517450" y="1330534"/>
            <a:ext cx="1712150" cy="672927"/>
          </a:xfrm>
          <a:prstGeom prst="wedgeRectCallout">
            <a:avLst>
              <a:gd name="adj1" fmla="val -140485"/>
              <a:gd name="adj2" fmla="val -25556"/>
            </a:avLst>
          </a:prstGeom>
          <a:solidFill>
            <a:schemeClr val="accent2"/>
          </a:solidFill>
          <a:ln w="9525" algn="ctr">
            <a:solidFill>
              <a:schemeClr val="accent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检索字段的利用</a:t>
            </a:r>
            <a:r>
              <a:rPr kumimoji="0" lang="en-US" altLang="zh-CN"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a:t>
            </a: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按标题检索</a:t>
            </a:r>
          </a:p>
        </p:txBody>
      </p:sp>
    </p:spTree>
    <p:extLst>
      <p:ext uri="{BB962C8B-B14F-4D97-AF65-F5344CB8AC3E}">
        <p14:creationId xmlns:p14="http://schemas.microsoft.com/office/powerpoint/2010/main" val="4286717186"/>
      </p:ext>
    </p:extLst>
  </p:cSld>
  <p:clrMapOvr>
    <a:masterClrMapping/>
  </p:clrMapOvr>
</p:sld>
</file>

<file path=ppt/slides/slide2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p:cNvPicPr>
            <a:picLocks noChangeAspect="1"/>
          </p:cNvPicPr>
          <p:nvPr/>
        </p:nvPicPr>
        <p:blipFill>
          <a:blip r:embed="rId3">
            <a:extLst>
              <a:ext uri="{28A0092B-C50C-407E-A947-70E740481C1C}">
                <a14:useLocalDpi xmlns:a14="http://schemas.microsoft.com/office/drawing/2010/main" val="0"/>
              </a:ext>
            </a:extLst>
          </a:blip>
          <a:stretch>
            <a:fillRect/>
          </a:stretch>
        </p:blipFill>
        <p:spPr>
          <a:xfrm>
            <a:off x="0" y="641861"/>
            <a:ext cx="12192000" cy="5163312"/>
          </a:xfrm>
          <a:prstGeom prst="rect">
            <a:avLst/>
          </a:prstGeom>
        </p:spPr>
      </p:pic>
      <p:sp>
        <p:nvSpPr>
          <p:cNvPr id="4" name="Speech Bubble: Rectangle 5"/>
          <p:cNvSpPr>
            <a:spLocks noChangeArrowheads="1"/>
          </p:cNvSpPr>
          <p:nvPr/>
        </p:nvSpPr>
        <p:spPr bwMode="auto">
          <a:xfrm>
            <a:off x="6517450" y="2249849"/>
            <a:ext cx="1803276" cy="719383"/>
          </a:xfrm>
          <a:prstGeom prst="wedgeRectCallout">
            <a:avLst>
              <a:gd name="adj1" fmla="val -125381"/>
              <a:gd name="adj2" fmla="val -21173"/>
            </a:avLst>
          </a:prstGeom>
          <a:solidFill>
            <a:schemeClr val="accent2"/>
          </a:solidFill>
          <a:ln w="9525" algn="ctr">
            <a:solidFill>
              <a:schemeClr val="accent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检索字段的利用</a:t>
            </a:r>
            <a:r>
              <a:rPr kumimoji="0" lang="en-US" altLang="zh-CN"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a:t>
            </a: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按作者检索</a:t>
            </a:r>
          </a:p>
        </p:txBody>
      </p:sp>
      <p:sp>
        <p:nvSpPr>
          <p:cNvPr id="5" name="TextBox 4"/>
          <p:cNvSpPr txBox="1"/>
          <p:nvPr/>
        </p:nvSpPr>
        <p:spPr>
          <a:xfrm>
            <a:off x="1520148" y="53650"/>
            <a:ext cx="4997302" cy="400110"/>
          </a:xfrm>
          <a:prstGeom prst="rect">
            <a:avLst/>
          </a:prstGeom>
          <a:noFill/>
        </p:spPr>
        <p:txBody>
          <a:bodyPr wrap="square" rtlCol="0">
            <a:spAutoFit/>
          </a:body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1" i="0" u="none" strike="noStrike" kern="0" cap="none" spc="0" normalizeH="0" baseline="0" noProof="0" dirty="0">
                <a:ln>
                  <a:noFill/>
                </a:ln>
                <a:solidFill>
                  <a:sysClr val="windowText" lastClr="000000"/>
                </a:solidFill>
                <a:effectLst/>
                <a:uLnTx/>
                <a:uFillTx/>
                <a:latin typeface="等线" panose="02010600030101010101" pitchFamily="2" charset="-122"/>
                <a:ea typeface="等线" panose="02010600030101010101" pitchFamily="2" charset="-122"/>
              </a:rPr>
              <a:t>检索举例：金融危机对中国的影响</a:t>
            </a:r>
          </a:p>
        </p:txBody>
      </p:sp>
    </p:spTree>
    <p:extLst>
      <p:ext uri="{BB962C8B-B14F-4D97-AF65-F5344CB8AC3E}">
        <p14:creationId xmlns:p14="http://schemas.microsoft.com/office/powerpoint/2010/main" val="2793714380"/>
      </p:ext>
    </p:extLst>
  </p:cSld>
  <p:clrMapOvr>
    <a:masterClrMapping/>
  </p:clrMapOvr>
</p:sld>
</file>

<file path=ppt/slides/slide2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68962" name="Picture 6">
            <a:extLst>
              <a:ext uri="{FF2B5EF4-FFF2-40B4-BE49-F238E27FC236}">
                <a16:creationId xmlns:a16="http://schemas.microsoft.com/office/drawing/2014/main" id="{B580017E-5F19-4F0D-ACAC-B405B37AC92D}"/>
              </a:ext>
            </a:extLst>
          </p:cNvPr>
          <p:cNvPicPr>
            <a:picLocks noChangeAspect="1" noChangeArrowheads="1"/>
          </p:cNvPicPr>
          <p:nvPr/>
        </p:nvPicPr>
        <p:blipFill>
          <a:blip r:embed="rId2">
            <a:extLst>
              <a:ext uri="{28A0092B-C50C-407E-A947-70E740481C1C}">
                <a14:useLocalDpi xmlns:a14="http://schemas.microsoft.com/office/drawing/2010/main" val="0"/>
              </a:ext>
            </a:extLst>
          </a:blip>
          <a:srcRect/>
          <a:stretch>
            <a:fillRect/>
          </a:stretch>
        </p:blipFill>
        <p:spPr bwMode="auto">
          <a:xfrm>
            <a:off x="73530" y="355600"/>
            <a:ext cx="11853264" cy="61976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8" name="Arrow: Right 7">
            <a:extLst>
              <a:ext uri="{FF2B5EF4-FFF2-40B4-BE49-F238E27FC236}">
                <a16:creationId xmlns:a16="http://schemas.microsoft.com/office/drawing/2014/main" id="{506F20EB-25F0-4113-9184-F954D17FE8EA}"/>
              </a:ext>
            </a:extLst>
          </p:cNvPr>
          <p:cNvSpPr/>
          <p:nvPr/>
        </p:nvSpPr>
        <p:spPr>
          <a:xfrm rot="16400519">
            <a:off x="10675462" y="1591152"/>
            <a:ext cx="642937" cy="171450"/>
          </a:xfrm>
          <a:prstGeom prst="rightArrow">
            <a:avLst/>
          </a:prstGeom>
          <a:solidFill>
            <a:srgbClr val="FF0000"/>
          </a:solidFill>
          <a:ln>
            <a:noFill/>
          </a:ln>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endParaRPr kumimoji="0" lang="zh-CN" altLang="en-US" sz="788"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endParaRPr>
          </a:p>
        </p:txBody>
      </p:sp>
      <p:sp>
        <p:nvSpPr>
          <p:cNvPr id="5" name="Speech Bubble: Rectangle with Corners Rounded 4">
            <a:extLst>
              <a:ext uri="{FF2B5EF4-FFF2-40B4-BE49-F238E27FC236}">
                <a16:creationId xmlns:a16="http://schemas.microsoft.com/office/drawing/2014/main" id="{F49BB0E2-EEEE-4055-87C8-ED4AD5A7DE41}"/>
              </a:ext>
            </a:extLst>
          </p:cNvPr>
          <p:cNvSpPr/>
          <p:nvPr/>
        </p:nvSpPr>
        <p:spPr>
          <a:xfrm>
            <a:off x="9860280" y="2252345"/>
            <a:ext cx="1595438" cy="673100"/>
          </a:xfrm>
          <a:prstGeom prst="wedgeRoundRectCallout">
            <a:avLst>
              <a:gd name="adj1" fmla="val 21692"/>
              <a:gd name="adj2" fmla="val -101826"/>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p>
            <a:pPr marL="0" marR="0" lvl="0" indent="0" algn="ctr" defTabSz="685800" rtl="0" eaLnBrk="1" fontAlgn="auto" latinLnBrk="0" hangingPunct="1">
              <a:lnSpc>
                <a:spcPct val="100000"/>
              </a:lnSpc>
              <a:spcBef>
                <a:spcPts val="0"/>
              </a:spcBef>
              <a:spcAft>
                <a:spcPts val="0"/>
              </a:spcAft>
              <a:buClrTx/>
              <a:buSzTx/>
              <a:buFontTx/>
              <a:buNone/>
              <a:tabLst/>
              <a:defRPr/>
            </a:pPr>
            <a:r>
              <a:rPr kumimoji="0" lang="zh-CN" altLang="en-US" sz="1600" b="0" i="0" u="none" strike="noStrike" kern="1200" cap="none" spc="0" normalizeH="0" baseline="0" noProof="0" dirty="0">
                <a:ln>
                  <a:noFill/>
                </a:ln>
                <a:solidFill>
                  <a:prstClr val="white"/>
                </a:solidFill>
                <a:effectLst/>
                <a:uLnTx/>
                <a:uFillTx/>
                <a:latin typeface="等线" panose="020F0502020204030204"/>
                <a:ea typeface="等线" panose="02010600030101010101" pitchFamily="2" charset="-122"/>
                <a:cs typeface="+mn-cs"/>
              </a:rPr>
              <a:t>点击帮助查看详细使用信息</a:t>
            </a:r>
          </a:p>
        </p:txBody>
      </p:sp>
    </p:spTree>
  </p:cSld>
  <p:clrMapOvr>
    <a:masterClrMapping/>
  </p:clrMapOvr>
  <p:transition spd="med">
    <p:fade/>
  </p:transition>
</p:sld>
</file>

<file path=ppt/slides/slide2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D88EE2E5-FF2B-4531-98A3-4537D4544199}"/>
              </a:ext>
            </a:extLst>
          </p:cNvPr>
          <p:cNvPicPr>
            <a:picLocks noChangeAspect="1"/>
          </p:cNvPicPr>
          <p:nvPr/>
        </p:nvPicPr>
        <p:blipFill>
          <a:blip r:embed="rId2"/>
          <a:stretch>
            <a:fillRect/>
          </a:stretch>
        </p:blipFill>
        <p:spPr>
          <a:xfrm>
            <a:off x="985839" y="582344"/>
            <a:ext cx="9539921" cy="6196194"/>
          </a:xfrm>
          <a:prstGeom prst="rect">
            <a:avLst/>
          </a:prstGeom>
        </p:spPr>
      </p:pic>
      <p:sp>
        <p:nvSpPr>
          <p:cNvPr id="149507" name="Title 1"/>
          <p:cNvSpPr>
            <a:spLocks noGrp="1"/>
          </p:cNvSpPr>
          <p:nvPr>
            <p:ph type="title"/>
          </p:nvPr>
        </p:nvSpPr>
        <p:spPr>
          <a:xfrm>
            <a:off x="4580860" y="1"/>
            <a:ext cx="3628420" cy="582344"/>
          </a:xfrm>
        </p:spPr>
        <p:txBody>
          <a:bodyPr/>
          <a:lstStyle/>
          <a:p>
            <a:r>
              <a:rPr lang="zh-CN" altLang="en-US" dirty="0">
                <a:ea typeface="宋体" panose="02010600030101010101" pitchFamily="2" charset="-122"/>
              </a:rPr>
              <a:t>辞典</a:t>
            </a:r>
            <a:r>
              <a:rPr lang="en-US" altLang="zh-CN" dirty="0">
                <a:ea typeface="宋体" panose="02010600030101010101" pitchFamily="2" charset="-122"/>
              </a:rPr>
              <a:t>Thesaurus</a:t>
            </a:r>
            <a:endParaRPr lang="zh-CN" altLang="en-US" dirty="0">
              <a:ea typeface="宋体" panose="02010600030101010101" pitchFamily="2" charset="-122"/>
            </a:endParaRPr>
          </a:p>
        </p:txBody>
      </p:sp>
      <p:sp>
        <p:nvSpPr>
          <p:cNvPr id="149508" name="Speech Bubble: Rectangle 5"/>
          <p:cNvSpPr>
            <a:spLocks noChangeArrowheads="1"/>
          </p:cNvSpPr>
          <p:nvPr/>
        </p:nvSpPr>
        <p:spPr bwMode="auto">
          <a:xfrm>
            <a:off x="7500087" y="3429000"/>
            <a:ext cx="1646499" cy="740469"/>
          </a:xfrm>
          <a:prstGeom prst="wedgeRectCallout">
            <a:avLst>
              <a:gd name="adj1" fmla="val -141694"/>
              <a:gd name="adj2" fmla="val -18764"/>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输入关键字，检索相关专业词汇</a:t>
            </a:r>
          </a:p>
        </p:txBody>
      </p:sp>
    </p:spTree>
    <p:extLst>
      <p:ext uri="{BB962C8B-B14F-4D97-AF65-F5344CB8AC3E}">
        <p14:creationId xmlns:p14="http://schemas.microsoft.com/office/powerpoint/2010/main" val="3440287134"/>
      </p:ext>
    </p:extLst>
  </p:cSld>
  <p:clrMapOvr>
    <a:masterClrMapping/>
  </p:clrMapOvr>
</p:sld>
</file>

<file path=ppt/slides/slide2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50530" name="Picture 3"/>
          <p:cNvPicPr>
            <a:picLocks noChangeAspect="1"/>
          </p:cNvPicPr>
          <p:nvPr/>
        </p:nvPicPr>
        <p:blipFill rotWithShape="1">
          <a:blip r:embed="rId3">
            <a:extLst>
              <a:ext uri="{28A0092B-C50C-407E-A947-70E740481C1C}">
                <a14:useLocalDpi xmlns:a14="http://schemas.microsoft.com/office/drawing/2010/main" val="0"/>
              </a:ext>
            </a:extLst>
          </a:blip>
          <a:srcRect r="28962"/>
          <a:stretch/>
        </p:blipFill>
        <p:spPr bwMode="auto">
          <a:xfrm>
            <a:off x="1861468" y="585476"/>
            <a:ext cx="7888587" cy="5806848"/>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3" name="Speech Bubble: Rectangle 5"/>
          <p:cNvSpPr>
            <a:spLocks noChangeArrowheads="1"/>
          </p:cNvSpPr>
          <p:nvPr/>
        </p:nvSpPr>
        <p:spPr bwMode="auto">
          <a:xfrm>
            <a:off x="5957875" y="2741634"/>
            <a:ext cx="1646499" cy="442519"/>
          </a:xfrm>
          <a:prstGeom prst="wedgeRectCallout">
            <a:avLst>
              <a:gd name="adj1" fmla="val -101134"/>
              <a:gd name="adj2" fmla="val -24314"/>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其他相关词汇</a:t>
            </a:r>
          </a:p>
        </p:txBody>
      </p:sp>
    </p:spTree>
    <p:extLst>
      <p:ext uri="{BB962C8B-B14F-4D97-AF65-F5344CB8AC3E}">
        <p14:creationId xmlns:p14="http://schemas.microsoft.com/office/powerpoint/2010/main" val="3471594631"/>
      </p:ext>
    </p:extLst>
  </p:cSld>
  <p:clrMapOvr>
    <a:masterClrMapping/>
  </p:clrMapOvr>
</p:sld>
</file>

<file path=ppt/slides/slide3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8" name="Group 7"/>
          <p:cNvGrpSpPr>
            <a:grpSpLocks/>
          </p:cNvGrpSpPr>
          <p:nvPr/>
        </p:nvGrpSpPr>
        <p:grpSpPr bwMode="auto">
          <a:xfrm>
            <a:off x="1583635" y="999781"/>
            <a:ext cx="9144000" cy="5251933"/>
            <a:chOff x="-1679713" y="1039438"/>
            <a:chExt cx="9144000" cy="5252033"/>
          </a:xfrm>
        </p:grpSpPr>
        <p:pic>
          <p:nvPicPr>
            <p:cNvPr id="150535" name="Picture 4"/>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1679713" y="1039438"/>
              <a:ext cx="9144000" cy="491827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50536" name="Speech Bubble: Rectangle 5"/>
            <p:cNvSpPr>
              <a:spLocks noChangeArrowheads="1"/>
            </p:cNvSpPr>
            <p:nvPr/>
          </p:nvSpPr>
          <p:spPr bwMode="auto">
            <a:xfrm>
              <a:off x="-818321" y="5100364"/>
              <a:ext cx="1295400" cy="1191107"/>
            </a:xfrm>
            <a:prstGeom prst="wedgeRectCallout">
              <a:avLst>
                <a:gd name="adj1" fmla="val -33369"/>
                <a:gd name="adj2" fmla="val -69283"/>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出现词语解释，上位词，下位词，相关词等</a:t>
              </a:r>
            </a:p>
          </p:txBody>
        </p:sp>
        <p:sp>
          <p:nvSpPr>
            <p:cNvPr id="150537" name="Speech Bubble: Rectangle 6"/>
            <p:cNvSpPr>
              <a:spLocks noChangeArrowheads="1"/>
            </p:cNvSpPr>
            <p:nvPr/>
          </p:nvSpPr>
          <p:spPr bwMode="auto">
            <a:xfrm>
              <a:off x="2570922" y="1162879"/>
              <a:ext cx="1295400" cy="1142999"/>
            </a:xfrm>
            <a:prstGeom prst="wedgeRectCallout">
              <a:avLst>
                <a:gd name="adj1" fmla="val -133255"/>
                <a:gd name="adj2" fmla="val 39560"/>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可多选，用</a:t>
              </a:r>
              <a:r>
                <a:rPr kumimoji="0" lang="en-US" altLang="zh-CN"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and</a:t>
              </a: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a:t>
              </a:r>
              <a:r>
                <a:rPr kumimoji="0" lang="en-US" altLang="zh-CN"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or</a:t>
              </a: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或</a:t>
              </a:r>
              <a:r>
                <a:rPr kumimoji="0" lang="en-US" altLang="zh-CN"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not</a:t>
              </a: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连接进行检索</a:t>
              </a:r>
            </a:p>
          </p:txBody>
        </p:sp>
      </p:grpSp>
    </p:spTree>
    <p:extLst>
      <p:ext uri="{BB962C8B-B14F-4D97-AF65-F5344CB8AC3E}">
        <p14:creationId xmlns:p14="http://schemas.microsoft.com/office/powerpoint/2010/main" val="3101067734"/>
      </p:ext>
    </p:extLst>
  </p:cSld>
  <p:clrMapOvr>
    <a:masterClrMapping/>
  </p:clrMapOvr>
</p:sld>
</file>

<file path=ppt/slides/slide3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15" name="Group 14"/>
          <p:cNvGrpSpPr>
            <a:grpSpLocks/>
          </p:cNvGrpSpPr>
          <p:nvPr/>
        </p:nvGrpSpPr>
        <p:grpSpPr bwMode="auto">
          <a:xfrm>
            <a:off x="1692965" y="999781"/>
            <a:ext cx="9339263" cy="5049838"/>
            <a:chOff x="6626" y="940046"/>
            <a:chExt cx="9339110" cy="5049937"/>
          </a:xfrm>
        </p:grpSpPr>
        <p:pic>
          <p:nvPicPr>
            <p:cNvPr id="16" name="Picture 8"/>
            <p:cNvPicPr>
              <a:picLocks noChangeAspect="1"/>
            </p:cNvPicPr>
            <p:nvPr/>
          </p:nvPicPr>
          <p:blipFill>
            <a:blip r:embed="rId3">
              <a:extLst>
                <a:ext uri="{28A0092B-C50C-407E-A947-70E740481C1C}">
                  <a14:useLocalDpi xmlns:a14="http://schemas.microsoft.com/office/drawing/2010/main" val="0"/>
                </a:ext>
              </a:extLst>
            </a:blip>
            <a:srcRect r="13333"/>
            <a:stretch>
              <a:fillRect/>
            </a:stretch>
          </p:blipFill>
          <p:spPr bwMode="auto">
            <a:xfrm>
              <a:off x="6626" y="940046"/>
              <a:ext cx="9339110" cy="504993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7" name="Speech Bubble: Rectangle 5"/>
            <p:cNvSpPr>
              <a:spLocks noChangeArrowheads="1"/>
            </p:cNvSpPr>
            <p:nvPr/>
          </p:nvSpPr>
          <p:spPr bwMode="auto">
            <a:xfrm>
              <a:off x="6242891" y="1905000"/>
              <a:ext cx="2133600" cy="1512161"/>
            </a:xfrm>
            <a:prstGeom prst="wedgeRectCallout">
              <a:avLst>
                <a:gd name="adj1" fmla="val -169699"/>
                <a:gd name="adj2" fmla="val -80051"/>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先勾选要检索的内容，选择“</a:t>
              </a:r>
              <a:r>
                <a:rPr kumimoji="0" lang="en-US" altLang="zh-CN"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and</a:t>
              </a: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”，点击“添加”，相关内容即出现在检索框中，点击检索，查看相关文献</a:t>
              </a:r>
            </a:p>
          </p:txBody>
        </p:sp>
      </p:grpSp>
    </p:spTree>
    <p:extLst>
      <p:ext uri="{BB962C8B-B14F-4D97-AF65-F5344CB8AC3E}">
        <p14:creationId xmlns:p14="http://schemas.microsoft.com/office/powerpoint/2010/main" val="390650214"/>
      </p:ext>
    </p:extLst>
  </p:cSld>
  <p:clrMapOvr>
    <a:masterClrMapping/>
  </p:clrMapOvr>
</p:sld>
</file>

<file path=ppt/slides/slide3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3" name="Group 2">
            <a:extLst>
              <a:ext uri="{FF2B5EF4-FFF2-40B4-BE49-F238E27FC236}">
                <a16:creationId xmlns:a16="http://schemas.microsoft.com/office/drawing/2014/main" id="{F0965C9A-D7F4-4C5E-A7DF-B87D19EB79BA}"/>
              </a:ext>
            </a:extLst>
          </p:cNvPr>
          <p:cNvGrpSpPr/>
          <p:nvPr/>
        </p:nvGrpSpPr>
        <p:grpSpPr>
          <a:xfrm>
            <a:off x="402608" y="-1"/>
            <a:ext cx="11420424" cy="8032547"/>
            <a:chOff x="402608" y="-1"/>
            <a:chExt cx="11420424" cy="8032547"/>
          </a:xfrm>
        </p:grpSpPr>
        <p:pic>
          <p:nvPicPr>
            <p:cNvPr id="5" name="Picture 4"/>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402608" y="-1"/>
              <a:ext cx="11420424" cy="8032547"/>
            </a:xfrm>
            <a:prstGeom prst="rect">
              <a:avLst/>
            </a:prstGeom>
          </p:spPr>
        </p:pic>
        <p:sp>
          <p:nvSpPr>
            <p:cNvPr id="2" name="Rectangle 1">
              <a:extLst>
                <a:ext uri="{FF2B5EF4-FFF2-40B4-BE49-F238E27FC236}">
                  <a16:creationId xmlns:a16="http://schemas.microsoft.com/office/drawing/2014/main" id="{94BDFF56-A5D4-4D98-AFF0-91577D8C7E35}"/>
                </a:ext>
              </a:extLst>
            </p:cNvPr>
            <p:cNvSpPr/>
            <p:nvPr/>
          </p:nvSpPr>
          <p:spPr>
            <a:xfrm>
              <a:off x="10647680" y="365760"/>
              <a:ext cx="1175352" cy="223520"/>
            </a:xfrm>
            <a:prstGeom prst="rect">
              <a:avLst/>
            </a:prstGeom>
            <a:solidFill>
              <a:schemeClr val="bg1"/>
            </a:solidFill>
            <a:ln>
              <a:solidFill>
                <a:schemeClr val="bg1"/>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grpSp>
    </p:spTree>
    <p:extLst>
      <p:ext uri="{BB962C8B-B14F-4D97-AF65-F5344CB8AC3E}">
        <p14:creationId xmlns:p14="http://schemas.microsoft.com/office/powerpoint/2010/main" val="3966637177"/>
      </p:ext>
    </p:extLst>
  </p:cSld>
  <p:clrMapOvr>
    <a:masterClrMapping/>
  </p:clrMapOvr>
</p:sld>
</file>

<file path=ppt/slides/slide3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9EC90DA1-A47D-497E-AA65-6E20588EBB15}"/>
              </a:ext>
            </a:extLst>
          </p:cNvPr>
          <p:cNvSpPr>
            <a:spLocks noGrp="1"/>
          </p:cNvSpPr>
          <p:nvPr>
            <p:ph type="title"/>
          </p:nvPr>
        </p:nvSpPr>
        <p:spPr>
          <a:xfrm>
            <a:off x="838200" y="131447"/>
            <a:ext cx="10515600" cy="346074"/>
          </a:xfrm>
        </p:spPr>
        <p:txBody>
          <a:bodyPr/>
          <a:lstStyle/>
          <a:p>
            <a:r>
              <a:rPr lang="zh-CN" altLang="en-US" dirty="0"/>
              <a:t>组合检索</a:t>
            </a:r>
            <a:r>
              <a:rPr lang="en-US" altLang="zh-CN" dirty="0"/>
              <a:t>-search history</a:t>
            </a:r>
            <a:endParaRPr lang="zh-CN" altLang="en-US" dirty="0"/>
          </a:p>
        </p:txBody>
      </p:sp>
      <p:pic>
        <p:nvPicPr>
          <p:cNvPr id="6" name="Picture 5" descr="A screenshot of a cell phone&#10;&#10;Description automatically generated">
            <a:extLst>
              <a:ext uri="{FF2B5EF4-FFF2-40B4-BE49-F238E27FC236}">
                <a16:creationId xmlns:a16="http://schemas.microsoft.com/office/drawing/2014/main" id="{4F8CB548-A2C5-49C6-B43F-3E9830DDF156}"/>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566246" y="477521"/>
            <a:ext cx="11059508" cy="6407493"/>
          </a:xfrm>
          <a:prstGeom prst="rect">
            <a:avLst/>
          </a:prstGeom>
        </p:spPr>
      </p:pic>
      <p:sp>
        <p:nvSpPr>
          <p:cNvPr id="3" name="Rectangle 2">
            <a:extLst>
              <a:ext uri="{FF2B5EF4-FFF2-40B4-BE49-F238E27FC236}">
                <a16:creationId xmlns:a16="http://schemas.microsoft.com/office/drawing/2014/main" id="{EFB8C21B-D3A9-4310-AB60-CFE2A72F71F1}"/>
              </a:ext>
            </a:extLst>
          </p:cNvPr>
          <p:cNvSpPr/>
          <p:nvPr/>
        </p:nvSpPr>
        <p:spPr>
          <a:xfrm>
            <a:off x="566246" y="4998720"/>
            <a:ext cx="2613834" cy="129032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extLst>
      <p:ext uri="{BB962C8B-B14F-4D97-AF65-F5344CB8AC3E}">
        <p14:creationId xmlns:p14="http://schemas.microsoft.com/office/powerpoint/2010/main" val="666557838"/>
      </p:ext>
    </p:extLst>
  </p:cSld>
  <p:clrMapOvr>
    <a:masterClrMapping/>
  </p:clrMapOvr>
</p:sld>
</file>

<file path=ppt/slides/slide3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610445" y="0"/>
            <a:ext cx="8971109" cy="6858000"/>
          </a:xfrm>
          <a:prstGeom prst="rect">
            <a:avLst/>
          </a:prstGeom>
        </p:spPr>
      </p:pic>
      <p:sp>
        <p:nvSpPr>
          <p:cNvPr id="133123" name="Rectangle 4"/>
          <p:cNvSpPr>
            <a:spLocks noChangeArrowheads="1"/>
          </p:cNvSpPr>
          <p:nvPr/>
        </p:nvSpPr>
        <p:spPr bwMode="auto">
          <a:xfrm>
            <a:off x="1587060" y="1320198"/>
            <a:ext cx="1408113" cy="1524000"/>
          </a:xfrm>
          <a:prstGeom prst="rect">
            <a:avLst/>
          </a:prstGeom>
          <a:noFill/>
          <a:ln w="952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1" i="0" u="none" strike="noStrike" kern="0" cap="none" spc="0" normalizeH="0" baseline="-25000" noProof="0">
              <a:ln>
                <a:noFill/>
              </a:ln>
              <a:solidFill>
                <a:schemeClr val="tx1"/>
              </a:solidFill>
              <a:effectLst/>
              <a:uLnTx/>
              <a:uFillTx/>
              <a:latin typeface="等线" panose="02010600030101010101" pitchFamily="2" charset="-122"/>
              <a:ea typeface="等线" panose="02010600030101010101" pitchFamily="2" charset="-122"/>
            </a:endParaRPr>
          </a:p>
        </p:txBody>
      </p:sp>
      <p:sp>
        <p:nvSpPr>
          <p:cNvPr id="133124" name="Rectangle 5"/>
          <p:cNvSpPr>
            <a:spLocks noChangeArrowheads="1"/>
          </p:cNvSpPr>
          <p:nvPr/>
        </p:nvSpPr>
        <p:spPr bwMode="auto">
          <a:xfrm>
            <a:off x="1587060" y="3034698"/>
            <a:ext cx="1408113" cy="1129698"/>
          </a:xfrm>
          <a:prstGeom prst="rect">
            <a:avLst/>
          </a:prstGeom>
          <a:noFill/>
          <a:ln w="952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1" i="0" u="none" strike="noStrike" kern="0" cap="none" spc="0" normalizeH="0" baseline="-25000" noProof="0">
              <a:ln>
                <a:noFill/>
              </a:ln>
              <a:solidFill>
                <a:schemeClr val="tx1"/>
              </a:solidFill>
              <a:effectLst/>
              <a:uLnTx/>
              <a:uFillTx/>
              <a:latin typeface="等线" panose="02010600030101010101" pitchFamily="2" charset="-122"/>
              <a:ea typeface="等线" panose="02010600030101010101" pitchFamily="2" charset="-122"/>
            </a:endParaRPr>
          </a:p>
        </p:txBody>
      </p:sp>
      <p:sp>
        <p:nvSpPr>
          <p:cNvPr id="133125" name="Rectangle 6"/>
          <p:cNvSpPr>
            <a:spLocks noChangeArrowheads="1"/>
          </p:cNvSpPr>
          <p:nvPr/>
        </p:nvSpPr>
        <p:spPr bwMode="auto">
          <a:xfrm>
            <a:off x="1587060" y="4263656"/>
            <a:ext cx="1408113" cy="2594344"/>
          </a:xfrm>
          <a:prstGeom prst="rect">
            <a:avLst/>
          </a:prstGeom>
          <a:noFill/>
          <a:ln w="952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25000" noProof="0">
              <a:ln>
                <a:noFill/>
              </a:ln>
              <a:solidFill>
                <a:schemeClr val="tx1"/>
              </a:solidFill>
              <a:effectLst/>
              <a:uLnTx/>
              <a:uFillTx/>
              <a:latin typeface="Times New Roman" panose="02020603050405020304" pitchFamily="18" charset="0"/>
              <a:ea typeface="宋体" panose="02010600030101010101" pitchFamily="2" charset="-122"/>
            </a:endParaRPr>
          </a:p>
        </p:txBody>
      </p:sp>
      <p:sp>
        <p:nvSpPr>
          <p:cNvPr id="133126" name="Speech Bubble: Rectangle 8"/>
          <p:cNvSpPr>
            <a:spLocks noChangeArrowheads="1"/>
          </p:cNvSpPr>
          <p:nvPr/>
        </p:nvSpPr>
        <p:spPr bwMode="auto">
          <a:xfrm>
            <a:off x="1553722" y="558199"/>
            <a:ext cx="1408112" cy="449263"/>
          </a:xfrm>
          <a:prstGeom prst="wedgeRectCallout">
            <a:avLst>
              <a:gd name="adj1" fmla="val -21162"/>
              <a:gd name="adj2" fmla="val 122042"/>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筛选检索结果</a:t>
            </a:r>
          </a:p>
        </p:txBody>
      </p:sp>
      <p:sp>
        <p:nvSpPr>
          <p:cNvPr id="133127" name="Speech Bubble: Rectangle 10"/>
          <p:cNvSpPr>
            <a:spLocks noChangeArrowheads="1"/>
          </p:cNvSpPr>
          <p:nvPr/>
        </p:nvSpPr>
        <p:spPr bwMode="auto">
          <a:xfrm>
            <a:off x="3604773" y="1472598"/>
            <a:ext cx="1404937" cy="700088"/>
          </a:xfrm>
          <a:prstGeom prst="wedgeRectCallout">
            <a:avLst>
              <a:gd name="adj1" fmla="val -102356"/>
              <a:gd name="adj2" fmla="val 1630"/>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勾选复选框，重新筛选结果</a:t>
            </a:r>
          </a:p>
        </p:txBody>
      </p:sp>
      <p:sp>
        <p:nvSpPr>
          <p:cNvPr id="133128" name="Speech Bubble: Rectangle 11"/>
          <p:cNvSpPr>
            <a:spLocks noChangeArrowheads="1"/>
          </p:cNvSpPr>
          <p:nvPr/>
        </p:nvSpPr>
        <p:spPr bwMode="auto">
          <a:xfrm>
            <a:off x="3604772" y="3034698"/>
            <a:ext cx="1219200" cy="700088"/>
          </a:xfrm>
          <a:prstGeom prst="wedgeRectCallout">
            <a:avLst>
              <a:gd name="adj1" fmla="val -102356"/>
              <a:gd name="adj2" fmla="val 1630"/>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按来源类型筛选</a:t>
            </a:r>
          </a:p>
        </p:txBody>
      </p:sp>
      <p:sp>
        <p:nvSpPr>
          <p:cNvPr id="133129" name="Speech Bubble: Rectangle 12"/>
          <p:cNvSpPr>
            <a:spLocks noChangeArrowheads="1"/>
          </p:cNvSpPr>
          <p:nvPr/>
        </p:nvSpPr>
        <p:spPr bwMode="auto">
          <a:xfrm>
            <a:off x="3680972" y="4596799"/>
            <a:ext cx="1447800" cy="493713"/>
          </a:xfrm>
          <a:prstGeom prst="wedgeRectCallout">
            <a:avLst>
              <a:gd name="adj1" fmla="val -102356"/>
              <a:gd name="adj2" fmla="val 1630"/>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其他筛选条件</a:t>
            </a:r>
          </a:p>
        </p:txBody>
      </p:sp>
    </p:spTree>
    <p:extLst>
      <p:ext uri="{BB962C8B-B14F-4D97-AF65-F5344CB8AC3E}">
        <p14:creationId xmlns:p14="http://schemas.microsoft.com/office/powerpoint/2010/main" val="3426602267"/>
      </p:ext>
    </p:extLst>
  </p:cSld>
  <p:clrMapOvr>
    <a:masterClrMapping/>
  </p:clrMapOvr>
</p:sld>
</file>

<file path=ppt/slides/slide3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9026" name="Title 1">
            <a:extLst>
              <a:ext uri="{FF2B5EF4-FFF2-40B4-BE49-F238E27FC236}">
                <a16:creationId xmlns:a16="http://schemas.microsoft.com/office/drawing/2014/main" id="{BA886F38-385E-4567-9E37-AD41BF95AF93}"/>
              </a:ext>
            </a:extLst>
          </p:cNvPr>
          <p:cNvSpPr>
            <a:spLocks noGrp="1" noChangeArrowheads="1"/>
          </p:cNvSpPr>
          <p:nvPr>
            <p:ph type="title"/>
          </p:nvPr>
        </p:nvSpPr>
        <p:spPr/>
        <p:txBody>
          <a:bodyPr>
            <a:normAutofit/>
          </a:bodyPr>
          <a:lstStyle/>
          <a:p>
            <a:r>
              <a:rPr lang="en-US" altLang="zh-CN" sz="3600" b="1" dirty="0">
                <a:ea typeface="宋体" panose="02010600030101010101" pitchFamily="2" charset="-122"/>
              </a:rPr>
              <a:t>Summary: </a:t>
            </a:r>
            <a:r>
              <a:rPr lang="zh-CN" altLang="zh-CN" sz="3600" dirty="0">
                <a:ea typeface="宋体" panose="02010600030101010101" pitchFamily="2" charset="-122"/>
              </a:rPr>
              <a:t>检索结果过少，漏掉了相关文献？</a:t>
            </a:r>
            <a:endParaRPr lang="zh-CN" altLang="en-US" sz="3600" dirty="0">
              <a:ea typeface="宋体" panose="02010600030101010101" pitchFamily="2" charset="-122"/>
            </a:endParaRPr>
          </a:p>
        </p:txBody>
      </p:sp>
      <p:sp>
        <p:nvSpPr>
          <p:cNvPr id="129027" name="Content Placeholder 2">
            <a:extLst>
              <a:ext uri="{FF2B5EF4-FFF2-40B4-BE49-F238E27FC236}">
                <a16:creationId xmlns:a16="http://schemas.microsoft.com/office/drawing/2014/main" id="{0A451B66-20BF-49FB-8A10-40510EB720D9}"/>
              </a:ext>
            </a:extLst>
          </p:cNvPr>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fontScale="92500" lnSpcReduction="10000"/>
          </a:bodyPr>
          <a:lstStyle/>
          <a:p>
            <a:pPr marL="0" indent="0">
              <a:buNone/>
            </a:pPr>
            <a:r>
              <a:rPr lang="zh-CN" altLang="zh-CN" b="1" dirty="0">
                <a:latin typeface="宋体" panose="02010600030101010101" pitchFamily="2" charset="-122"/>
                <a:ea typeface="宋体" panose="02010600030101010101" pitchFamily="2" charset="-122"/>
              </a:rPr>
              <a:t>放宽检索要求，提高检全率</a:t>
            </a:r>
          </a:p>
          <a:p>
            <a:pPr marL="360000" indent="0">
              <a:lnSpc>
                <a:spcPct val="150000"/>
              </a:lnSpc>
            </a:pPr>
            <a:r>
              <a:rPr lang="zh-CN" altLang="zh-CN" sz="2400" dirty="0">
                <a:latin typeface="宋体" panose="02010600030101010101" pitchFamily="2" charset="-122"/>
                <a:ea typeface="宋体" panose="02010600030101010101" pitchFamily="2" charset="-122"/>
              </a:rPr>
              <a:t>去掉某个方面的检索要求</a:t>
            </a:r>
          </a:p>
          <a:p>
            <a:pPr marL="360000" indent="0">
              <a:lnSpc>
                <a:spcPct val="150000"/>
              </a:lnSpc>
            </a:pPr>
            <a:r>
              <a:rPr lang="zh-CN" altLang="zh-CN" sz="2400" dirty="0">
                <a:latin typeface="宋体" panose="02010600030101010101" pitchFamily="2" charset="-122"/>
                <a:ea typeface="宋体" panose="02010600030101010101" pitchFamily="2" charset="-122"/>
              </a:rPr>
              <a:t>放宽检索范围：学科领域、时间、文章类型，关键词出现的字段等；</a:t>
            </a:r>
          </a:p>
          <a:p>
            <a:pPr marL="360000" indent="0">
              <a:lnSpc>
                <a:spcPct val="150000"/>
              </a:lnSpc>
            </a:pPr>
            <a:r>
              <a:rPr lang="zh-CN" altLang="zh-CN" sz="2400" dirty="0">
                <a:latin typeface="宋体" panose="02010600030101010101" pitchFamily="2" charset="-122"/>
                <a:ea typeface="宋体" panose="02010600030101010101" pitchFamily="2" charset="-122"/>
              </a:rPr>
              <a:t>将描述检索主题的词想全，包括同义词及缩写形式；如：</a:t>
            </a:r>
            <a:r>
              <a:rPr lang="en-US" altLang="zh-CN" sz="2400" dirty="0">
                <a:latin typeface="宋体" panose="02010600030101010101" pitchFamily="2" charset="-122"/>
                <a:ea typeface="宋体" panose="02010600030101010101" pitchFamily="2" charset="-122"/>
              </a:rPr>
              <a:t>MRI OR magnetic resonance imaging(</a:t>
            </a:r>
            <a:r>
              <a:rPr lang="zh-CN" altLang="zh-CN" sz="2400" dirty="0">
                <a:latin typeface="宋体" panose="02010600030101010101" pitchFamily="2" charset="-122"/>
                <a:ea typeface="宋体" panose="02010600030101010101" pitchFamily="2" charset="-122"/>
              </a:rPr>
              <a:t>磁共振成像</a:t>
            </a:r>
            <a:r>
              <a:rPr lang="en-US" altLang="zh-CN" sz="2400" dirty="0">
                <a:latin typeface="宋体" panose="02010600030101010101" pitchFamily="2" charset="-122"/>
                <a:ea typeface="宋体" panose="02010600030101010101" pitchFamily="2" charset="-122"/>
              </a:rPr>
              <a:t>)</a:t>
            </a:r>
            <a:endParaRPr lang="zh-CN" altLang="zh-CN" sz="2400" dirty="0">
              <a:latin typeface="宋体" panose="02010600030101010101" pitchFamily="2" charset="-122"/>
              <a:ea typeface="宋体" panose="02010600030101010101" pitchFamily="2" charset="-122"/>
            </a:endParaRPr>
          </a:p>
          <a:p>
            <a:pPr marL="360000" indent="0">
              <a:lnSpc>
                <a:spcPct val="150000"/>
              </a:lnSpc>
            </a:pPr>
            <a:r>
              <a:rPr lang="zh-CN" altLang="zh-CN" sz="2400" dirty="0">
                <a:latin typeface="宋体" panose="02010600030101010101" pitchFamily="2" charset="-122"/>
                <a:ea typeface="宋体" panose="02010600030101010101" pitchFamily="2" charset="-122"/>
              </a:rPr>
              <a:t>使用单数单词检索，可以检索到大多数单词单数、复数和所有格，不规则单词除外；如：</a:t>
            </a:r>
            <a:r>
              <a:rPr lang="en-US" altLang="zh-CN" sz="2400" dirty="0">
                <a:latin typeface="宋体" panose="02010600030101010101" pitchFamily="2" charset="-122"/>
                <a:ea typeface="宋体" panose="02010600030101010101" pitchFamily="2" charset="-122"/>
              </a:rPr>
              <a:t>city </a:t>
            </a:r>
            <a:r>
              <a:rPr lang="zh-CN" altLang="zh-CN" sz="2400" dirty="0">
                <a:latin typeface="宋体" panose="02010600030101010101" pitchFamily="2" charset="-122"/>
                <a:ea typeface="宋体" panose="02010600030101010101" pitchFamily="2" charset="-122"/>
              </a:rPr>
              <a:t>可以检索出</a:t>
            </a:r>
            <a:r>
              <a:rPr lang="en-US" altLang="zh-CN" sz="2400" dirty="0">
                <a:latin typeface="宋体" panose="02010600030101010101" pitchFamily="2" charset="-122"/>
                <a:ea typeface="宋体" panose="02010600030101010101" pitchFamily="2" charset="-122"/>
              </a:rPr>
              <a:t>city, cities, city’s, cities’</a:t>
            </a:r>
            <a:endParaRPr lang="zh-CN" altLang="zh-CN" sz="2400" dirty="0">
              <a:latin typeface="宋体" panose="02010600030101010101" pitchFamily="2" charset="-122"/>
              <a:ea typeface="宋体" panose="02010600030101010101" pitchFamily="2" charset="-122"/>
            </a:endParaRPr>
          </a:p>
          <a:p>
            <a:pPr marL="360000" indent="0">
              <a:lnSpc>
                <a:spcPct val="150000"/>
              </a:lnSpc>
            </a:pPr>
            <a:r>
              <a:rPr lang="zh-CN" altLang="zh-CN" sz="2400" dirty="0">
                <a:latin typeface="宋体" panose="02010600030101010101" pitchFamily="2" charset="-122"/>
                <a:ea typeface="宋体" panose="02010600030101010101" pitchFamily="2" charset="-122"/>
              </a:rPr>
              <a:t>使用通配符；</a:t>
            </a:r>
          </a:p>
          <a:p>
            <a:pPr marL="0" indent="0"/>
            <a:endParaRPr lang="zh-CN" altLang="en-US" dirty="0">
              <a:ea typeface="宋体" panose="02010600030101010101" pitchFamily="2" charset="-122"/>
            </a:endParaRPr>
          </a:p>
        </p:txBody>
      </p:sp>
    </p:spTree>
  </p:cSld>
  <p:clrMapOvr>
    <a:masterClrMapping/>
  </p:clrMapOvr>
</p:sld>
</file>

<file path=ppt/slides/slide3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0050" name="Title 1">
            <a:extLst>
              <a:ext uri="{FF2B5EF4-FFF2-40B4-BE49-F238E27FC236}">
                <a16:creationId xmlns:a16="http://schemas.microsoft.com/office/drawing/2014/main" id="{EA5309FB-BE7D-4FB2-B116-C00C36766179}"/>
              </a:ext>
            </a:extLst>
          </p:cNvPr>
          <p:cNvSpPr>
            <a:spLocks noGrp="1" noChangeArrowheads="1"/>
          </p:cNvSpPr>
          <p:nvPr>
            <p:ph type="title"/>
          </p:nvPr>
        </p:nvSpPr>
        <p:spPr/>
        <p:txBody>
          <a:bodyPr>
            <a:normAutofit/>
          </a:bodyPr>
          <a:lstStyle/>
          <a:p>
            <a:r>
              <a:rPr lang="en-US" altLang="zh-CN" sz="3600" b="1" dirty="0">
                <a:ea typeface="宋体" panose="02010600030101010101" pitchFamily="2" charset="-122"/>
              </a:rPr>
              <a:t>Summary:</a:t>
            </a:r>
            <a:r>
              <a:rPr lang="zh-CN" altLang="zh-CN" sz="3600" dirty="0">
                <a:ea typeface="宋体" panose="02010600030101010101" pitchFamily="2" charset="-122"/>
              </a:rPr>
              <a:t>检索结果过多，很多文献不相关</a:t>
            </a:r>
            <a:endParaRPr lang="zh-CN" altLang="en-US" sz="3600" dirty="0">
              <a:ea typeface="宋体" panose="02010600030101010101" pitchFamily="2" charset="-122"/>
            </a:endParaRPr>
          </a:p>
        </p:txBody>
      </p:sp>
      <p:sp>
        <p:nvSpPr>
          <p:cNvPr id="130051" name="Content Placeholder 2">
            <a:extLst>
              <a:ext uri="{FF2B5EF4-FFF2-40B4-BE49-F238E27FC236}">
                <a16:creationId xmlns:a16="http://schemas.microsoft.com/office/drawing/2014/main" id="{CCDAA4E0-DDA0-4F26-A93F-9C1272A59F29}"/>
              </a:ext>
            </a:extLst>
          </p:cNvPr>
          <p:cNvSpPr>
            <a:spLocks noGrp="1" noChangeArrowheads="1"/>
          </p:cNvSpPr>
          <p:nvPr>
            <p:ph idx="1"/>
          </p:nvPr>
        </p:nvSpPr>
        <p:spPr bwMode="auto">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91440" tIns="45720" rIns="91440" bIns="45720" numCol="1" rtlCol="0" anchor="t" anchorCtr="0" compatLnSpc="1">
            <a:prstTxWarp prst="textNoShape">
              <a:avLst/>
            </a:prstTxWarp>
            <a:normAutofit/>
          </a:bodyPr>
          <a:lstStyle/>
          <a:p>
            <a:pPr marL="0" indent="0">
              <a:buNone/>
            </a:pPr>
            <a:r>
              <a:rPr lang="zh-CN" altLang="zh-CN" sz="2400" b="1" dirty="0">
                <a:ea typeface="宋体" panose="02010600030101010101" pitchFamily="2" charset="-122"/>
              </a:rPr>
              <a:t>进一步限定检索，提高检准率</a:t>
            </a:r>
          </a:p>
          <a:p>
            <a:pPr marL="360000" indent="0">
              <a:lnSpc>
                <a:spcPct val="150000"/>
              </a:lnSpc>
            </a:pPr>
            <a:r>
              <a:rPr lang="zh-CN" altLang="zh-CN" sz="2400" dirty="0">
                <a:latin typeface="宋体" panose="02010600030101010101" pitchFamily="2" charset="-122"/>
                <a:ea typeface="宋体" panose="02010600030101010101" pitchFamily="2" charset="-122"/>
              </a:rPr>
              <a:t>准确描述检索需求；</a:t>
            </a:r>
          </a:p>
          <a:p>
            <a:pPr marL="360000" indent="0">
              <a:lnSpc>
                <a:spcPct val="150000"/>
              </a:lnSpc>
            </a:pPr>
            <a:r>
              <a:rPr lang="zh-CN" altLang="zh-CN" sz="2400" dirty="0">
                <a:latin typeface="宋体" panose="02010600030101010101" pitchFamily="2" charset="-122"/>
                <a:ea typeface="宋体" panose="02010600030101010101" pitchFamily="2" charset="-122"/>
              </a:rPr>
              <a:t>严格限定检索范围：学科领域、时间、文章类型、关键词出现的字段等；</a:t>
            </a:r>
          </a:p>
          <a:p>
            <a:pPr marL="360000" indent="0">
              <a:lnSpc>
                <a:spcPct val="150000"/>
              </a:lnSpc>
            </a:pPr>
            <a:r>
              <a:rPr lang="zh-CN" altLang="zh-CN" sz="2400" dirty="0">
                <a:latin typeface="宋体" panose="02010600030101010101" pitchFamily="2" charset="-122"/>
                <a:ea typeface="宋体" panose="02010600030101010101" pitchFamily="2" charset="-122"/>
              </a:rPr>
              <a:t>选择与检索主题密切相关的词和专业术语，如：</a:t>
            </a:r>
            <a:r>
              <a:rPr lang="en-US" altLang="zh-CN" sz="2400" dirty="0">
                <a:latin typeface="宋体" panose="02010600030101010101" pitchFamily="2" charset="-122"/>
                <a:ea typeface="宋体" panose="02010600030101010101" pitchFamily="2" charset="-122"/>
              </a:rPr>
              <a:t>kidney disease OR renal failure,</a:t>
            </a:r>
            <a:r>
              <a:rPr lang="zh-CN" altLang="zh-CN" sz="2400" dirty="0">
                <a:latin typeface="宋体" panose="02010600030101010101" pitchFamily="2" charset="-122"/>
                <a:ea typeface="宋体" panose="02010600030101010101" pitchFamily="2" charset="-122"/>
              </a:rPr>
              <a:t>避免使用过于宽泛的词汇，如：</a:t>
            </a:r>
            <a:r>
              <a:rPr lang="en-US" altLang="zh-CN" sz="2400" dirty="0">
                <a:latin typeface="宋体" panose="02010600030101010101" pitchFamily="2" charset="-122"/>
                <a:ea typeface="宋体" panose="02010600030101010101" pitchFamily="2" charset="-122"/>
              </a:rPr>
              <a:t>influence</a:t>
            </a:r>
            <a:r>
              <a:rPr lang="zh-CN" altLang="zh-CN" sz="2400" dirty="0">
                <a:latin typeface="宋体" panose="02010600030101010101" pitchFamily="2" charset="-122"/>
                <a:ea typeface="宋体" panose="02010600030101010101" pitchFamily="2" charset="-122"/>
              </a:rPr>
              <a:t>；</a:t>
            </a:r>
          </a:p>
          <a:p>
            <a:pPr marL="360000" indent="0">
              <a:lnSpc>
                <a:spcPct val="150000"/>
              </a:lnSpc>
            </a:pPr>
            <a:r>
              <a:rPr lang="zh-CN" altLang="zh-CN" sz="2400" dirty="0">
                <a:latin typeface="宋体" panose="02010600030101010101" pitchFamily="2" charset="-122"/>
                <a:ea typeface="宋体" panose="02010600030101010101" pitchFamily="2" charset="-122"/>
              </a:rPr>
              <a:t>使用词组检索或位置检索</a:t>
            </a:r>
          </a:p>
          <a:p>
            <a:pPr marL="360000" indent="0">
              <a:lnSpc>
                <a:spcPct val="150000"/>
              </a:lnSpc>
            </a:pPr>
            <a:r>
              <a:rPr lang="zh-CN" altLang="zh-CN" sz="2400" dirty="0">
                <a:latin typeface="宋体" panose="02010600030101010101" pitchFamily="2" charset="-122"/>
                <a:ea typeface="宋体" panose="02010600030101010101" pitchFamily="2" charset="-122"/>
              </a:rPr>
              <a:t>在检索结果的基础上进行二次检索；</a:t>
            </a:r>
          </a:p>
          <a:p>
            <a:pPr marL="0" indent="0"/>
            <a:endParaRPr lang="zh-CN" altLang="en-US" dirty="0">
              <a:ea typeface="宋体" panose="02010600030101010101" pitchFamily="2" charset="-122"/>
            </a:endParaRPr>
          </a:p>
        </p:txBody>
      </p:sp>
    </p:spTree>
  </p:cSld>
  <p:clrMapOvr>
    <a:masterClrMapping/>
  </p:clrMapOvr>
</p:sld>
</file>

<file path=ppt/slides/slide3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8" name="Title 1">
            <a:extLst>
              <a:ext uri="{FF2B5EF4-FFF2-40B4-BE49-F238E27FC236}">
                <a16:creationId xmlns:a16="http://schemas.microsoft.com/office/drawing/2014/main" id="{84A9B0B8-9E96-48E8-9A93-2B3A66030E96}"/>
              </a:ext>
            </a:extLst>
          </p:cNvPr>
          <p:cNvSpPr txBox="1">
            <a:spLocks/>
          </p:cNvSpPr>
          <p:nvPr/>
        </p:nvSpPr>
        <p:spPr>
          <a:xfrm>
            <a:off x="707796" y="13493"/>
            <a:ext cx="10515600" cy="1042309"/>
          </a:xfrm>
          <a:prstGeom prst="rect">
            <a:avLst/>
          </a:prstGeom>
        </p:spPr>
        <p:txBody>
          <a:bodyPr vert="horz" lIns="91440" tIns="45720" rIns="91440" bIns="45720" rtlCol="0" anchor="ctr">
            <a:normAutofit/>
          </a:bodyPr>
          <a:lstStyle>
            <a:lvl1pPr algn="l" defTabSz="914400" rtl="0" eaLnBrk="1" latinLnBrk="0" hangingPunct="1">
              <a:lnSpc>
                <a:spcPct val="90000"/>
              </a:lnSpc>
              <a:spcBef>
                <a:spcPct val="0"/>
              </a:spcBef>
              <a:buNone/>
              <a:defRPr sz="4400" kern="1200">
                <a:solidFill>
                  <a:schemeClr val="tx1"/>
                </a:solidFill>
                <a:latin typeface="+mj-lt"/>
                <a:ea typeface="+mj-ea"/>
                <a:cs typeface="+mj-cs"/>
              </a:defRPr>
            </a:lvl1pPr>
          </a:lstStyle>
          <a:p>
            <a:pPr marL="0" marR="0" lvl="0" indent="0" algn="l" defTabSz="914400" rtl="0" eaLnBrk="1" fontAlgn="auto" latinLnBrk="0" hangingPunct="1">
              <a:lnSpc>
                <a:spcPct val="90000"/>
              </a:lnSpc>
              <a:spcBef>
                <a:spcPct val="0"/>
              </a:spcBef>
              <a:spcAft>
                <a:spcPts val="0"/>
              </a:spcAft>
              <a:buClrTx/>
              <a:buSzTx/>
              <a:buFontTx/>
              <a:buNone/>
              <a:tabLst/>
              <a:defRPr/>
            </a:pPr>
            <a:r>
              <a:rPr kumimoji="0" lang="zh-CN" altLang="en-US" sz="4400" b="0" i="0" u="none" strike="noStrike" kern="1200" cap="none" spc="0" normalizeH="0" baseline="0" noProof="0" dirty="0">
                <a:ln>
                  <a:noFill/>
                </a:ln>
                <a:solidFill>
                  <a:prstClr val="black"/>
                </a:solidFill>
                <a:effectLst/>
                <a:uLnTx/>
                <a:uFillTx/>
                <a:latin typeface="等线 Light" panose="020F0302020204030204"/>
                <a:ea typeface="等线 Light" panose="02010600030101010101" pitchFamily="2" charset="-122"/>
                <a:cs typeface="+mj-cs"/>
              </a:rPr>
              <a:t>二、查期刊投稿指南</a:t>
            </a:r>
          </a:p>
        </p:txBody>
      </p:sp>
      <p:sp>
        <p:nvSpPr>
          <p:cNvPr id="10" name="TextBox 9">
            <a:extLst>
              <a:ext uri="{FF2B5EF4-FFF2-40B4-BE49-F238E27FC236}">
                <a16:creationId xmlns:a16="http://schemas.microsoft.com/office/drawing/2014/main" id="{4A3A4468-2EC6-4890-B91D-A323C745D17B}"/>
              </a:ext>
            </a:extLst>
          </p:cNvPr>
          <p:cNvSpPr txBox="1"/>
          <p:nvPr/>
        </p:nvSpPr>
        <p:spPr>
          <a:xfrm>
            <a:off x="2240437" y="1814872"/>
            <a:ext cx="3855563" cy="3228256"/>
          </a:xfrm>
          <a:prstGeom prst="rect">
            <a:avLst/>
          </a:prstGeom>
          <a:noFill/>
        </p:spPr>
        <p:txBody>
          <a:bodyPr wrap="square" rtlCol="0">
            <a:spAutoFit/>
          </a:bodyPr>
          <a:lstStyle/>
          <a:p>
            <a:pPr marL="0" marR="0" lvl="0" indent="0" algn="l" defTabSz="914400" rtl="0" eaLnBrk="1" fontAlgn="auto" latinLnBrk="0" hangingPunct="1">
              <a:lnSpc>
                <a:spcPct val="100000"/>
              </a:lnSpc>
              <a:spcBef>
                <a:spcPts val="0"/>
              </a:spcBef>
              <a:spcAft>
                <a:spcPts val="0"/>
              </a:spcAft>
              <a:buClrTx/>
              <a:buSzTx/>
              <a:buFontTx/>
              <a:buNone/>
              <a:tabLst/>
              <a:defRPr/>
            </a:pPr>
            <a:r>
              <a:rPr kumimoji="0" lang="zh-CN" altLang="en-US"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rPr>
              <a:t>如何选择投稿期刊</a:t>
            </a:r>
            <a:endParaRPr kumimoji="0" lang="en-US" altLang="zh-CN" sz="2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a:p>
            <a:pPr marL="0" marR="0" lvl="0" indent="0" algn="l" defTabSz="914400" rtl="0" eaLnBrk="1" fontAlgn="auto" latinLnBrk="0" hangingPunct="1">
              <a:lnSpc>
                <a:spcPct val="100000"/>
              </a:lnSpc>
              <a:spcBef>
                <a:spcPts val="0"/>
              </a:spcBef>
              <a:spcAft>
                <a:spcPts val="0"/>
              </a:spcAft>
              <a:buClrTx/>
              <a:buSzTx/>
              <a:buFontTx/>
              <a:buNone/>
              <a:tabLst/>
              <a:defRPr/>
            </a:pPr>
            <a:endParaRPr kumimoji="0" lang="en-US" altLang="zh-CN" sz="1800" b="0" i="0" u="none" strike="noStrike" kern="1200" cap="none" spc="0" normalizeH="0" baseline="0" noProof="0" dirty="0">
              <a:ln>
                <a:noFill/>
              </a:ln>
              <a:solidFill>
                <a:prstClr val="black"/>
              </a:solidFill>
              <a:effectLst/>
              <a:uLnTx/>
              <a:uFillTx/>
              <a:latin typeface="等线" panose="020F0502020204030204"/>
              <a:ea typeface="等线" panose="02010600030101010101" pitchFamily="2" charset="-122"/>
              <a:cs typeface="+mn-cs"/>
            </a:endParaRPr>
          </a:p>
          <a:p>
            <a:pPr marL="36000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JCR-impact factor</a:t>
            </a:r>
          </a:p>
          <a:p>
            <a:pPr marL="36000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期刊分区</a:t>
            </a:r>
            <a:endParaRPr kumimoji="0" lang="en-US" altLang="zh-CN"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endParaRPr>
          </a:p>
          <a:p>
            <a:pPr marL="360000" marR="0" lvl="0" indent="0" algn="l" defTabSz="914400" rtl="0" eaLnBrk="1" fontAlgn="auto" latinLnBrk="0" hangingPunct="1">
              <a:lnSpc>
                <a:spcPct val="150000"/>
              </a:lnSpc>
              <a:spcBef>
                <a:spcPts val="0"/>
              </a:spcBef>
              <a:spcAft>
                <a:spcPts val="0"/>
              </a:spcAft>
              <a:buClrTx/>
              <a:buSzTx/>
              <a:buFontTx/>
              <a:buNone/>
              <a:tabLst/>
              <a:defRPr/>
            </a:pPr>
            <a:r>
              <a:rPr kumimoji="0" lang="en-US" altLang="zh-CN"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WOS</a:t>
            </a:r>
            <a:r>
              <a:rPr kumimoji="0" lang="zh-CN" altLang="en-US"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核心合集</a:t>
            </a:r>
            <a:endParaRPr kumimoji="0" lang="en-US" altLang="zh-CN"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endParaRPr>
          </a:p>
          <a:p>
            <a:pPr marL="36000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同行推荐，导师推荐</a:t>
            </a:r>
            <a:endParaRPr kumimoji="0" lang="en-US" altLang="zh-CN"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endParaRPr>
          </a:p>
          <a:p>
            <a:pPr marL="36000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查阅所引用参考文献来源</a:t>
            </a:r>
            <a:endParaRPr kumimoji="0" lang="en-US" altLang="zh-CN"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endParaRPr>
          </a:p>
          <a:p>
            <a:pPr marL="360000" marR="0" lvl="0" indent="0" algn="l" defTabSz="914400" rtl="0" eaLnBrk="1" fontAlgn="auto" latinLnBrk="0" hangingPunct="1">
              <a:lnSpc>
                <a:spcPct val="150000"/>
              </a:lnSpc>
              <a:spcBef>
                <a:spcPts val="0"/>
              </a:spcBef>
              <a:spcAft>
                <a:spcPts val="0"/>
              </a:spcAft>
              <a:buClrTx/>
              <a:buSzTx/>
              <a:buFontTx/>
              <a:buNone/>
              <a:tabLst/>
              <a:defRPr/>
            </a:pPr>
            <a:r>
              <a:rPr kumimoji="0" lang="zh-CN" altLang="en-US"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rPr>
              <a:t>期刊收录的中国作者稿件数量</a:t>
            </a:r>
            <a:endParaRPr kumimoji="0" lang="en-US" altLang="zh-CN" sz="1800" b="0" i="0" u="none" strike="noStrike" kern="1200" cap="none" spc="0" normalizeH="0" baseline="0" noProof="0" dirty="0">
              <a:ln>
                <a:noFill/>
              </a:ln>
              <a:solidFill>
                <a:prstClr val="black"/>
              </a:solidFill>
              <a:effectLst/>
              <a:uLnTx/>
              <a:uFillTx/>
              <a:latin typeface="宋体" panose="02010600030101010101" pitchFamily="2" charset="-122"/>
              <a:ea typeface="宋体" panose="02010600030101010101" pitchFamily="2" charset="-122"/>
              <a:cs typeface="+mn-cs"/>
            </a:endParaRPr>
          </a:p>
        </p:txBody>
      </p:sp>
    </p:spTree>
    <p:extLst>
      <p:ext uri="{BB962C8B-B14F-4D97-AF65-F5344CB8AC3E}">
        <p14:creationId xmlns:p14="http://schemas.microsoft.com/office/powerpoint/2010/main" val="457274033"/>
      </p:ext>
    </p:extLst>
  </p:cSld>
  <p:clrMapOvr>
    <a:masterClrMapping/>
  </p:clrMapOvr>
</p:sld>
</file>

<file path=ppt/slides/slide3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19490" name="Picture 3">
            <a:extLst>
              <a:ext uri="{FF2B5EF4-FFF2-40B4-BE49-F238E27FC236}">
                <a16:creationId xmlns:a16="http://schemas.microsoft.com/office/drawing/2014/main" id="{14CD612A-71A2-4632-9BED-2026AAC81725}"/>
              </a:ext>
            </a:extLst>
          </p:cNvPr>
          <p:cNvPicPr>
            <a:picLocks noChangeAspect="1"/>
          </p:cNvPicPr>
          <p:nvPr/>
        </p:nvPicPr>
        <p:blipFill rotWithShape="1">
          <a:blip r:embed="rId2">
            <a:extLst>
              <a:ext uri="{28A0092B-C50C-407E-A947-70E740481C1C}">
                <a14:useLocalDpi xmlns:a14="http://schemas.microsoft.com/office/drawing/2010/main" val="0"/>
              </a:ext>
            </a:extLst>
          </a:blip>
          <a:srcRect t="2762"/>
          <a:stretch/>
        </p:blipFill>
        <p:spPr bwMode="auto">
          <a:xfrm>
            <a:off x="600626" y="1158240"/>
            <a:ext cx="10990747" cy="5359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6" name="Rectangle 10">
            <a:extLst>
              <a:ext uri="{FF2B5EF4-FFF2-40B4-BE49-F238E27FC236}">
                <a16:creationId xmlns:a16="http://schemas.microsoft.com/office/drawing/2014/main" id="{9B6F7EA5-6B03-4893-87AE-EF5361F3EB51}"/>
              </a:ext>
            </a:extLst>
          </p:cNvPr>
          <p:cNvSpPr>
            <a:spLocks noChangeArrowheads="1"/>
          </p:cNvSpPr>
          <p:nvPr/>
        </p:nvSpPr>
        <p:spPr bwMode="auto">
          <a:xfrm>
            <a:off x="2065338" y="5252086"/>
            <a:ext cx="3048000" cy="625475"/>
          </a:xfrm>
          <a:prstGeom prst="rect">
            <a:avLst/>
          </a:prstGeom>
          <a:noFill/>
          <a:ln w="25400"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eaLnBrk="0" hangingPunct="0">
              <a:defRPr>
                <a:solidFill>
                  <a:schemeClr val="tx1"/>
                </a:solidFill>
                <a:latin typeface="Times New Roman" panose="02020603050405020304" pitchFamily="18" charset="0"/>
                <a:ea typeface="宋体" panose="02010600030101010101" pitchFamily="2" charset="-122"/>
              </a:defRPr>
            </a:lvl1pPr>
            <a:lvl2pPr marL="742950" indent="-285750" eaLnBrk="0" hangingPunct="0">
              <a:defRPr>
                <a:solidFill>
                  <a:schemeClr val="tx1"/>
                </a:solidFill>
                <a:latin typeface="Times New Roman" panose="02020603050405020304" pitchFamily="18" charset="0"/>
                <a:ea typeface="宋体" panose="02010600030101010101" pitchFamily="2" charset="-122"/>
              </a:defRPr>
            </a:lvl2pPr>
            <a:lvl3pPr marL="1143000" indent="-228600" eaLnBrk="0" hangingPunct="0">
              <a:defRPr>
                <a:solidFill>
                  <a:schemeClr val="tx1"/>
                </a:solidFill>
                <a:latin typeface="Times New Roman" panose="02020603050405020304" pitchFamily="18" charset="0"/>
                <a:ea typeface="宋体" panose="02010600030101010101" pitchFamily="2" charset="-122"/>
              </a:defRPr>
            </a:lvl3pPr>
            <a:lvl4pPr marL="1600200" indent="-228600" eaLnBrk="0" hangingPunct="0">
              <a:defRPr>
                <a:solidFill>
                  <a:schemeClr val="tx1"/>
                </a:solidFill>
                <a:latin typeface="Times New Roman" panose="02020603050405020304" pitchFamily="18" charset="0"/>
                <a:ea typeface="宋体" panose="02010600030101010101" pitchFamily="2" charset="-122"/>
              </a:defRPr>
            </a:lvl4pPr>
            <a:lvl5pPr marL="2057400" indent="-228600" eaLnBrk="0" hangingPunct="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eaLnBrk="1" hangingPunct="1">
              <a:defRPr/>
            </a:pPr>
            <a:endParaRPr lang="zh-CN" altLang="en-US" kern="0"/>
          </a:p>
        </p:txBody>
      </p:sp>
      <p:pic>
        <p:nvPicPr>
          <p:cNvPr id="319493" name="Picture 2">
            <a:extLst>
              <a:ext uri="{FF2B5EF4-FFF2-40B4-BE49-F238E27FC236}">
                <a16:creationId xmlns:a16="http://schemas.microsoft.com/office/drawing/2014/main" id="{10876E41-0A6B-40C3-ABCD-DCAB4A30FAF8}"/>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5290504" y="1425258"/>
            <a:ext cx="1317625" cy="10668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7" name="Title 1">
            <a:extLst>
              <a:ext uri="{FF2B5EF4-FFF2-40B4-BE49-F238E27FC236}">
                <a16:creationId xmlns:a16="http://schemas.microsoft.com/office/drawing/2014/main" id="{F90346D8-746F-4C7C-ACF0-653C181CFAE3}"/>
              </a:ext>
            </a:extLst>
          </p:cNvPr>
          <p:cNvSpPr>
            <a:spLocks noGrp="1"/>
          </p:cNvSpPr>
          <p:nvPr>
            <p:ph type="title"/>
          </p:nvPr>
        </p:nvSpPr>
        <p:spPr>
          <a:xfrm>
            <a:off x="1523999" y="141128"/>
            <a:ext cx="9144000" cy="639763"/>
          </a:xfrm>
        </p:spPr>
        <p:txBody>
          <a:bodyPr>
            <a:noAutofit/>
          </a:bodyPr>
          <a:lstStyle/>
          <a:p>
            <a:r>
              <a:rPr lang="zh-CN" altLang="en-US" sz="2800" dirty="0">
                <a:ea typeface="宋体" panose="02010600030101010101" pitchFamily="2" charset="-122"/>
              </a:rPr>
              <a:t>查看期刊信息及其出版社官网地址</a:t>
            </a:r>
            <a:br>
              <a:rPr lang="en-US" altLang="zh-CN" sz="2800" dirty="0">
                <a:ea typeface="宋体" panose="02010600030101010101" pitchFamily="2" charset="-122"/>
              </a:rPr>
            </a:br>
            <a:r>
              <a:rPr lang="en-US" altLang="zh-CN" sz="2800" dirty="0">
                <a:ea typeface="宋体" panose="02010600030101010101" pitchFamily="2" charset="-122"/>
              </a:rPr>
              <a:t>Publisher's official website address</a:t>
            </a:r>
            <a:endParaRPr lang="en-US" altLang="zh-CN" sz="2800" dirty="0"/>
          </a:p>
        </p:txBody>
      </p:sp>
    </p:spTree>
  </p:cSld>
  <p:clrMapOvr>
    <a:masterClrMapping/>
  </p:clrMapOvr>
</p:sld>
</file>

<file path=ppt/slides/slide3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B3B88682-923E-4E40-835B-E22EB79ABBB1}"/>
              </a:ext>
            </a:extLst>
          </p:cNvPr>
          <p:cNvPicPr>
            <a:picLocks noChangeAspect="1"/>
          </p:cNvPicPr>
          <p:nvPr/>
        </p:nvPicPr>
        <p:blipFill rotWithShape="1">
          <a:blip r:embed="rId2">
            <a:extLst>
              <a:ext uri="{28A0092B-C50C-407E-A947-70E740481C1C}">
                <a14:useLocalDpi xmlns:a14="http://schemas.microsoft.com/office/drawing/2010/main" val="0"/>
              </a:ext>
            </a:extLst>
          </a:blip>
          <a:srcRect b="3287"/>
          <a:stretch/>
        </p:blipFill>
        <p:spPr>
          <a:xfrm>
            <a:off x="0" y="1298258"/>
            <a:ext cx="12192000" cy="5324475"/>
          </a:xfrm>
          <a:prstGeom prst="rect">
            <a:avLst/>
          </a:prstGeom>
          <a:ln>
            <a:solidFill>
              <a:schemeClr val="bg1">
                <a:lumMod val="50000"/>
              </a:schemeClr>
            </a:solidFill>
          </a:ln>
        </p:spPr>
      </p:pic>
      <p:sp>
        <p:nvSpPr>
          <p:cNvPr id="320514" name="Title 1">
            <a:extLst>
              <a:ext uri="{FF2B5EF4-FFF2-40B4-BE49-F238E27FC236}">
                <a16:creationId xmlns:a16="http://schemas.microsoft.com/office/drawing/2014/main" id="{697447E5-952E-4594-B909-8FF8D96685D3}"/>
              </a:ext>
            </a:extLst>
          </p:cNvPr>
          <p:cNvSpPr>
            <a:spLocks noGrp="1"/>
          </p:cNvSpPr>
          <p:nvPr>
            <p:ph type="title"/>
          </p:nvPr>
        </p:nvSpPr>
        <p:spPr>
          <a:xfrm>
            <a:off x="1614488" y="474663"/>
            <a:ext cx="9144000" cy="762000"/>
          </a:xfrm>
        </p:spPr>
        <p:txBody>
          <a:bodyPr/>
          <a:lstStyle/>
          <a:p>
            <a:r>
              <a:rPr lang="zh-CN" altLang="en-US" dirty="0">
                <a:ea typeface="宋体" panose="02010600030101010101" pitchFamily="2" charset="-122"/>
              </a:rPr>
              <a:t>康奈尔大学</a:t>
            </a:r>
            <a:r>
              <a:rPr lang="en-US" altLang="zh-CN" dirty="0">
                <a:ea typeface="宋体" panose="02010600030101010101" pitchFamily="2" charset="-122"/>
              </a:rPr>
              <a:t>Johnson</a:t>
            </a:r>
            <a:r>
              <a:rPr lang="zh-CN" altLang="en-US" dirty="0">
                <a:ea typeface="宋体" panose="02010600030101010101" pitchFamily="2" charset="-122"/>
              </a:rPr>
              <a:t>商学院投稿指南</a:t>
            </a:r>
            <a:endParaRPr lang="en-US" altLang="zh-CN" dirty="0"/>
          </a:p>
        </p:txBody>
      </p:sp>
      <p:sp>
        <p:nvSpPr>
          <p:cNvPr id="2" name="Rectangle 1">
            <a:extLst>
              <a:ext uri="{FF2B5EF4-FFF2-40B4-BE49-F238E27FC236}">
                <a16:creationId xmlns:a16="http://schemas.microsoft.com/office/drawing/2014/main" id="{3710F2D9-47F7-478B-9191-5E5B27C1C741}"/>
              </a:ext>
            </a:extLst>
          </p:cNvPr>
          <p:cNvSpPr/>
          <p:nvPr/>
        </p:nvSpPr>
        <p:spPr>
          <a:xfrm>
            <a:off x="985520" y="5100320"/>
            <a:ext cx="2306320" cy="640080"/>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Tree>
  </p:cSld>
  <p:clrMapOvr>
    <a:masterClrMapping/>
  </p:clrMapOvr>
</p:sld>
</file>

<file path=ppt/slides/slide4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21538" name="Title 1">
            <a:extLst>
              <a:ext uri="{FF2B5EF4-FFF2-40B4-BE49-F238E27FC236}">
                <a16:creationId xmlns:a16="http://schemas.microsoft.com/office/drawing/2014/main" id="{54F7894A-6D56-490F-A298-EFA7D9C15E4D}"/>
              </a:ext>
            </a:extLst>
          </p:cNvPr>
          <p:cNvSpPr>
            <a:spLocks noGrp="1"/>
          </p:cNvSpPr>
          <p:nvPr>
            <p:ph type="title"/>
          </p:nvPr>
        </p:nvSpPr>
        <p:spPr>
          <a:xfrm>
            <a:off x="1633538" y="241300"/>
            <a:ext cx="9144000" cy="762000"/>
          </a:xfrm>
        </p:spPr>
        <p:txBody>
          <a:bodyPr/>
          <a:lstStyle/>
          <a:p>
            <a:r>
              <a:rPr lang="zh-CN" altLang="en-US">
                <a:ea typeface="宋体" panose="02010600030101010101" pitchFamily="2" charset="-122"/>
              </a:rPr>
              <a:t>详细的投稿指南</a:t>
            </a:r>
            <a:endParaRPr lang="en-US" altLang="zh-CN"/>
          </a:p>
        </p:txBody>
      </p:sp>
      <p:pic>
        <p:nvPicPr>
          <p:cNvPr id="321540" name="Picture 3">
            <a:extLst>
              <a:ext uri="{FF2B5EF4-FFF2-40B4-BE49-F238E27FC236}">
                <a16:creationId xmlns:a16="http://schemas.microsoft.com/office/drawing/2014/main" id="{8BBF3FDF-7E78-4C9B-A2BE-BAB089CDE1BC}"/>
              </a:ext>
            </a:extLst>
          </p:cNvPr>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1633538" y="1211263"/>
            <a:ext cx="8913812" cy="5143500"/>
          </a:xfrm>
          <a:prstGeom prst="rect">
            <a:avLst/>
          </a:prstGeom>
          <a:noFill/>
          <a:ln w="9525">
            <a:solidFill>
              <a:srgbClr val="000000"/>
            </a:solidFill>
            <a:miter lim="800000"/>
            <a:headEnd/>
            <a:tailEnd/>
          </a:ln>
          <a:extLst>
            <a:ext uri="{909E8E84-426E-40DD-AFC4-6F175D3DCCD1}">
              <a14:hiddenFill xmlns:a14="http://schemas.microsoft.com/office/drawing/2010/main">
                <a:solidFill>
                  <a:srgbClr val="FFFFFF"/>
                </a:solidFill>
              </a14:hiddenFill>
            </a:ext>
          </a:extLst>
        </p:spPr>
      </p:pic>
    </p:spTree>
  </p:cSld>
  <p:clrMapOvr>
    <a:masterClrMapping/>
  </p:clrMapOvr>
</p:sld>
</file>

<file path=ppt/slides/slide4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social media post&#10;&#10;Description automatically generated">
            <a:extLst>
              <a:ext uri="{FF2B5EF4-FFF2-40B4-BE49-F238E27FC236}">
                <a16:creationId xmlns:a16="http://schemas.microsoft.com/office/drawing/2014/main" id="{9DFB9DA7-154A-429B-9775-EF8998268CC5}"/>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963279" y="0"/>
            <a:ext cx="8265442" cy="6858000"/>
          </a:xfrm>
          <a:prstGeom prst="rect">
            <a:avLst/>
          </a:prstGeom>
        </p:spPr>
      </p:pic>
      <p:sp>
        <p:nvSpPr>
          <p:cNvPr id="6" name="Speech Bubble: Rectangle 16">
            <a:extLst>
              <a:ext uri="{FF2B5EF4-FFF2-40B4-BE49-F238E27FC236}">
                <a16:creationId xmlns:a16="http://schemas.microsoft.com/office/drawing/2014/main" id="{53ACCDEC-FAC2-41D6-B3CC-66407C5ECA9E}"/>
              </a:ext>
            </a:extLst>
          </p:cNvPr>
          <p:cNvSpPr>
            <a:spLocks noChangeArrowheads="1"/>
          </p:cNvSpPr>
          <p:nvPr/>
        </p:nvSpPr>
        <p:spPr bwMode="auto">
          <a:xfrm>
            <a:off x="7525386" y="980440"/>
            <a:ext cx="1349375" cy="541338"/>
          </a:xfrm>
          <a:prstGeom prst="wedgeRectCallout">
            <a:avLst>
              <a:gd name="adj1" fmla="val -54352"/>
              <a:gd name="adj2" fmla="val -28120"/>
            </a:avLst>
          </a:prstGeom>
          <a:solidFill>
            <a:srgbClr val="0070C0"/>
          </a:solidFill>
          <a:ln w="9525" algn="ctr">
            <a:solidFill>
              <a:schemeClr val="tx1"/>
            </a:solidFill>
            <a:round/>
            <a:headEnd/>
            <a:tailEnd/>
          </a:ln>
        </p:spPr>
        <p:txBody>
          <a:bodyPr/>
          <a:lstStyle>
            <a:lvl1pPr defTabSz="685800">
              <a:defRPr sz="1600" b="1">
                <a:solidFill>
                  <a:schemeClr val="tx1"/>
                </a:solidFill>
                <a:latin typeface="Arial" panose="020B0604020202020204" pitchFamily="34" charset="0"/>
                <a:ea typeface="MS PGothic" panose="020B0600070205080204" pitchFamily="34" charset="-128"/>
              </a:defRPr>
            </a:lvl1pPr>
            <a:lvl2pPr marL="742950" indent="-285750" defTabSz="685800">
              <a:defRPr sz="1600" b="1">
                <a:solidFill>
                  <a:schemeClr val="tx1"/>
                </a:solidFill>
                <a:latin typeface="Arial" panose="020B0604020202020204" pitchFamily="34" charset="0"/>
                <a:ea typeface="MS PGothic" panose="020B0600070205080204" pitchFamily="34" charset="-128"/>
              </a:defRPr>
            </a:lvl2pPr>
            <a:lvl3pPr marL="1143000" indent="-228600" defTabSz="685800">
              <a:defRPr sz="1600" b="1">
                <a:solidFill>
                  <a:schemeClr val="tx1"/>
                </a:solidFill>
                <a:latin typeface="Arial" panose="020B0604020202020204" pitchFamily="34" charset="0"/>
                <a:ea typeface="MS PGothic" panose="020B0600070205080204" pitchFamily="34" charset="-128"/>
              </a:defRPr>
            </a:lvl3pPr>
            <a:lvl4pPr marL="1600200" indent="-228600" defTabSz="685800">
              <a:defRPr sz="1600" b="1">
                <a:solidFill>
                  <a:schemeClr val="tx1"/>
                </a:solidFill>
                <a:latin typeface="Arial" panose="020B0604020202020204" pitchFamily="34" charset="0"/>
                <a:ea typeface="MS PGothic" panose="020B0600070205080204" pitchFamily="34" charset="-128"/>
              </a:defRPr>
            </a:lvl4pPr>
            <a:lvl5pPr marL="2057400" indent="-228600" defTabSz="685800">
              <a:defRPr sz="1600" b="1">
                <a:solidFill>
                  <a:schemeClr val="tx1"/>
                </a:solidFill>
                <a:latin typeface="Arial" panose="020B0604020202020204" pitchFamily="34" charset="0"/>
                <a:ea typeface="MS PGothic" panose="020B0600070205080204" pitchFamily="34" charset="-128"/>
              </a:defRPr>
            </a:lvl5pPr>
            <a:lvl6pPr marL="2514600" indent="-228600" defTabSz="685800" eaLnBrk="0" fontAlgn="base" hangingPunct="0">
              <a:spcBef>
                <a:spcPct val="0"/>
              </a:spcBef>
              <a:spcAft>
                <a:spcPct val="0"/>
              </a:spcAft>
              <a:defRPr sz="1600" b="1">
                <a:solidFill>
                  <a:schemeClr val="tx1"/>
                </a:solidFill>
                <a:latin typeface="Arial" panose="020B0604020202020204" pitchFamily="34" charset="0"/>
                <a:ea typeface="MS PGothic" panose="020B0600070205080204" pitchFamily="34" charset="-128"/>
              </a:defRPr>
            </a:lvl6pPr>
            <a:lvl7pPr marL="2971800" indent="-228600" defTabSz="685800" eaLnBrk="0" fontAlgn="base" hangingPunct="0">
              <a:spcBef>
                <a:spcPct val="0"/>
              </a:spcBef>
              <a:spcAft>
                <a:spcPct val="0"/>
              </a:spcAft>
              <a:defRPr sz="1600" b="1">
                <a:solidFill>
                  <a:schemeClr val="tx1"/>
                </a:solidFill>
                <a:latin typeface="Arial" panose="020B0604020202020204" pitchFamily="34" charset="0"/>
                <a:ea typeface="MS PGothic" panose="020B0600070205080204" pitchFamily="34" charset="-128"/>
              </a:defRPr>
            </a:lvl7pPr>
            <a:lvl8pPr marL="3429000" indent="-228600" defTabSz="685800" eaLnBrk="0" fontAlgn="base" hangingPunct="0">
              <a:spcBef>
                <a:spcPct val="0"/>
              </a:spcBef>
              <a:spcAft>
                <a:spcPct val="0"/>
              </a:spcAft>
              <a:defRPr sz="1600" b="1">
                <a:solidFill>
                  <a:schemeClr val="tx1"/>
                </a:solidFill>
                <a:latin typeface="Arial" panose="020B0604020202020204" pitchFamily="34" charset="0"/>
                <a:ea typeface="MS PGothic" panose="020B0600070205080204" pitchFamily="34" charset="-128"/>
              </a:defRPr>
            </a:lvl8pPr>
            <a:lvl9pPr marL="3886200" indent="-228600" defTabSz="685800" eaLnBrk="0" fontAlgn="base" hangingPunct="0">
              <a:spcBef>
                <a:spcPct val="0"/>
              </a:spcBef>
              <a:spcAft>
                <a:spcPct val="0"/>
              </a:spcAft>
              <a:defRPr sz="1600" b="1">
                <a:solidFill>
                  <a:schemeClr val="tx1"/>
                </a:solidFill>
                <a:latin typeface="Arial" panose="020B0604020202020204" pitchFamily="34" charset="0"/>
                <a:ea typeface="MS PGothic" panose="020B0600070205080204" pitchFamily="34" charset="-128"/>
              </a:defRPr>
            </a:lvl9pPr>
          </a:lstStyle>
          <a:p>
            <a:pPr eaLnBrk="1" hangingPunct="1"/>
            <a:r>
              <a:rPr lang="zh-CN" altLang="en-US" sz="2800" baseline="-25000" dirty="0">
                <a:solidFill>
                  <a:schemeClr val="bg1"/>
                </a:solidFill>
                <a:latin typeface="等线" panose="02010600030101010101" pitchFamily="2" charset="-122"/>
                <a:ea typeface="等线" panose="02010600030101010101" pitchFamily="2" charset="-122"/>
              </a:rPr>
              <a:t>刊内检索</a:t>
            </a:r>
          </a:p>
        </p:txBody>
      </p:sp>
    </p:spTree>
    <p:extLst>
      <p:ext uri="{BB962C8B-B14F-4D97-AF65-F5344CB8AC3E}">
        <p14:creationId xmlns:p14="http://schemas.microsoft.com/office/powerpoint/2010/main" val="2654436731"/>
      </p:ext>
    </p:extLst>
  </p:cSld>
  <p:clrMapOvr>
    <a:masterClrMapping/>
  </p:clrMapOvr>
</p:sld>
</file>

<file path=ppt/slides/slide4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20835" name="Content Placeholder 2">
            <a:extLst>
              <a:ext uri="{FF2B5EF4-FFF2-40B4-BE49-F238E27FC236}">
                <a16:creationId xmlns:a16="http://schemas.microsoft.com/office/drawing/2014/main" id="{FA978E96-789C-4126-A266-51931C111E37}"/>
              </a:ext>
            </a:extLst>
          </p:cNvPr>
          <p:cNvSpPr>
            <a:spLocks noGrp="1"/>
          </p:cNvSpPr>
          <p:nvPr>
            <p:ph idx="1"/>
          </p:nvPr>
        </p:nvSpPr>
        <p:spPr bwMode="auto">
          <a:xfrm>
            <a:off x="3124201" y="2209800"/>
            <a:ext cx="6634163" cy="2209800"/>
          </a:xfrm>
          <a:noFill/>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vert="horz" wrap="square" lIns="68580" tIns="34290" rIns="68580" bIns="34290" numCol="1" anchor="t" anchorCtr="0" compatLnSpc="1">
            <a:prstTxWarp prst="textNoShape">
              <a:avLst/>
            </a:prstTxWarp>
          </a:bodyPr>
          <a:lstStyle/>
          <a:p>
            <a:pPr>
              <a:lnSpc>
                <a:spcPct val="150000"/>
              </a:lnSpc>
            </a:pPr>
            <a:r>
              <a:rPr lang="zh-CN" altLang="en-US" sz="2000">
                <a:latin typeface="等线" panose="02010600030101010101" pitchFamily="2" charset="-122"/>
                <a:ea typeface="等线" panose="02010600030101010101" pitchFamily="2" charset="-122"/>
              </a:rPr>
              <a:t>可免费注册个人文件夹</a:t>
            </a:r>
            <a:endParaRPr lang="en-US" altLang="zh-CN" sz="2000">
              <a:latin typeface="等线" panose="02010600030101010101" pitchFamily="2" charset="-122"/>
              <a:ea typeface="等线" panose="02010600030101010101" pitchFamily="2" charset="-122"/>
            </a:endParaRPr>
          </a:p>
          <a:p>
            <a:pPr>
              <a:lnSpc>
                <a:spcPct val="150000"/>
              </a:lnSpc>
            </a:pPr>
            <a:r>
              <a:rPr lang="zh-CN" altLang="en-US" sz="2000">
                <a:latin typeface="等线" panose="02010600030101010101" pitchFamily="2" charset="-122"/>
                <a:ea typeface="等线" panose="02010600030101010101" pitchFamily="2" charset="-122"/>
              </a:rPr>
              <a:t>可长期保存个人检索到的文章、图书、视频等内容，还可以订阅期刊或检索提醒，新建或分享文件夹。</a:t>
            </a:r>
            <a:endParaRPr lang="en-US" altLang="zh-CN" sz="2000">
              <a:latin typeface="等线" panose="02010600030101010101" pitchFamily="2" charset="-122"/>
              <a:ea typeface="等线" panose="02010600030101010101" pitchFamily="2" charset="-122"/>
            </a:endParaRPr>
          </a:p>
          <a:p>
            <a:pPr>
              <a:lnSpc>
                <a:spcPct val="150000"/>
              </a:lnSpc>
            </a:pPr>
            <a:r>
              <a:rPr lang="zh-CN" altLang="en-US" sz="2000">
                <a:latin typeface="等线" panose="02010600030101010101" pitchFamily="2" charset="-122"/>
                <a:ea typeface="等线" panose="02010600030101010101" pitchFamily="2" charset="-122"/>
              </a:rPr>
              <a:t>点击右上角“登录”，先创建文件夹</a:t>
            </a:r>
          </a:p>
        </p:txBody>
      </p:sp>
      <p:sp>
        <p:nvSpPr>
          <p:cNvPr id="186371" name="Title 1">
            <a:extLst>
              <a:ext uri="{FF2B5EF4-FFF2-40B4-BE49-F238E27FC236}">
                <a16:creationId xmlns:a16="http://schemas.microsoft.com/office/drawing/2014/main" id="{0B8A2F82-74A4-4D91-BA1E-C2BBB5E65846}"/>
              </a:ext>
            </a:extLst>
          </p:cNvPr>
          <p:cNvSpPr>
            <a:spLocks noGrp="1" noChangeArrowheads="1"/>
          </p:cNvSpPr>
          <p:nvPr>
            <p:ph type="title"/>
          </p:nvPr>
        </p:nvSpPr>
        <p:spPr/>
        <p:txBody>
          <a:bodyPr/>
          <a:lstStyle/>
          <a:p>
            <a:r>
              <a:rPr lang="zh-CN" altLang="en-US" dirty="0">
                <a:ea typeface="宋体" panose="02010600030101010101" pitchFamily="2" charset="-122"/>
              </a:rPr>
              <a:t>存储及共享</a:t>
            </a:r>
            <a:r>
              <a:rPr lang="en-US" altLang="zh-CN" dirty="0">
                <a:ea typeface="宋体" panose="02010600030101010101" pitchFamily="2" charset="-122"/>
              </a:rPr>
              <a:t>—</a:t>
            </a:r>
            <a:r>
              <a:rPr lang="zh-CN" altLang="en-US" dirty="0">
                <a:ea typeface="宋体" panose="02010600030101010101" pitchFamily="2" charset="-122"/>
              </a:rPr>
              <a:t>文件夹的应用</a:t>
            </a:r>
            <a:r>
              <a:rPr lang="en-US" altLang="zh-CN" i="1" dirty="0">
                <a:ea typeface="宋体" panose="02010600030101010101" pitchFamily="2" charset="-122"/>
              </a:rPr>
              <a:t>My EBSCO host Folder</a:t>
            </a:r>
            <a:endParaRPr lang="zh-CN" altLang="en-US" i="1" dirty="0">
              <a:ea typeface="宋体" panose="02010600030101010101" pitchFamily="2" charset="-122"/>
            </a:endParaRPr>
          </a:p>
        </p:txBody>
      </p:sp>
    </p:spTree>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20835">
                                            <p:txEl>
                                              <p:pRg st="0" end="0"/>
                                            </p:txEl>
                                          </p:spTgt>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120835">
                                            <p:txEl>
                                              <p:pRg st="1" end="1"/>
                                            </p:txEl>
                                          </p:spTgt>
                                        </p:tgtEl>
                                        <p:attrNameLst>
                                          <p:attrName>style.visibility</p:attrName>
                                        </p:attrNameLst>
                                      </p:cBhvr>
                                      <p:to>
                                        <p:strVal val="visible"/>
                                      </p:to>
                                    </p:set>
                                  </p:childTnLst>
                                </p:cTn>
                              </p:par>
                            </p:childTnLst>
                          </p:cTn>
                        </p:par>
                      </p:childTnLst>
                    </p:cTn>
                  </p:par>
                  <p:par>
                    <p:cTn id="11" fill="hold" nodeType="clickPar">
                      <p:stCondLst>
                        <p:cond delay="indefinite"/>
                      </p:stCondLst>
                      <p:childTnLst>
                        <p:par>
                          <p:cTn id="12" fill="hold" nodeType="withGroup">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20835">
                                            <p:txEl>
                                              <p:pRg st="2" end="2"/>
                                            </p:txEl>
                                          </p:spTgt>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0835" grpId="0" build="p"/>
    </p:bldLst>
  </p:timing>
</p:sld>
</file>

<file path=ppt/slides/slide4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19252" y="0"/>
            <a:ext cx="12072748" cy="9229060"/>
          </a:xfrm>
          <a:prstGeom prst="rect">
            <a:avLst/>
          </a:prstGeom>
        </p:spPr>
      </p:pic>
      <p:sp>
        <p:nvSpPr>
          <p:cNvPr id="134150" name="Speech Bubble: Rectangle 12"/>
          <p:cNvSpPr>
            <a:spLocks noChangeArrowheads="1"/>
          </p:cNvSpPr>
          <p:nvPr/>
        </p:nvSpPr>
        <p:spPr bwMode="auto">
          <a:xfrm>
            <a:off x="8963579" y="1647826"/>
            <a:ext cx="2500313" cy="3162300"/>
          </a:xfrm>
          <a:prstGeom prst="wedgeRectCallout">
            <a:avLst>
              <a:gd name="adj1" fmla="val -11398"/>
              <a:gd name="adj2" fmla="val -85495"/>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共享至文件夹</a:t>
            </a:r>
            <a:r>
              <a:rPr kumimoji="0" lang="en-US" altLang="zh-CN"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a:t>
            </a: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邮件</a:t>
            </a:r>
            <a:r>
              <a:rPr kumimoji="0" lang="en-US" altLang="zh-CN"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a:t>
            </a: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永久链接</a:t>
            </a:r>
          </a:p>
        </p:txBody>
      </p:sp>
      <p:pic>
        <p:nvPicPr>
          <p:cNvPr id="134153" name="Picture 7"/>
          <p:cNvPicPr>
            <a:picLocks noChangeAspect="1"/>
          </p:cNvPicPr>
          <p:nvPr/>
        </p:nvPicPr>
        <p:blipFill>
          <a:blip r:embed="rId3">
            <a:extLst>
              <a:ext uri="{28A0092B-C50C-407E-A947-70E740481C1C}">
                <a14:useLocalDpi xmlns:a14="http://schemas.microsoft.com/office/drawing/2010/main" val="0"/>
              </a:ext>
            </a:extLst>
          </a:blip>
          <a:srcRect/>
          <a:stretch>
            <a:fillRect/>
          </a:stretch>
        </p:blipFill>
        <p:spPr bwMode="auto">
          <a:xfrm>
            <a:off x="9014561" y="2248567"/>
            <a:ext cx="2462213" cy="244316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9" name="Speech Bubble: Rectangle 11">
            <a:extLst>
              <a:ext uri="{FF2B5EF4-FFF2-40B4-BE49-F238E27FC236}">
                <a16:creationId xmlns:a16="http://schemas.microsoft.com/office/drawing/2014/main" id="{36D04BA0-41E7-40D1-A600-5D8BA8CF7922}"/>
              </a:ext>
            </a:extLst>
          </p:cNvPr>
          <p:cNvSpPr>
            <a:spLocks noChangeArrowheads="1"/>
          </p:cNvSpPr>
          <p:nvPr/>
        </p:nvSpPr>
        <p:spPr bwMode="auto">
          <a:xfrm>
            <a:off x="8353979" y="5410867"/>
            <a:ext cx="1219200" cy="685800"/>
          </a:xfrm>
          <a:prstGeom prst="wedgeRectCallout">
            <a:avLst>
              <a:gd name="adj1" fmla="val 77443"/>
              <a:gd name="adj2" fmla="val -51637"/>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将文章添加到文件夹</a:t>
            </a:r>
          </a:p>
        </p:txBody>
      </p:sp>
    </p:spTree>
    <p:extLst>
      <p:ext uri="{BB962C8B-B14F-4D97-AF65-F5344CB8AC3E}">
        <p14:creationId xmlns:p14="http://schemas.microsoft.com/office/powerpoint/2010/main" val="1261893254"/>
      </p:ext>
    </p:extLst>
  </p:cSld>
  <p:clrMapOvr>
    <a:masterClrMapping/>
  </p:clrMapOvr>
  <p:transition>
    <p:fade/>
  </p:transition>
</p:sld>
</file>

<file path=ppt/slides/slide4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descr="A screenshot of a social media post&#10;&#10;Description automatically generated">
            <a:extLst>
              <a:ext uri="{FF2B5EF4-FFF2-40B4-BE49-F238E27FC236}">
                <a16:creationId xmlns:a16="http://schemas.microsoft.com/office/drawing/2014/main" id="{5534C296-C946-4EC7-A634-02E8D8FE57D8}"/>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329393"/>
            <a:ext cx="12192000" cy="6199213"/>
          </a:xfrm>
          <a:prstGeom prst="rect">
            <a:avLst/>
          </a:prstGeom>
        </p:spPr>
      </p:pic>
      <p:cxnSp>
        <p:nvCxnSpPr>
          <p:cNvPr id="3" name="Straight Arrow Connector 2">
            <a:extLst>
              <a:ext uri="{FF2B5EF4-FFF2-40B4-BE49-F238E27FC236}">
                <a16:creationId xmlns:a16="http://schemas.microsoft.com/office/drawing/2014/main" id="{EE47163A-E550-4D02-AE18-ED95FD1F5292}"/>
              </a:ext>
            </a:extLst>
          </p:cNvPr>
          <p:cNvCxnSpPr/>
          <p:nvPr/>
        </p:nvCxnSpPr>
        <p:spPr bwMode="auto">
          <a:xfrm flipH="1" flipV="1">
            <a:off x="9987280" y="701040"/>
            <a:ext cx="142240" cy="762000"/>
          </a:xfrm>
          <a:prstGeom prst="straightConnector1">
            <a:avLst/>
          </a:prstGeom>
          <a:solidFill>
            <a:schemeClr val="accent1"/>
          </a:solidFill>
          <a:ln w="9525" cap="flat" cmpd="sng" algn="ctr">
            <a:solidFill>
              <a:srgbClr val="C00000"/>
            </a:solidFill>
            <a:prstDash val="solid"/>
            <a:round/>
            <a:headEnd type="none" w="med" len="med"/>
            <a:tailEnd type="triangle"/>
          </a:ln>
          <a:effectLst/>
        </p:spPr>
      </p:cxnSp>
    </p:spTree>
    <p:extLst>
      <p:ext uri="{BB962C8B-B14F-4D97-AF65-F5344CB8AC3E}">
        <p14:creationId xmlns:p14="http://schemas.microsoft.com/office/powerpoint/2010/main" val="3818630578"/>
      </p:ext>
    </p:extLst>
  </p:cSld>
  <p:clrMapOvr>
    <a:masterClrMapping/>
  </p:clrMapOvr>
  <p:transition>
    <p:fade/>
  </p:transition>
</p:sld>
</file>

<file path=ppt/slides/slide4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8" name="Picture 7">
            <a:extLst>
              <a:ext uri="{FF2B5EF4-FFF2-40B4-BE49-F238E27FC236}">
                <a16:creationId xmlns:a16="http://schemas.microsoft.com/office/drawing/2014/main" id="{2FE53B88-5835-4437-B52E-8BC1ED2738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1223210" y="0"/>
            <a:ext cx="9745579" cy="6858000"/>
          </a:xfrm>
          <a:prstGeom prst="rect">
            <a:avLst/>
          </a:prstGeom>
        </p:spPr>
      </p:pic>
      <p:sp>
        <p:nvSpPr>
          <p:cNvPr id="3" name="Speech Bubble: Rectangle 4">
            <a:extLst>
              <a:ext uri="{FF2B5EF4-FFF2-40B4-BE49-F238E27FC236}">
                <a16:creationId xmlns:a16="http://schemas.microsoft.com/office/drawing/2014/main" id="{CDF5F8AE-7E85-4AB9-B9C8-38347B8D5F7F}"/>
              </a:ext>
            </a:extLst>
          </p:cNvPr>
          <p:cNvSpPr>
            <a:spLocks noChangeArrowheads="1"/>
          </p:cNvSpPr>
          <p:nvPr/>
        </p:nvSpPr>
        <p:spPr bwMode="auto">
          <a:xfrm>
            <a:off x="3657600" y="576229"/>
            <a:ext cx="2286000" cy="825498"/>
          </a:xfrm>
          <a:prstGeom prst="wedgeRectCallout">
            <a:avLst>
              <a:gd name="adj1" fmla="val -69826"/>
              <a:gd name="adj2" fmla="val -27963"/>
            </a:avLst>
          </a:prstGeom>
          <a:solidFill>
            <a:schemeClr val="accent2"/>
          </a:solidFill>
          <a:ln w="9525" algn="ctr">
            <a:solidFill>
              <a:schemeClr val="tx1"/>
            </a:solidFill>
            <a:round/>
            <a:headEnd/>
            <a:tailEnd/>
          </a:ln>
        </p:spPr>
        <p:txBody>
          <a:bodyPr/>
          <a:lstStyle/>
          <a:p>
            <a:pPr eaLnBrk="1" hangingPunct="1">
              <a:defRPr/>
            </a:pPr>
            <a:r>
              <a:rPr lang="zh-CN" altLang="en-US" sz="2000" kern="0" dirty="0">
                <a:solidFill>
                  <a:schemeClr val="bg1"/>
                </a:solidFill>
                <a:ea typeface="宋体" panose="02010600030101010101" pitchFamily="2" charset="-122"/>
              </a:rPr>
              <a:t>个人专属文件夹，点击？查看帮助</a:t>
            </a:r>
          </a:p>
        </p:txBody>
      </p:sp>
      <p:sp>
        <p:nvSpPr>
          <p:cNvPr id="4" name="Speech Bubble: Rectangle 3">
            <a:extLst>
              <a:ext uri="{FF2B5EF4-FFF2-40B4-BE49-F238E27FC236}">
                <a16:creationId xmlns:a16="http://schemas.microsoft.com/office/drawing/2014/main" id="{9FA6907C-549D-411B-944C-0C8B48E83767}"/>
              </a:ext>
            </a:extLst>
          </p:cNvPr>
          <p:cNvSpPr>
            <a:spLocks noChangeArrowheads="1"/>
          </p:cNvSpPr>
          <p:nvPr/>
        </p:nvSpPr>
        <p:spPr bwMode="auto">
          <a:xfrm>
            <a:off x="2573339" y="3352800"/>
            <a:ext cx="1236661" cy="685800"/>
          </a:xfrm>
          <a:prstGeom prst="wedgeRectCallout">
            <a:avLst>
              <a:gd name="adj1" fmla="val -91023"/>
              <a:gd name="adj2" fmla="val -170889"/>
            </a:avLst>
          </a:prstGeom>
          <a:solidFill>
            <a:schemeClr val="accent2"/>
          </a:solidFill>
          <a:ln w="9525" algn="ctr">
            <a:solidFill>
              <a:schemeClr val="tx1"/>
            </a:solidFill>
            <a:round/>
            <a:headEnd/>
            <a:tailEnd/>
          </a:ln>
        </p:spPr>
        <p:txBody>
          <a:bodyPr/>
          <a:lstStyle/>
          <a:p>
            <a:pPr eaLnBrk="1" hangingPunct="1">
              <a:defRPr/>
            </a:pPr>
            <a:r>
              <a:rPr lang="zh-CN" altLang="en-US" sz="2000" kern="0" dirty="0">
                <a:solidFill>
                  <a:schemeClr val="bg1"/>
                </a:solidFill>
                <a:ea typeface="宋体" panose="02010600030101010101" pitchFamily="2" charset="-122"/>
              </a:rPr>
              <a:t>保存内容列表</a:t>
            </a:r>
          </a:p>
        </p:txBody>
      </p:sp>
      <p:sp>
        <p:nvSpPr>
          <p:cNvPr id="6" name="Rectangle 8">
            <a:extLst>
              <a:ext uri="{FF2B5EF4-FFF2-40B4-BE49-F238E27FC236}">
                <a16:creationId xmlns:a16="http://schemas.microsoft.com/office/drawing/2014/main" id="{1AC08E35-26CB-43AC-8F41-8D1F273F2FEA}"/>
              </a:ext>
            </a:extLst>
          </p:cNvPr>
          <p:cNvSpPr>
            <a:spLocks noChangeArrowheads="1"/>
          </p:cNvSpPr>
          <p:nvPr/>
        </p:nvSpPr>
        <p:spPr bwMode="auto">
          <a:xfrm>
            <a:off x="1223210" y="1295400"/>
            <a:ext cx="1672389" cy="3886200"/>
          </a:xfrm>
          <a:prstGeom prst="rect">
            <a:avLst/>
          </a:prstGeom>
          <a:noFill/>
          <a:ln w="952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defTabSz="685800">
              <a:defRPr/>
            </a:pPr>
            <a:endParaRPr lang="zh-CN" altLang="en-US" sz="2000" kern="0"/>
          </a:p>
        </p:txBody>
      </p:sp>
      <p:sp>
        <p:nvSpPr>
          <p:cNvPr id="7" name="Speech Bubble: Rectangle 6">
            <a:extLst>
              <a:ext uri="{FF2B5EF4-FFF2-40B4-BE49-F238E27FC236}">
                <a16:creationId xmlns:a16="http://schemas.microsoft.com/office/drawing/2014/main" id="{3D13BF46-BF61-414C-A419-60BC8B93E7FE}"/>
              </a:ext>
            </a:extLst>
          </p:cNvPr>
          <p:cNvSpPr>
            <a:spLocks noChangeArrowheads="1"/>
          </p:cNvSpPr>
          <p:nvPr/>
        </p:nvSpPr>
        <p:spPr bwMode="auto">
          <a:xfrm>
            <a:off x="6781800" y="3327400"/>
            <a:ext cx="1752600" cy="787400"/>
          </a:xfrm>
          <a:prstGeom prst="wedgeRectCallout">
            <a:avLst>
              <a:gd name="adj1" fmla="val -99356"/>
              <a:gd name="adj2" fmla="val -138278"/>
            </a:avLst>
          </a:prstGeom>
          <a:solidFill>
            <a:schemeClr val="accent2"/>
          </a:solidFill>
          <a:ln w="9525" algn="ctr">
            <a:solidFill>
              <a:schemeClr val="tx1"/>
            </a:solidFill>
            <a:round/>
            <a:headEnd/>
            <a:tailEnd/>
          </a:ln>
        </p:spPr>
        <p:txBody>
          <a:bodyPr/>
          <a:lstStyle/>
          <a:p>
            <a:pPr eaLnBrk="1" hangingPunct="1">
              <a:defRPr/>
            </a:pPr>
            <a:r>
              <a:rPr lang="zh-CN" altLang="en-US" sz="2000" kern="0" dirty="0">
                <a:solidFill>
                  <a:schemeClr val="bg1"/>
                </a:solidFill>
                <a:ea typeface="宋体" panose="02010600030101010101" pitchFamily="2" charset="-122"/>
              </a:rPr>
              <a:t>对保存的内容进行操作</a:t>
            </a:r>
          </a:p>
        </p:txBody>
      </p:sp>
      <p:sp>
        <p:nvSpPr>
          <p:cNvPr id="9" name="Rectangle 8">
            <a:extLst>
              <a:ext uri="{FF2B5EF4-FFF2-40B4-BE49-F238E27FC236}">
                <a16:creationId xmlns:a16="http://schemas.microsoft.com/office/drawing/2014/main" id="{7C0BBACC-4F36-450F-A626-15C3C139FDDB}"/>
              </a:ext>
            </a:extLst>
          </p:cNvPr>
          <p:cNvSpPr>
            <a:spLocks noChangeArrowheads="1"/>
          </p:cNvSpPr>
          <p:nvPr/>
        </p:nvSpPr>
        <p:spPr bwMode="auto">
          <a:xfrm>
            <a:off x="9847261" y="1295400"/>
            <a:ext cx="1270765" cy="1600200"/>
          </a:xfrm>
          <a:prstGeom prst="rect">
            <a:avLst/>
          </a:prstGeom>
          <a:noFill/>
          <a:ln w="9525" algn="ctr">
            <a:solidFill>
              <a:srgbClr val="FF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defTabSz="685800">
              <a:defRPr/>
            </a:pPr>
            <a:endParaRPr lang="zh-CN" altLang="en-US" kern="0"/>
          </a:p>
        </p:txBody>
      </p:sp>
      <p:sp>
        <p:nvSpPr>
          <p:cNvPr id="10" name="Speech Bubble: Rectangle 9">
            <a:extLst>
              <a:ext uri="{FF2B5EF4-FFF2-40B4-BE49-F238E27FC236}">
                <a16:creationId xmlns:a16="http://schemas.microsoft.com/office/drawing/2014/main" id="{29321633-293C-4E6E-B66B-345BFF69D3FE}"/>
              </a:ext>
            </a:extLst>
          </p:cNvPr>
          <p:cNvSpPr>
            <a:spLocks noChangeArrowheads="1"/>
          </p:cNvSpPr>
          <p:nvPr/>
        </p:nvSpPr>
        <p:spPr bwMode="auto">
          <a:xfrm>
            <a:off x="9618661" y="3733801"/>
            <a:ext cx="1181100" cy="990600"/>
          </a:xfrm>
          <a:prstGeom prst="wedgeRectCallout">
            <a:avLst>
              <a:gd name="adj1" fmla="val 9977"/>
              <a:gd name="adj2" fmla="val -140056"/>
            </a:avLst>
          </a:prstGeom>
          <a:solidFill>
            <a:schemeClr val="accent2"/>
          </a:solidFill>
          <a:ln w="9525" algn="ctr">
            <a:solidFill>
              <a:schemeClr val="tx1"/>
            </a:solidFill>
            <a:round/>
            <a:headEnd/>
            <a:tailEnd/>
          </a:ln>
        </p:spPr>
        <p:txBody>
          <a:bodyPr/>
          <a:lstStyle/>
          <a:p>
            <a:pPr eaLnBrk="1" hangingPunct="1">
              <a:defRPr/>
            </a:pPr>
            <a:r>
              <a:rPr lang="zh-CN" altLang="en-US" kern="0" dirty="0">
                <a:solidFill>
                  <a:schemeClr val="bg1"/>
                </a:solidFill>
                <a:ea typeface="宋体" panose="02010600030101010101" pitchFamily="2" charset="-122"/>
              </a:rPr>
              <a:t>对保存的内容进行批量操作</a:t>
            </a:r>
          </a:p>
        </p:txBody>
      </p:sp>
      <p:sp>
        <p:nvSpPr>
          <p:cNvPr id="11" name="Speech Bubble: Rectangle 10">
            <a:extLst>
              <a:ext uri="{FF2B5EF4-FFF2-40B4-BE49-F238E27FC236}">
                <a16:creationId xmlns:a16="http://schemas.microsoft.com/office/drawing/2014/main" id="{685933AC-24FE-4206-A7C2-EE6924C76BCF}"/>
              </a:ext>
            </a:extLst>
          </p:cNvPr>
          <p:cNvSpPr>
            <a:spLocks noChangeArrowheads="1"/>
          </p:cNvSpPr>
          <p:nvPr/>
        </p:nvSpPr>
        <p:spPr bwMode="auto">
          <a:xfrm>
            <a:off x="3550920" y="5359400"/>
            <a:ext cx="1600200" cy="426244"/>
          </a:xfrm>
          <a:prstGeom prst="wedgeRectCallout">
            <a:avLst>
              <a:gd name="adj1" fmla="val -88616"/>
              <a:gd name="adj2" fmla="val -39241"/>
            </a:avLst>
          </a:prstGeom>
          <a:solidFill>
            <a:schemeClr val="accent2"/>
          </a:solidFill>
          <a:ln w="9525" algn="ctr">
            <a:solidFill>
              <a:schemeClr val="tx1"/>
            </a:solidFill>
            <a:round/>
            <a:headEnd/>
            <a:tailEnd/>
          </a:ln>
        </p:spPr>
        <p:txBody>
          <a:bodyPr/>
          <a:lstStyle/>
          <a:p>
            <a:pPr eaLnBrk="1" hangingPunct="1">
              <a:defRPr/>
            </a:pPr>
            <a:r>
              <a:rPr lang="zh-CN" altLang="en-US" sz="2000" kern="0" dirty="0">
                <a:solidFill>
                  <a:schemeClr val="bg1"/>
                </a:solidFill>
                <a:ea typeface="宋体" panose="02010600030101010101" pitchFamily="2" charset="-122"/>
              </a:rPr>
              <a:t>新建文件夹</a:t>
            </a:r>
          </a:p>
        </p:txBody>
      </p:sp>
    </p:spTree>
    <p:extLst>
      <p:ext uri="{BB962C8B-B14F-4D97-AF65-F5344CB8AC3E}">
        <p14:creationId xmlns:p14="http://schemas.microsoft.com/office/powerpoint/2010/main" val="4025632305"/>
      </p:ext>
    </p:extLst>
  </p:cSld>
  <p:clrMapOvr>
    <a:masterClrMapping/>
  </p:clrMapOvr>
  <p:transition spd="med">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par>
                    <p:cTn id="7" fill="hold" nodeType="clickPar">
                      <p:stCondLst>
                        <p:cond delay="indefinite"/>
                      </p:stCondLst>
                      <p:childTnLst>
                        <p:par>
                          <p:cTn id="8" fill="hold" nodeType="withGroup">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7"/>
                                        </p:tgtEl>
                                        <p:attrNameLst>
                                          <p:attrName>style.visibility</p:attrName>
                                        </p:attrNameLst>
                                      </p:cBhvr>
                                      <p:to>
                                        <p:strVal val="visible"/>
                                      </p:to>
                                    </p:set>
                                  </p:childTnLst>
                                </p:cTn>
                              </p:par>
                            </p:childTnLst>
                          </p:cTn>
                        </p:par>
                      </p:childTnLst>
                    </p:cTn>
                  </p:par>
                  <p:par>
                    <p:cTn id="11" fill="hold">
                      <p:stCondLst>
                        <p:cond delay="indefinite"/>
                      </p:stCondLst>
                      <p:childTnLst>
                        <p:par>
                          <p:cTn id="12" fill="hold">
                            <p:stCondLst>
                              <p:cond delay="0"/>
                            </p:stCondLst>
                            <p:childTnLst>
                              <p:par>
                                <p:cTn id="13" presetID="1" presetClass="entr" presetSubtype="0" fill="hold" grpId="0" nodeType="clickEffect">
                                  <p:stCondLst>
                                    <p:cond delay="0"/>
                                  </p:stCondLst>
                                  <p:childTnLst>
                                    <p:set>
                                      <p:cBhvr>
                                        <p:cTn id="14" dur="1" fill="hold">
                                          <p:stCondLst>
                                            <p:cond delay="0"/>
                                          </p:stCondLst>
                                        </p:cTn>
                                        <p:tgtEl>
                                          <p:spTgt spid="10"/>
                                        </p:tgtEl>
                                        <p:attrNameLst>
                                          <p:attrName>style.visibility</p:attrName>
                                        </p:attrNameLst>
                                      </p:cBhvr>
                                      <p:to>
                                        <p:strVal val="visible"/>
                                      </p:to>
                                    </p:set>
                                  </p:childTnLst>
                                </p:cTn>
                              </p:par>
                            </p:childTnLst>
                          </p:cTn>
                        </p:par>
                      </p:childTnLst>
                    </p:cTn>
                  </p:par>
                  <p:par>
                    <p:cTn id="15" fill="hold">
                      <p:stCondLst>
                        <p:cond delay="indefinite"/>
                      </p:stCondLst>
                      <p:childTnLst>
                        <p:par>
                          <p:cTn id="16" fill="hold">
                            <p:stCondLst>
                              <p:cond delay="0"/>
                            </p:stCondLst>
                            <p:childTnLst>
                              <p:par>
                                <p:cTn id="17" presetID="1" presetClass="entr" presetSubtype="0" fill="hold" grpId="0" nodeType="clickEffect">
                                  <p:stCondLst>
                                    <p:cond delay="0"/>
                                  </p:stCondLst>
                                  <p:childTnLst>
                                    <p:set>
                                      <p:cBhvr>
                                        <p:cTn id="18" dur="1" fill="hold">
                                          <p:stCondLst>
                                            <p:cond delay="0"/>
                                          </p:stCondLst>
                                        </p:cTn>
                                        <p:tgtEl>
                                          <p:spTgt spid="11"/>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7" grpId="0" animBg="1"/>
      <p:bldP spid="10" grpId="0" animBg="1"/>
      <p:bldP spid="11" grpId="0" animBg="1"/>
    </p:bldLst>
  </p:timing>
</p:sld>
</file>

<file path=ppt/slides/slide4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136194"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61679" y="611186"/>
            <a:ext cx="11776541" cy="4949827"/>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 name="Speech Bubble: Rectangle with Corners Rounded 12">
            <a:extLst>
              <a:ext uri="{FF2B5EF4-FFF2-40B4-BE49-F238E27FC236}">
                <a16:creationId xmlns:a16="http://schemas.microsoft.com/office/drawing/2014/main" id="{C22623CB-3BD9-4D6E-AF7D-0770CB4CEA7B}"/>
              </a:ext>
            </a:extLst>
          </p:cNvPr>
          <p:cNvSpPr/>
          <p:nvPr/>
        </p:nvSpPr>
        <p:spPr>
          <a:xfrm>
            <a:off x="8990330" y="2842418"/>
            <a:ext cx="1498600" cy="855821"/>
          </a:xfrm>
          <a:prstGeom prst="wedgeRoundRectCallout">
            <a:avLst>
              <a:gd name="adj1" fmla="val 51629"/>
              <a:gd name="adj2" fmla="val -99232"/>
              <a:gd name="adj3" fmla="val 16667"/>
            </a:avLst>
          </a:prstGeom>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baseline="-25000">
                <a:solidFill>
                  <a:schemeClr val="tx1"/>
                </a:solidFill>
                <a:latin typeface="Times New Roman" panose="02020603050405020304" pitchFamily="18" charset="0"/>
                <a:cs typeface="Arial" panose="020B0604020202020204" pitchFamily="34" charset="0"/>
              </a:defRPr>
            </a:lvl1pPr>
            <a:lvl2pPr marL="742950" indent="-285750">
              <a:defRPr sz="2400" baseline="-25000">
                <a:solidFill>
                  <a:schemeClr val="tx1"/>
                </a:solidFill>
                <a:latin typeface="Times New Roman" panose="02020603050405020304" pitchFamily="18" charset="0"/>
                <a:cs typeface="Arial" panose="020B0604020202020204" pitchFamily="34" charset="0"/>
              </a:defRPr>
            </a:lvl2pPr>
            <a:lvl3pPr marL="1143000" indent="-228600">
              <a:defRPr sz="2400" baseline="-25000">
                <a:solidFill>
                  <a:schemeClr val="tx1"/>
                </a:solidFill>
                <a:latin typeface="Times New Roman" panose="02020603050405020304" pitchFamily="18" charset="0"/>
                <a:cs typeface="Arial" panose="020B0604020202020204" pitchFamily="34" charset="0"/>
              </a:defRPr>
            </a:lvl3pPr>
            <a:lvl4pPr marL="1600200" indent="-228600">
              <a:defRPr sz="2400" baseline="-25000">
                <a:solidFill>
                  <a:schemeClr val="tx1"/>
                </a:solidFill>
                <a:latin typeface="Times New Roman" panose="02020603050405020304" pitchFamily="18" charset="0"/>
                <a:cs typeface="Arial" panose="020B0604020202020204" pitchFamily="34" charset="0"/>
              </a:defRPr>
            </a:lvl4pPr>
            <a:lvl5pPr marL="2057400" indent="-228600">
              <a:defRPr sz="2400" baseline="-25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9pPr>
          </a:lstStyle>
          <a:p>
            <a:pPr algn="ctr" eaLnBrk="0" fontAlgn="base" hangingPunct="0">
              <a:spcBef>
                <a:spcPct val="0"/>
              </a:spcBef>
              <a:spcAft>
                <a:spcPct val="0"/>
              </a:spcAft>
              <a:defRPr/>
            </a:pPr>
            <a:r>
              <a:rPr lang="zh-CN" altLang="en-US" dirty="0">
                <a:solidFill>
                  <a:srgbClr val="FFFFFF"/>
                </a:solidFill>
                <a:ea typeface="宋体" panose="02010600030101010101" pitchFamily="2" charset="-122"/>
              </a:rPr>
              <a:t>实用保存及分享工具工具</a:t>
            </a:r>
          </a:p>
        </p:txBody>
      </p:sp>
      <p:sp>
        <p:nvSpPr>
          <p:cNvPr id="14" name="Rectangle: Rounded Corners 13">
            <a:extLst>
              <a:ext uri="{FF2B5EF4-FFF2-40B4-BE49-F238E27FC236}">
                <a16:creationId xmlns:a16="http://schemas.microsoft.com/office/drawing/2014/main" id="{7D41DDD7-F88F-4729-B954-9F087063A8D1}"/>
              </a:ext>
            </a:extLst>
          </p:cNvPr>
          <p:cNvSpPr/>
          <p:nvPr/>
        </p:nvSpPr>
        <p:spPr>
          <a:xfrm>
            <a:off x="10661967" y="2067719"/>
            <a:ext cx="852488" cy="255588"/>
          </a:xfrm>
          <a:prstGeom prst="roundRect">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baseline="-25000">
                <a:solidFill>
                  <a:schemeClr val="tx1"/>
                </a:solidFill>
                <a:latin typeface="Times New Roman" panose="02020603050405020304" pitchFamily="18" charset="0"/>
                <a:cs typeface="Arial" panose="020B0604020202020204" pitchFamily="34" charset="0"/>
              </a:defRPr>
            </a:lvl1pPr>
            <a:lvl2pPr marL="742950" indent="-285750">
              <a:defRPr sz="2400" baseline="-25000">
                <a:solidFill>
                  <a:schemeClr val="tx1"/>
                </a:solidFill>
                <a:latin typeface="Times New Roman" panose="02020603050405020304" pitchFamily="18" charset="0"/>
                <a:cs typeface="Arial" panose="020B0604020202020204" pitchFamily="34" charset="0"/>
              </a:defRPr>
            </a:lvl2pPr>
            <a:lvl3pPr marL="1143000" indent="-228600">
              <a:defRPr sz="2400" baseline="-25000">
                <a:solidFill>
                  <a:schemeClr val="tx1"/>
                </a:solidFill>
                <a:latin typeface="Times New Roman" panose="02020603050405020304" pitchFamily="18" charset="0"/>
                <a:cs typeface="Arial" panose="020B0604020202020204" pitchFamily="34" charset="0"/>
              </a:defRPr>
            </a:lvl3pPr>
            <a:lvl4pPr marL="1600200" indent="-228600">
              <a:defRPr sz="2400" baseline="-25000">
                <a:solidFill>
                  <a:schemeClr val="tx1"/>
                </a:solidFill>
                <a:latin typeface="Times New Roman" panose="02020603050405020304" pitchFamily="18" charset="0"/>
                <a:cs typeface="Arial" panose="020B0604020202020204" pitchFamily="34" charset="0"/>
              </a:defRPr>
            </a:lvl4pPr>
            <a:lvl5pPr marL="2057400" indent="-228600">
              <a:defRPr sz="2400" baseline="-25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9pPr>
          </a:lstStyle>
          <a:p>
            <a:pPr algn="ctr" eaLnBrk="0" fontAlgn="base" hangingPunct="0">
              <a:spcBef>
                <a:spcPct val="0"/>
              </a:spcBef>
              <a:spcAft>
                <a:spcPct val="0"/>
              </a:spcAft>
              <a:defRPr/>
            </a:pPr>
            <a:endParaRPr lang="zh-CN" altLang="en-US">
              <a:solidFill>
                <a:srgbClr val="FFFFFF"/>
              </a:solidFill>
              <a:ea typeface="宋体" panose="02010600030101010101" pitchFamily="2" charset="-122"/>
            </a:endParaRPr>
          </a:p>
        </p:txBody>
      </p:sp>
      <p:sp>
        <p:nvSpPr>
          <p:cNvPr id="15" name="Rectangle: Rounded Corners 14">
            <a:extLst>
              <a:ext uri="{FF2B5EF4-FFF2-40B4-BE49-F238E27FC236}">
                <a16:creationId xmlns:a16="http://schemas.microsoft.com/office/drawing/2014/main" id="{739FD5BA-E318-4862-8A5E-D454EAEF5041}"/>
              </a:ext>
            </a:extLst>
          </p:cNvPr>
          <p:cNvSpPr/>
          <p:nvPr/>
        </p:nvSpPr>
        <p:spPr>
          <a:xfrm>
            <a:off x="10661967" y="2509839"/>
            <a:ext cx="852487" cy="255587"/>
          </a:xfrm>
          <a:prstGeom prst="roundRect">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baseline="-25000">
                <a:solidFill>
                  <a:schemeClr val="tx1"/>
                </a:solidFill>
                <a:latin typeface="Times New Roman" panose="02020603050405020304" pitchFamily="18" charset="0"/>
                <a:cs typeface="Arial" panose="020B0604020202020204" pitchFamily="34" charset="0"/>
              </a:defRPr>
            </a:lvl1pPr>
            <a:lvl2pPr marL="742950" indent="-285750">
              <a:defRPr sz="2400" baseline="-25000">
                <a:solidFill>
                  <a:schemeClr val="tx1"/>
                </a:solidFill>
                <a:latin typeface="Times New Roman" panose="02020603050405020304" pitchFamily="18" charset="0"/>
                <a:cs typeface="Arial" panose="020B0604020202020204" pitchFamily="34" charset="0"/>
              </a:defRPr>
            </a:lvl2pPr>
            <a:lvl3pPr marL="1143000" indent="-228600">
              <a:defRPr sz="2400" baseline="-25000">
                <a:solidFill>
                  <a:schemeClr val="tx1"/>
                </a:solidFill>
                <a:latin typeface="Times New Roman" panose="02020603050405020304" pitchFamily="18" charset="0"/>
                <a:cs typeface="Arial" panose="020B0604020202020204" pitchFamily="34" charset="0"/>
              </a:defRPr>
            </a:lvl3pPr>
            <a:lvl4pPr marL="1600200" indent="-228600">
              <a:defRPr sz="2400" baseline="-25000">
                <a:solidFill>
                  <a:schemeClr val="tx1"/>
                </a:solidFill>
                <a:latin typeface="Times New Roman" panose="02020603050405020304" pitchFamily="18" charset="0"/>
                <a:cs typeface="Arial" panose="020B0604020202020204" pitchFamily="34" charset="0"/>
              </a:defRPr>
            </a:lvl4pPr>
            <a:lvl5pPr marL="2057400" indent="-228600">
              <a:defRPr sz="2400" baseline="-25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9pPr>
          </a:lstStyle>
          <a:p>
            <a:pPr algn="ctr" eaLnBrk="0" fontAlgn="base" hangingPunct="0">
              <a:spcBef>
                <a:spcPct val="0"/>
              </a:spcBef>
              <a:spcAft>
                <a:spcPct val="0"/>
              </a:spcAft>
              <a:defRPr/>
            </a:pPr>
            <a:endParaRPr lang="zh-CN" altLang="en-US" sz="1800">
              <a:solidFill>
                <a:srgbClr val="FFFFFF"/>
              </a:solidFill>
              <a:ea typeface="宋体" panose="02010600030101010101" pitchFamily="2" charset="-122"/>
            </a:endParaRPr>
          </a:p>
        </p:txBody>
      </p:sp>
      <p:sp>
        <p:nvSpPr>
          <p:cNvPr id="16" name="Rectangle: Rounded Corners 15">
            <a:extLst>
              <a:ext uri="{FF2B5EF4-FFF2-40B4-BE49-F238E27FC236}">
                <a16:creationId xmlns:a16="http://schemas.microsoft.com/office/drawing/2014/main" id="{81C9757A-69CD-4969-9629-17D0556776D9}"/>
              </a:ext>
            </a:extLst>
          </p:cNvPr>
          <p:cNvSpPr/>
          <p:nvPr/>
        </p:nvSpPr>
        <p:spPr>
          <a:xfrm>
            <a:off x="10661967" y="3902868"/>
            <a:ext cx="852487" cy="719931"/>
          </a:xfrm>
          <a:prstGeom prst="roundRect">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baseline="-25000">
                <a:solidFill>
                  <a:schemeClr val="tx1"/>
                </a:solidFill>
                <a:latin typeface="Times New Roman" panose="02020603050405020304" pitchFamily="18" charset="0"/>
                <a:cs typeface="Arial" panose="020B0604020202020204" pitchFamily="34" charset="0"/>
              </a:defRPr>
            </a:lvl1pPr>
            <a:lvl2pPr marL="742950" indent="-285750">
              <a:defRPr sz="2400" baseline="-25000">
                <a:solidFill>
                  <a:schemeClr val="tx1"/>
                </a:solidFill>
                <a:latin typeface="Times New Roman" panose="02020603050405020304" pitchFamily="18" charset="0"/>
                <a:cs typeface="Arial" panose="020B0604020202020204" pitchFamily="34" charset="0"/>
              </a:defRPr>
            </a:lvl2pPr>
            <a:lvl3pPr marL="1143000" indent="-228600">
              <a:defRPr sz="2400" baseline="-25000">
                <a:solidFill>
                  <a:schemeClr val="tx1"/>
                </a:solidFill>
                <a:latin typeface="Times New Roman" panose="02020603050405020304" pitchFamily="18" charset="0"/>
                <a:cs typeface="Arial" panose="020B0604020202020204" pitchFamily="34" charset="0"/>
              </a:defRPr>
            </a:lvl3pPr>
            <a:lvl4pPr marL="1600200" indent="-228600">
              <a:defRPr sz="2400" baseline="-25000">
                <a:solidFill>
                  <a:schemeClr val="tx1"/>
                </a:solidFill>
                <a:latin typeface="Times New Roman" panose="02020603050405020304" pitchFamily="18" charset="0"/>
                <a:cs typeface="Arial" panose="020B0604020202020204" pitchFamily="34" charset="0"/>
              </a:defRPr>
            </a:lvl4pPr>
            <a:lvl5pPr marL="2057400" indent="-228600">
              <a:defRPr sz="2400" baseline="-25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9pPr>
          </a:lstStyle>
          <a:p>
            <a:pPr algn="ctr" eaLnBrk="0" fontAlgn="base" hangingPunct="0">
              <a:spcBef>
                <a:spcPct val="0"/>
              </a:spcBef>
              <a:spcAft>
                <a:spcPct val="0"/>
              </a:spcAft>
              <a:defRPr/>
            </a:pPr>
            <a:endParaRPr lang="zh-CN" altLang="en-US" sz="1800">
              <a:solidFill>
                <a:srgbClr val="FFFFFF"/>
              </a:solidFill>
              <a:ea typeface="宋体" panose="02010600030101010101" pitchFamily="2" charset="-122"/>
            </a:endParaRPr>
          </a:p>
        </p:txBody>
      </p:sp>
      <p:sp>
        <p:nvSpPr>
          <p:cNvPr id="17" name="Rectangle: Rounded Corners 16">
            <a:extLst>
              <a:ext uri="{FF2B5EF4-FFF2-40B4-BE49-F238E27FC236}">
                <a16:creationId xmlns:a16="http://schemas.microsoft.com/office/drawing/2014/main" id="{9F4287CD-5788-4F39-83F7-11FB7FD47902}"/>
              </a:ext>
            </a:extLst>
          </p:cNvPr>
          <p:cNvSpPr/>
          <p:nvPr/>
        </p:nvSpPr>
        <p:spPr>
          <a:xfrm>
            <a:off x="10661967" y="3231040"/>
            <a:ext cx="852487" cy="255587"/>
          </a:xfrm>
          <a:prstGeom prst="roundRect">
            <a:avLst/>
          </a:prstGeom>
          <a:noFill/>
          <a:ln w="25400">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anchor="ctr"/>
          <a:lstStyle>
            <a:lvl1pPr>
              <a:defRPr sz="2400" baseline="-25000">
                <a:solidFill>
                  <a:schemeClr val="tx1"/>
                </a:solidFill>
                <a:latin typeface="Times New Roman" panose="02020603050405020304" pitchFamily="18" charset="0"/>
                <a:cs typeface="Arial" panose="020B0604020202020204" pitchFamily="34" charset="0"/>
              </a:defRPr>
            </a:lvl1pPr>
            <a:lvl2pPr marL="742950" indent="-285750">
              <a:defRPr sz="2400" baseline="-25000">
                <a:solidFill>
                  <a:schemeClr val="tx1"/>
                </a:solidFill>
                <a:latin typeface="Times New Roman" panose="02020603050405020304" pitchFamily="18" charset="0"/>
                <a:cs typeface="Arial" panose="020B0604020202020204" pitchFamily="34" charset="0"/>
              </a:defRPr>
            </a:lvl2pPr>
            <a:lvl3pPr marL="1143000" indent="-228600">
              <a:defRPr sz="2400" baseline="-25000">
                <a:solidFill>
                  <a:schemeClr val="tx1"/>
                </a:solidFill>
                <a:latin typeface="Times New Roman" panose="02020603050405020304" pitchFamily="18" charset="0"/>
                <a:cs typeface="Arial" panose="020B0604020202020204" pitchFamily="34" charset="0"/>
              </a:defRPr>
            </a:lvl3pPr>
            <a:lvl4pPr marL="1600200" indent="-228600">
              <a:defRPr sz="2400" baseline="-25000">
                <a:solidFill>
                  <a:schemeClr val="tx1"/>
                </a:solidFill>
                <a:latin typeface="Times New Roman" panose="02020603050405020304" pitchFamily="18" charset="0"/>
                <a:cs typeface="Arial" panose="020B0604020202020204" pitchFamily="34" charset="0"/>
              </a:defRPr>
            </a:lvl4pPr>
            <a:lvl5pPr marL="2057400" indent="-228600">
              <a:defRPr sz="2400" baseline="-25000">
                <a:solidFill>
                  <a:schemeClr val="tx1"/>
                </a:solidFill>
                <a:latin typeface="Times New Roman" panose="02020603050405020304" pitchFamily="18" charset="0"/>
                <a:cs typeface="Arial" panose="020B0604020202020204" pitchFamily="34" charset="0"/>
              </a:defRPr>
            </a:lvl5pPr>
            <a:lvl6pPr marL="25146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6pPr>
            <a:lvl7pPr marL="29718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7pPr>
            <a:lvl8pPr marL="34290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8pPr>
            <a:lvl9pPr marL="3886200" indent="-228600" eaLnBrk="0" fontAlgn="base" hangingPunct="0">
              <a:spcBef>
                <a:spcPct val="0"/>
              </a:spcBef>
              <a:spcAft>
                <a:spcPct val="0"/>
              </a:spcAft>
              <a:defRPr sz="2400" baseline="-25000">
                <a:solidFill>
                  <a:schemeClr val="tx1"/>
                </a:solidFill>
                <a:latin typeface="Times New Roman" panose="02020603050405020304" pitchFamily="18" charset="0"/>
                <a:cs typeface="Arial" panose="020B0604020202020204" pitchFamily="34" charset="0"/>
              </a:defRPr>
            </a:lvl9pPr>
          </a:lstStyle>
          <a:p>
            <a:pPr algn="ctr" eaLnBrk="0" fontAlgn="base" hangingPunct="0">
              <a:spcBef>
                <a:spcPct val="0"/>
              </a:spcBef>
              <a:spcAft>
                <a:spcPct val="0"/>
              </a:spcAft>
              <a:defRPr/>
            </a:pPr>
            <a:endParaRPr lang="zh-CN" altLang="en-US" sz="1800">
              <a:solidFill>
                <a:srgbClr val="FFFFFF"/>
              </a:solidFill>
              <a:ea typeface="宋体" panose="02010600030101010101" pitchFamily="2" charset="-122"/>
            </a:endParaRPr>
          </a:p>
        </p:txBody>
      </p:sp>
    </p:spTree>
    <p:extLst>
      <p:ext uri="{BB962C8B-B14F-4D97-AF65-F5344CB8AC3E}">
        <p14:creationId xmlns:p14="http://schemas.microsoft.com/office/powerpoint/2010/main" val="3636843360"/>
      </p:ext>
    </p:extLst>
  </p:cSld>
  <p:clrMapOvr>
    <a:masterClrMapping/>
  </p:clrMapOvr>
  <p:transition>
    <p:fade/>
  </p:transition>
</p:sld>
</file>

<file path=ppt/slides/slide4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0D3D5460-49EA-4620-A33A-2C871D285A22}"/>
              </a:ext>
            </a:extLst>
          </p:cNvPr>
          <p:cNvSpPr>
            <a:spLocks noGrp="1"/>
          </p:cNvSpPr>
          <p:nvPr>
            <p:ph type="title"/>
          </p:nvPr>
        </p:nvSpPr>
        <p:spPr>
          <a:xfrm>
            <a:off x="0" y="0"/>
            <a:ext cx="12192000" cy="762000"/>
          </a:xfrm>
        </p:spPr>
        <p:txBody>
          <a:bodyPr/>
          <a:lstStyle/>
          <a:p>
            <a:r>
              <a:rPr lang="zh-CN" altLang="en-US" dirty="0"/>
              <a:t>快速获取参考文献信息</a:t>
            </a:r>
          </a:p>
        </p:txBody>
      </p:sp>
      <p:pic>
        <p:nvPicPr>
          <p:cNvPr id="4" name="Picture 3">
            <a:extLst>
              <a:ext uri="{FF2B5EF4-FFF2-40B4-BE49-F238E27FC236}">
                <a16:creationId xmlns:a16="http://schemas.microsoft.com/office/drawing/2014/main" id="{313A566C-BD6C-4B3F-AA1A-4518C9D5052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694260"/>
            <a:ext cx="11976101" cy="5532710"/>
          </a:xfrm>
          <a:prstGeom prst="rect">
            <a:avLst/>
          </a:prstGeom>
        </p:spPr>
      </p:pic>
      <p:sp>
        <p:nvSpPr>
          <p:cNvPr id="5" name="Speech Bubble: Rectangle 11">
            <a:extLst>
              <a:ext uri="{FF2B5EF4-FFF2-40B4-BE49-F238E27FC236}">
                <a16:creationId xmlns:a16="http://schemas.microsoft.com/office/drawing/2014/main" id="{1C742734-BAD3-4886-A205-EED9D06AE837}"/>
              </a:ext>
            </a:extLst>
          </p:cNvPr>
          <p:cNvSpPr>
            <a:spLocks noChangeArrowheads="1"/>
          </p:cNvSpPr>
          <p:nvPr/>
        </p:nvSpPr>
        <p:spPr bwMode="auto">
          <a:xfrm>
            <a:off x="8458201" y="2978556"/>
            <a:ext cx="1535770" cy="806044"/>
          </a:xfrm>
          <a:prstGeom prst="wedgeRectCallout">
            <a:avLst>
              <a:gd name="adj1" fmla="val 98782"/>
              <a:gd name="adj2" fmla="val 6410"/>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defTabSz="685800">
              <a:defRPr/>
            </a:pPr>
            <a:r>
              <a:rPr lang="en-US" altLang="zh-CN" sz="2000" b="1" kern="0" baseline="-25000" dirty="0">
                <a:solidFill>
                  <a:schemeClr val="bg1"/>
                </a:solidFill>
                <a:latin typeface="等线" panose="02010600030101010101" pitchFamily="2" charset="-122"/>
                <a:ea typeface="等线" panose="02010600030101010101" pitchFamily="2" charset="-122"/>
              </a:rPr>
              <a:t>9</a:t>
            </a:r>
            <a:r>
              <a:rPr lang="zh-CN" altLang="en-US" sz="2000" b="1" kern="0" baseline="-25000" dirty="0">
                <a:solidFill>
                  <a:schemeClr val="bg1"/>
                </a:solidFill>
                <a:latin typeface="等线" panose="02010600030101010101" pitchFamily="2" charset="-122"/>
                <a:ea typeface="等线" panose="02010600030101010101" pitchFamily="2" charset="-122"/>
              </a:rPr>
              <a:t>种参考文献格式，可复制粘贴到参考文献列表中</a:t>
            </a:r>
          </a:p>
        </p:txBody>
      </p:sp>
    </p:spTree>
    <p:extLst>
      <p:ext uri="{BB962C8B-B14F-4D97-AF65-F5344CB8AC3E}">
        <p14:creationId xmlns:p14="http://schemas.microsoft.com/office/powerpoint/2010/main" val="3891349957"/>
      </p:ext>
    </p:extLst>
  </p:cSld>
  <p:clrMapOvr>
    <a:masterClrMapping/>
  </p:clrMapOvr>
  <p:transition>
    <p:fade/>
  </p:transition>
</p:sld>
</file>

<file path=ppt/slides/slide4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4" name="Group 3"/>
          <p:cNvGrpSpPr>
            <a:grpSpLocks/>
          </p:cNvGrpSpPr>
          <p:nvPr/>
        </p:nvGrpSpPr>
        <p:grpSpPr bwMode="auto">
          <a:xfrm>
            <a:off x="139700" y="1168400"/>
            <a:ext cx="11814406" cy="3869429"/>
            <a:chOff x="210879" y="2703577"/>
            <a:chExt cx="8007762" cy="2622685"/>
          </a:xfrm>
        </p:grpSpPr>
        <p:pic>
          <p:nvPicPr>
            <p:cNvPr id="136206" name="Picture 2"/>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210879" y="2703577"/>
              <a:ext cx="8007762" cy="2622685"/>
            </a:xfrm>
            <a:prstGeom prst="rect">
              <a:avLst/>
            </a:prstGeom>
            <a:noFill/>
            <a:ln w="9525">
              <a:solidFill>
                <a:srgbClr val="C00000"/>
              </a:solidFill>
              <a:miter lim="800000"/>
              <a:headEnd/>
              <a:tailEnd/>
            </a:ln>
            <a:extLst>
              <a:ext uri="{909E8E84-426E-40DD-AFC4-6F175D3DCCD1}">
                <a14:hiddenFill xmlns:a14="http://schemas.microsoft.com/office/drawing/2010/main">
                  <a:solidFill>
                    <a:srgbClr val="FFFFFF"/>
                  </a:solidFill>
                </a14:hiddenFill>
              </a:ext>
            </a:extLst>
          </p:spPr>
        </p:pic>
        <p:sp>
          <p:nvSpPr>
            <p:cNvPr id="136207" name="Speech Bubble: Rectangle 5"/>
            <p:cNvSpPr>
              <a:spLocks noChangeArrowheads="1"/>
            </p:cNvSpPr>
            <p:nvPr/>
          </p:nvSpPr>
          <p:spPr bwMode="auto">
            <a:xfrm>
              <a:off x="2898301" y="3674561"/>
              <a:ext cx="1597498" cy="364039"/>
            </a:xfrm>
            <a:prstGeom prst="wedgeRectCallout">
              <a:avLst>
                <a:gd name="adj1" fmla="val -25759"/>
                <a:gd name="adj2" fmla="val 104648"/>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三种不同口音，可下载</a:t>
              </a:r>
            </a:p>
          </p:txBody>
        </p:sp>
      </p:grpSp>
      <p:sp>
        <p:nvSpPr>
          <p:cNvPr id="5" name="Title 1">
            <a:extLst>
              <a:ext uri="{FF2B5EF4-FFF2-40B4-BE49-F238E27FC236}">
                <a16:creationId xmlns:a16="http://schemas.microsoft.com/office/drawing/2014/main" id="{9D541B80-5394-4229-AE87-A7B33E6EB6D2}"/>
              </a:ext>
            </a:extLst>
          </p:cNvPr>
          <p:cNvSpPr>
            <a:spLocks noGrp="1"/>
          </p:cNvSpPr>
          <p:nvPr>
            <p:ph type="title"/>
          </p:nvPr>
        </p:nvSpPr>
        <p:spPr>
          <a:xfrm>
            <a:off x="838200" y="398922"/>
            <a:ext cx="10515600" cy="604521"/>
          </a:xfrm>
        </p:spPr>
        <p:txBody>
          <a:bodyPr/>
          <a:lstStyle/>
          <a:p>
            <a:r>
              <a:rPr lang="zh-CN" altLang="en-US" dirty="0"/>
              <a:t>边读边听</a:t>
            </a:r>
          </a:p>
        </p:txBody>
      </p:sp>
    </p:spTree>
    <p:extLst>
      <p:ext uri="{BB962C8B-B14F-4D97-AF65-F5344CB8AC3E}">
        <p14:creationId xmlns:p14="http://schemas.microsoft.com/office/powerpoint/2010/main" val="447182432"/>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nodeType="clickEffect">
                                  <p:stCondLst>
                                    <p:cond delay="0"/>
                                  </p:stCondLst>
                                  <p:childTnLst>
                                    <p:set>
                                      <p:cBhvr>
                                        <p:cTn id="6"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37218" name="Title 1"/>
          <p:cNvSpPr>
            <a:spLocks noGrp="1"/>
          </p:cNvSpPr>
          <p:nvPr>
            <p:ph type="title"/>
          </p:nvPr>
        </p:nvSpPr>
        <p:spPr>
          <a:xfrm>
            <a:off x="3041853" y="1090586"/>
            <a:ext cx="6858000" cy="571500"/>
          </a:xfrm>
        </p:spPr>
        <p:txBody>
          <a:bodyPr>
            <a:noAutofit/>
          </a:bodyPr>
          <a:lstStyle/>
          <a:p>
            <a:r>
              <a:rPr lang="zh-CN" altLang="en-US" sz="3600" kern="0" dirty="0">
                <a:solidFill>
                  <a:srgbClr val="376092"/>
                </a:solidFill>
                <a:latin typeface="等线" panose="02010600030101010101" pitchFamily="2" charset="-122"/>
                <a:ea typeface="等线" panose="02010600030101010101" pitchFamily="2" charset="-122"/>
              </a:rPr>
              <a:t>如何检索</a:t>
            </a:r>
            <a:r>
              <a:rPr lang="en-US" altLang="zh-CN" sz="3600" kern="0" dirty="0">
                <a:solidFill>
                  <a:srgbClr val="376092"/>
                </a:solidFill>
                <a:latin typeface="等线" panose="02010600030101010101" pitchFamily="2" charset="-122"/>
                <a:ea typeface="等线" panose="02010600030101010101" pitchFamily="2" charset="-122"/>
              </a:rPr>
              <a:t>HTML</a:t>
            </a:r>
            <a:r>
              <a:rPr lang="zh-CN" altLang="en-US" sz="3600" kern="0" dirty="0">
                <a:solidFill>
                  <a:srgbClr val="376092"/>
                </a:solidFill>
                <a:latin typeface="等线" panose="02010600030101010101" pitchFamily="2" charset="-122"/>
                <a:ea typeface="等线" panose="02010600030101010101" pitchFamily="2" charset="-122"/>
              </a:rPr>
              <a:t>格式文献？</a:t>
            </a:r>
            <a:endParaRPr lang="en-US" altLang="en-US" sz="3600" kern="0" dirty="0">
              <a:solidFill>
                <a:srgbClr val="376092"/>
              </a:solidFill>
              <a:latin typeface="等线" panose="02010600030101010101" pitchFamily="2" charset="-122"/>
              <a:ea typeface="等线" panose="02010600030101010101" pitchFamily="2" charset="-122"/>
            </a:endParaRPr>
          </a:p>
        </p:txBody>
      </p:sp>
      <p:sp>
        <p:nvSpPr>
          <p:cNvPr id="131075" name="TextBox 5"/>
          <p:cNvSpPr txBox="1">
            <a:spLocks noChangeArrowheads="1"/>
          </p:cNvSpPr>
          <p:nvPr/>
        </p:nvSpPr>
        <p:spPr bwMode="auto">
          <a:xfrm>
            <a:off x="2554015" y="2171701"/>
            <a:ext cx="6867800" cy="707886"/>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cs typeface="Arial" panose="020B0604020202020204" pitchFamily="34" charset="0"/>
              </a:rPr>
              <a:t>输入公式：</a:t>
            </a:r>
            <a:r>
              <a:rPr kumimoji="0" lang="en-US" altLang="zh-CN"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cs typeface="Arial" panose="020B0604020202020204" pitchFamily="34" charset="0"/>
              </a:rPr>
              <a:t>keyword and FM T </a:t>
            </a:r>
            <a:r>
              <a:rPr kumimoji="0" lang="zh-CN" altLang="en-US"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cs typeface="Arial" panose="020B0604020202020204" pitchFamily="34" charset="0"/>
              </a:rPr>
              <a:t>可以检索到</a:t>
            </a:r>
            <a:r>
              <a:rPr kumimoji="0" lang="en-US" altLang="zh-CN"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cs typeface="Arial" panose="020B0604020202020204" pitchFamily="34" charset="0"/>
              </a:rPr>
              <a:t>HTML</a:t>
            </a:r>
            <a:r>
              <a:rPr kumimoji="0" lang="zh-CN" altLang="en-US"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cs typeface="Arial" panose="020B0604020202020204" pitchFamily="34" charset="0"/>
              </a:rPr>
              <a:t>格式文献，实现全文翻译及在线朗读功能，注意</a:t>
            </a:r>
            <a:r>
              <a:rPr kumimoji="0" lang="en-US" altLang="zh-CN"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cs typeface="Arial" panose="020B0604020202020204" pitchFamily="34" charset="0"/>
              </a:rPr>
              <a:t>PDF</a:t>
            </a:r>
            <a:r>
              <a:rPr kumimoji="0" lang="zh-CN" altLang="en-US"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cs typeface="Arial" panose="020B0604020202020204" pitchFamily="34" charset="0"/>
              </a:rPr>
              <a:t>文章无此功能。</a:t>
            </a:r>
            <a:endParaRPr kumimoji="0" lang="en-US" altLang="en-US" sz="2000" b="0" i="0" u="none" strike="noStrike" kern="0" cap="none" spc="0" normalizeH="0" baseline="0" noProof="0" dirty="0">
              <a:ln>
                <a:noFill/>
              </a:ln>
              <a:solidFill>
                <a:srgbClr val="000000"/>
              </a:solidFill>
              <a:effectLst/>
              <a:uLnTx/>
              <a:uFillTx/>
              <a:latin typeface="等线" panose="02010600030101010101" pitchFamily="2" charset="-122"/>
              <a:ea typeface="等线" panose="02010600030101010101" pitchFamily="2" charset="-122"/>
              <a:cs typeface="Arial" panose="020B0604020202020204" pitchFamily="34" charset="0"/>
            </a:endParaRPr>
          </a:p>
        </p:txBody>
      </p:sp>
    </p:spTree>
    <p:extLst>
      <p:ext uri="{BB962C8B-B14F-4D97-AF65-F5344CB8AC3E}">
        <p14:creationId xmlns:p14="http://schemas.microsoft.com/office/powerpoint/2010/main" val="3264598646"/>
      </p:ext>
    </p:extLst>
  </p:cSld>
  <p:clrMapOvr>
    <a:masterClrMapping/>
  </p:clrMapOvr>
  <p:transition>
    <p:fade/>
  </p:transition>
  <p:timing>
    <p:tnLst>
      <p:par>
        <p:cTn id="1" dur="indefinite" restart="never" nodeType="tmRoot">
          <p:childTnLst>
            <p:seq concurrent="1" nextAc="seek">
              <p:cTn id="2" dur="indefinite" nodeType="mainSeq">
                <p:childTnLst>
                  <p:par>
                    <p:cTn id="3" fill="hold" nodeType="clickPar">
                      <p:stCondLst>
                        <p:cond delay="indefinite"/>
                      </p:stCondLst>
                      <p:childTnLst>
                        <p:par>
                          <p:cTn id="4" fill="hold" nodeType="withGroup">
                            <p:stCondLst>
                              <p:cond delay="0"/>
                            </p:stCondLst>
                            <p:childTnLst>
                              <p:par>
                                <p:cTn id="5" presetID="1" presetClass="entr" presetSubtype="0" fill="hold" grpId="0" nodeType="clickEffect">
                                  <p:stCondLst>
                                    <p:cond delay="0"/>
                                  </p:stCondLst>
                                  <p:childTnLst>
                                    <p:set>
                                      <p:cBhvr>
                                        <p:cTn id="6" dur="1" fill="hold">
                                          <p:stCondLst>
                                            <p:cond delay="0"/>
                                          </p:stCondLst>
                                        </p:cTn>
                                        <p:tgtEl>
                                          <p:spTgt spid="131075"/>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31075" grpId="0"/>
    </p:bldLst>
  </p:timing>
</p:sld>
</file>

<file path=ppt/slides/slide5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grpSp>
        <p:nvGrpSpPr>
          <p:cNvPr id="5" name="Group 4"/>
          <p:cNvGrpSpPr>
            <a:grpSpLocks/>
          </p:cNvGrpSpPr>
          <p:nvPr/>
        </p:nvGrpSpPr>
        <p:grpSpPr bwMode="auto">
          <a:xfrm>
            <a:off x="260847" y="0"/>
            <a:ext cx="11690147" cy="11019297"/>
            <a:chOff x="934495" y="0"/>
            <a:chExt cx="7275010" cy="6858000"/>
          </a:xfrm>
        </p:grpSpPr>
        <p:pic>
          <p:nvPicPr>
            <p:cNvPr id="137228" name="Picture 1"/>
            <p:cNvPicPr>
              <a:picLocks noChangeAspect="1"/>
            </p:cNvPicPr>
            <p:nvPr/>
          </p:nvPicPr>
          <p:blipFill>
            <a:blip r:embed="rId2">
              <a:extLst>
                <a:ext uri="{28A0092B-C50C-407E-A947-70E740481C1C}">
                  <a14:useLocalDpi xmlns:a14="http://schemas.microsoft.com/office/drawing/2010/main" val="0"/>
                </a:ext>
              </a:extLst>
            </a:blip>
            <a:srcRect/>
            <a:stretch>
              <a:fillRect/>
            </a:stretch>
          </p:blipFill>
          <p:spPr bwMode="auto">
            <a:xfrm>
              <a:off x="934495" y="0"/>
              <a:ext cx="7275010" cy="685800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7229" name="Flowchart: Process 3"/>
            <p:cNvSpPr>
              <a:spLocks noChangeArrowheads="1"/>
            </p:cNvSpPr>
            <p:nvPr/>
          </p:nvSpPr>
          <p:spPr bwMode="auto">
            <a:xfrm>
              <a:off x="1684338" y="228600"/>
              <a:ext cx="1135062" cy="228600"/>
            </a:xfrm>
            <a:prstGeom prst="flowChartProcess">
              <a:avLst/>
            </a:prstGeom>
            <a:noFill/>
            <a:ln w="25400" algn="ctr">
              <a:solidFill>
                <a:srgbClr val="C0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25000" noProof="0">
                <a:ln>
                  <a:noFill/>
                </a:ln>
                <a:solidFill>
                  <a:schemeClr val="tx1"/>
                </a:solidFill>
                <a:effectLst/>
                <a:uLnTx/>
                <a:uFillTx/>
                <a:latin typeface="Times New Roman" panose="02020603050405020304" pitchFamily="18" charset="0"/>
                <a:ea typeface="宋体" panose="02010600030101010101" pitchFamily="2" charset="-122"/>
              </a:endParaRPr>
            </a:p>
          </p:txBody>
        </p:sp>
        <p:sp>
          <p:nvSpPr>
            <p:cNvPr id="137230" name="Flowchart: Process 15"/>
            <p:cNvSpPr>
              <a:spLocks noChangeArrowheads="1"/>
            </p:cNvSpPr>
            <p:nvPr/>
          </p:nvSpPr>
          <p:spPr bwMode="auto">
            <a:xfrm>
              <a:off x="3048000" y="2628900"/>
              <a:ext cx="1600200" cy="228600"/>
            </a:xfrm>
            <a:prstGeom prst="flowChartProcess">
              <a:avLst/>
            </a:prstGeom>
            <a:noFill/>
            <a:ln w="25400" algn="ctr">
              <a:solidFill>
                <a:srgbClr val="C00000"/>
              </a:solidFill>
              <a:round/>
              <a:headEnd/>
              <a:tailEnd/>
            </a:ln>
            <a:extLst>
              <a:ext uri="{909E8E84-426E-40DD-AFC4-6F175D3DCCD1}">
                <a14:hiddenFill xmlns:a14="http://schemas.microsoft.com/office/drawing/2010/main">
                  <a:solidFill>
                    <a:srgbClr val="FFFFFF"/>
                  </a:solidFill>
                </a14:hiddenFill>
              </a:ext>
            </a:extLst>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endParaRPr kumimoji="0" lang="zh-CN" altLang="en-US" sz="2400" b="0" i="0" u="none" strike="noStrike" kern="0" cap="none" spc="0" normalizeH="0" baseline="-25000" noProof="0">
                <a:ln>
                  <a:noFill/>
                </a:ln>
                <a:solidFill>
                  <a:schemeClr val="tx1"/>
                </a:solidFill>
                <a:effectLst/>
                <a:uLnTx/>
                <a:uFillTx/>
                <a:latin typeface="Times New Roman" panose="02020603050405020304" pitchFamily="18" charset="0"/>
                <a:ea typeface="宋体" panose="02010600030101010101" pitchFamily="2" charset="-122"/>
              </a:endParaRPr>
            </a:p>
          </p:txBody>
        </p:sp>
      </p:grpSp>
    </p:spTree>
    <p:extLst>
      <p:ext uri="{BB962C8B-B14F-4D97-AF65-F5344CB8AC3E}">
        <p14:creationId xmlns:p14="http://schemas.microsoft.com/office/powerpoint/2010/main" val="2072476702"/>
      </p:ext>
    </p:extLst>
  </p:cSld>
  <p:clrMapOvr>
    <a:masterClrMapping/>
  </p:clrMapOvr>
  <p:transition>
    <p:fade/>
  </p:transition>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64" presetClass="path" presetSubtype="0" accel="50000" decel="50000" fill="hold" nodeType="clickEffect">
                                  <p:stCondLst>
                                    <p:cond delay="0"/>
                                  </p:stCondLst>
                                  <p:childTnLst>
                                    <p:animMotion origin="layout" path="M -1.25E-6 -7.40741E-7 L -1.25E-6 -0.60162 " pathEditMode="relative" rAng="0" ptsTypes="AA">
                                      <p:cBhvr>
                                        <p:cTn id="6" dur="2000" fill="hold"/>
                                        <p:tgtEl>
                                          <p:spTgt spid="5"/>
                                        </p:tgtEl>
                                        <p:attrNameLst>
                                          <p:attrName>ppt_x</p:attrName>
                                          <p:attrName>ppt_y</p:attrName>
                                        </p:attrNameLst>
                                      </p:cBhvr>
                                      <p:rCtr x="0" y="-30093"/>
                                    </p:animMotion>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5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3" name="Subtitle 2"/>
          <p:cNvSpPr>
            <a:spLocks noGrp="1"/>
          </p:cNvSpPr>
          <p:nvPr>
            <p:ph type="subTitle" idx="1"/>
          </p:nvPr>
        </p:nvSpPr>
        <p:spPr>
          <a:xfrm>
            <a:off x="1480782" y="1273994"/>
            <a:ext cx="8907544" cy="3287846"/>
          </a:xfrm>
        </p:spPr>
        <p:txBody>
          <a:bodyPr/>
          <a:lstStyle/>
          <a:p>
            <a:pPr eaLnBrk="1" fontAlgn="ctr" hangingPunct="1">
              <a:lnSpc>
                <a:spcPct val="150000"/>
              </a:lnSpc>
              <a:spcAft>
                <a:spcPts val="0"/>
              </a:spcAft>
              <a:defRPr/>
            </a:pPr>
            <a:endParaRPr lang="en-US" altLang="zh-CN" sz="3600" dirty="0">
              <a:latin typeface="等线" panose="02010600030101010101" pitchFamily="2" charset="-122"/>
              <a:ea typeface="等线" panose="02010600030101010101" pitchFamily="2" charset="-122"/>
            </a:endParaRPr>
          </a:p>
          <a:p>
            <a:pPr>
              <a:lnSpc>
                <a:spcPct val="150000"/>
              </a:lnSpc>
              <a:spcBef>
                <a:spcPct val="0"/>
              </a:spcBef>
              <a:defRPr/>
            </a:pPr>
            <a:r>
              <a:rPr lang="zh-CN" altLang="en-US" sz="3600" dirty="0">
                <a:solidFill>
                  <a:srgbClr val="376092"/>
                </a:solidFill>
                <a:latin typeface="等线" panose="02010600030101010101" pitchFamily="2" charset="-122"/>
                <a:ea typeface="等线" panose="02010600030101010101" pitchFamily="2" charset="-122"/>
                <a:cs typeface="+mj-cs"/>
              </a:rPr>
              <a:t>出版物检索</a:t>
            </a:r>
            <a:endParaRPr lang="en-US" altLang="zh-CN" sz="3600" dirty="0">
              <a:solidFill>
                <a:srgbClr val="376092"/>
              </a:solidFill>
              <a:latin typeface="等线" panose="02010600030101010101" pitchFamily="2" charset="-122"/>
              <a:ea typeface="等线" panose="02010600030101010101" pitchFamily="2" charset="-122"/>
              <a:cs typeface="+mj-cs"/>
            </a:endParaRPr>
          </a:p>
          <a:p>
            <a:pPr>
              <a:lnSpc>
                <a:spcPct val="150000"/>
              </a:lnSpc>
              <a:spcBef>
                <a:spcPct val="0"/>
              </a:spcBef>
              <a:defRPr/>
            </a:pPr>
            <a:r>
              <a:rPr lang="zh-CN" altLang="zh-CN" sz="3600" dirty="0">
                <a:solidFill>
                  <a:srgbClr val="376092"/>
                </a:solidFill>
                <a:latin typeface="等线" panose="02010600030101010101" pitchFamily="2" charset="-122"/>
                <a:ea typeface="等线" panose="02010600030101010101" pitchFamily="2" charset="-122"/>
                <a:cs typeface="+mj-cs"/>
              </a:rPr>
              <a:t>设定期刊</a:t>
            </a:r>
            <a:r>
              <a:rPr lang="zh-CN" altLang="en-US" sz="3600" dirty="0">
                <a:solidFill>
                  <a:srgbClr val="376092"/>
                </a:solidFill>
                <a:latin typeface="等线" panose="02010600030101010101" pitchFamily="2" charset="-122"/>
                <a:ea typeface="等线" panose="02010600030101010101" pitchFamily="2" charset="-122"/>
                <a:cs typeface="+mj-cs"/>
              </a:rPr>
              <a:t>提醒</a:t>
            </a:r>
            <a:r>
              <a:rPr lang="en-US" altLang="zh-CN" sz="3600" dirty="0">
                <a:solidFill>
                  <a:srgbClr val="376092"/>
                </a:solidFill>
                <a:latin typeface="等线" panose="02010600030101010101" pitchFamily="2" charset="-122"/>
                <a:ea typeface="等线" panose="02010600030101010101" pitchFamily="2" charset="-122"/>
                <a:cs typeface="+mj-cs"/>
              </a:rPr>
              <a:t>Create Journal Alerts</a:t>
            </a:r>
          </a:p>
          <a:p>
            <a:pPr lvl="6">
              <a:lnSpc>
                <a:spcPct val="150000"/>
              </a:lnSpc>
              <a:defRPr/>
            </a:pPr>
            <a:endParaRPr lang="en-US" sz="3600" dirty="0">
              <a:latin typeface="等线" panose="02010600030101010101" pitchFamily="2" charset="-122"/>
              <a:ea typeface="等线" panose="02010600030101010101" pitchFamily="2" charset="-122"/>
              <a:cs typeface="Arial" panose="020B0604020202020204" pitchFamily="34" charset="0"/>
            </a:endParaRPr>
          </a:p>
          <a:p>
            <a:pPr lvl="1" eaLnBrk="1" fontAlgn="auto" hangingPunct="1">
              <a:lnSpc>
                <a:spcPct val="150000"/>
              </a:lnSpc>
              <a:spcAft>
                <a:spcPts val="0"/>
              </a:spcAft>
              <a:defRPr/>
            </a:pPr>
            <a:endParaRPr lang="en-AU" sz="3600" dirty="0">
              <a:solidFill>
                <a:schemeClr val="tx2"/>
              </a:solidFill>
              <a:latin typeface="等线" panose="02010600030101010101" pitchFamily="2" charset="-122"/>
              <a:ea typeface="等线" panose="02010600030101010101" pitchFamily="2" charset="-122"/>
            </a:endParaRPr>
          </a:p>
        </p:txBody>
      </p:sp>
    </p:spTree>
    <p:extLst>
      <p:ext uri="{BB962C8B-B14F-4D97-AF65-F5344CB8AC3E}">
        <p14:creationId xmlns:p14="http://schemas.microsoft.com/office/powerpoint/2010/main" val="63472907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52105098-B816-4127-BB6B-DA0E78BAF0BF}"/>
              </a:ext>
            </a:extLst>
          </p:cNvPr>
          <p:cNvPicPr>
            <a:picLocks noChangeAspect="1"/>
          </p:cNvPicPr>
          <p:nvPr/>
        </p:nvPicPr>
        <p:blipFill>
          <a:blip r:embed="rId3"/>
          <a:stretch>
            <a:fillRect/>
          </a:stretch>
        </p:blipFill>
        <p:spPr>
          <a:xfrm>
            <a:off x="1127547" y="568960"/>
            <a:ext cx="9901605" cy="5699760"/>
          </a:xfrm>
          <a:prstGeom prst="rect">
            <a:avLst/>
          </a:prstGeom>
        </p:spPr>
      </p:pic>
      <p:sp>
        <p:nvSpPr>
          <p:cNvPr id="5" name="Speech Bubble: Rectangle 5">
            <a:extLst>
              <a:ext uri="{FF2B5EF4-FFF2-40B4-BE49-F238E27FC236}">
                <a16:creationId xmlns:a16="http://schemas.microsoft.com/office/drawing/2014/main" id="{92D86A1E-6C78-4303-A273-891451F8B024}"/>
              </a:ext>
            </a:extLst>
          </p:cNvPr>
          <p:cNvSpPr>
            <a:spLocks noChangeArrowheads="1"/>
          </p:cNvSpPr>
          <p:nvPr/>
        </p:nvSpPr>
        <p:spPr bwMode="auto">
          <a:xfrm>
            <a:off x="5334129" y="1290479"/>
            <a:ext cx="1488440" cy="487522"/>
          </a:xfrm>
          <a:prstGeom prst="wedgeRectCallout">
            <a:avLst>
              <a:gd name="adj1" fmla="val -84759"/>
              <a:gd name="adj2" fmla="val -35598"/>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lang="zh-CN" altLang="en-US" sz="2400" b="1" kern="0" baseline="-25000" dirty="0">
                <a:solidFill>
                  <a:schemeClr val="bg1"/>
                </a:solidFill>
                <a:latin typeface="等线" panose="02010600030101010101" pitchFamily="2" charset="-122"/>
                <a:ea typeface="等线" panose="02010600030101010101" pitchFamily="2" charset="-122"/>
              </a:rPr>
              <a:t>先选定数据库</a:t>
            </a:r>
            <a:endPar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endParaRPr>
          </a:p>
        </p:txBody>
      </p:sp>
    </p:spTree>
    <p:extLst>
      <p:ext uri="{BB962C8B-B14F-4D97-AF65-F5344CB8AC3E}">
        <p14:creationId xmlns:p14="http://schemas.microsoft.com/office/powerpoint/2010/main" val="3016233183"/>
      </p:ext>
    </p:extLst>
  </p:cSld>
  <p:clrMapOvr>
    <a:masterClrMapping/>
  </p:clrMapOvr>
</p:sld>
</file>

<file path=ppt/slides/slide5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2" name="Picture 1">
            <a:extLst>
              <a:ext uri="{FF2B5EF4-FFF2-40B4-BE49-F238E27FC236}">
                <a16:creationId xmlns:a16="http://schemas.microsoft.com/office/drawing/2014/main" id="{9415FF58-EBEF-4A82-8A4A-8876FFAF8B8F}"/>
              </a:ext>
            </a:extLst>
          </p:cNvPr>
          <p:cNvPicPr>
            <a:picLocks noChangeAspect="1"/>
          </p:cNvPicPr>
          <p:nvPr/>
        </p:nvPicPr>
        <p:blipFill>
          <a:blip r:embed="rId2"/>
          <a:stretch>
            <a:fillRect/>
          </a:stretch>
        </p:blipFill>
        <p:spPr>
          <a:xfrm>
            <a:off x="1635445" y="0"/>
            <a:ext cx="8498182" cy="6532880"/>
          </a:xfrm>
          <a:prstGeom prst="rect">
            <a:avLst/>
          </a:prstGeom>
        </p:spPr>
      </p:pic>
      <p:sp>
        <p:nvSpPr>
          <p:cNvPr id="146441" name="Speech Bubble: Rectangle 5"/>
          <p:cNvSpPr>
            <a:spLocks noChangeArrowheads="1"/>
          </p:cNvSpPr>
          <p:nvPr/>
        </p:nvSpPr>
        <p:spPr bwMode="auto">
          <a:xfrm>
            <a:off x="6705600" y="4724400"/>
            <a:ext cx="1523922" cy="762307"/>
          </a:xfrm>
          <a:prstGeom prst="wedgeRectCallout">
            <a:avLst>
              <a:gd name="adj1" fmla="val -118785"/>
              <a:gd name="adj2" fmla="val -38888"/>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a:ln>
                  <a:noFill/>
                </a:ln>
                <a:solidFill>
                  <a:schemeClr val="bg1"/>
                </a:solidFill>
                <a:effectLst/>
                <a:uLnTx/>
                <a:uFillTx/>
                <a:latin typeface="等线" panose="02010600030101010101" pitchFamily="2" charset="-122"/>
                <a:ea typeface="等线" panose="02010600030101010101" pitchFamily="2" charset="-122"/>
              </a:rPr>
              <a:t>点击刊名，查看详细信息</a:t>
            </a:r>
          </a:p>
        </p:txBody>
      </p:sp>
      <p:sp>
        <p:nvSpPr>
          <p:cNvPr id="6" name="Speech Bubble: Rectangle 5">
            <a:extLst>
              <a:ext uri="{FF2B5EF4-FFF2-40B4-BE49-F238E27FC236}">
                <a16:creationId xmlns:a16="http://schemas.microsoft.com/office/drawing/2014/main" id="{CDA7BA13-582D-4795-A0A0-F45780C3C0EF}"/>
              </a:ext>
            </a:extLst>
          </p:cNvPr>
          <p:cNvSpPr>
            <a:spLocks noChangeArrowheads="1"/>
          </p:cNvSpPr>
          <p:nvPr/>
        </p:nvSpPr>
        <p:spPr bwMode="auto">
          <a:xfrm>
            <a:off x="9977120" y="2956718"/>
            <a:ext cx="1752600" cy="944563"/>
          </a:xfrm>
          <a:prstGeom prst="wedgeRectCallout">
            <a:avLst>
              <a:gd name="adj1" fmla="val -84759"/>
              <a:gd name="adj2" fmla="val -18926"/>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输入刊名或关键词，点击“浏览”，进行查找</a:t>
            </a:r>
          </a:p>
        </p:txBody>
      </p:sp>
    </p:spTree>
    <p:extLst>
      <p:ext uri="{BB962C8B-B14F-4D97-AF65-F5344CB8AC3E}">
        <p14:creationId xmlns:p14="http://schemas.microsoft.com/office/powerpoint/2010/main" val="4165398503"/>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4.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6F928942-7649-4EFE-A867-7C09AE9106BA}"/>
              </a:ext>
            </a:extLst>
          </p:cNvPr>
          <p:cNvPicPr>
            <a:picLocks noChangeAspect="1"/>
          </p:cNvPicPr>
          <p:nvPr/>
        </p:nvPicPr>
        <p:blipFill rotWithShape="1">
          <a:blip r:embed="rId2">
            <a:extLst>
              <a:ext uri="{28A0092B-C50C-407E-A947-70E740481C1C}">
                <a14:useLocalDpi xmlns:a14="http://schemas.microsoft.com/office/drawing/2010/main" val="0"/>
              </a:ext>
            </a:extLst>
          </a:blip>
          <a:srcRect t="20800"/>
          <a:stretch/>
        </p:blipFill>
        <p:spPr>
          <a:xfrm>
            <a:off x="472833" y="0"/>
            <a:ext cx="11580740" cy="6858000"/>
          </a:xfrm>
          <a:prstGeom prst="rect">
            <a:avLst/>
          </a:prstGeom>
        </p:spPr>
      </p:pic>
      <p:sp>
        <p:nvSpPr>
          <p:cNvPr id="8" name="Speech Bubble: Rectangle 5"/>
          <p:cNvSpPr>
            <a:spLocks noChangeArrowheads="1"/>
          </p:cNvSpPr>
          <p:nvPr/>
        </p:nvSpPr>
        <p:spPr bwMode="auto">
          <a:xfrm>
            <a:off x="3191982" y="476313"/>
            <a:ext cx="1752600" cy="644525"/>
          </a:xfrm>
          <a:prstGeom prst="wedgeRectCallout">
            <a:avLst>
              <a:gd name="adj1" fmla="val -92604"/>
              <a:gd name="adj2" fmla="val 46721"/>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可以仅在此出版物中查找资料</a:t>
            </a:r>
          </a:p>
        </p:txBody>
      </p:sp>
      <p:sp>
        <p:nvSpPr>
          <p:cNvPr id="4" name="Speech Bubble: Rectangle 5"/>
          <p:cNvSpPr>
            <a:spLocks noChangeArrowheads="1"/>
          </p:cNvSpPr>
          <p:nvPr/>
        </p:nvSpPr>
        <p:spPr bwMode="auto">
          <a:xfrm>
            <a:off x="8592457" y="1801368"/>
            <a:ext cx="1935135" cy="644525"/>
          </a:xfrm>
          <a:prstGeom prst="wedgeRectCallout">
            <a:avLst>
              <a:gd name="adj1" fmla="val 44652"/>
              <a:gd name="adj2" fmla="val -119276"/>
            </a:avLst>
          </a:prstGeom>
          <a:solidFill>
            <a:srgbClr val="0070C0"/>
          </a:solidFill>
          <a:ln w="9525" algn="ctr">
            <a:solidFill>
              <a:schemeClr val="tx1"/>
            </a:solidFill>
            <a:round/>
            <a:headEnd/>
            <a:tailEnd/>
          </a:ln>
        </p:spPr>
        <p:txBody>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marL="0" marR="0" lvl="0" indent="0" defTabSz="914400" eaLnBrk="1" fontAlgn="auto" latinLnBrk="0" hangingPunct="1">
              <a:lnSpc>
                <a:spcPct val="100000"/>
              </a:lnSpc>
              <a:spcBef>
                <a:spcPts val="0"/>
              </a:spcBef>
              <a:spcAft>
                <a:spcPts val="0"/>
              </a:spcAft>
              <a:buClrTx/>
              <a:buSzTx/>
              <a:buFontTx/>
              <a:buNone/>
              <a:tabLst/>
              <a:defRPr/>
            </a:pPr>
            <a:r>
              <a:rPr kumimoji="0" lang="zh-CN" altLang="en-US" sz="2400" b="1" i="0" u="none" strike="noStrike" kern="0" cap="none" spc="0" normalizeH="0" baseline="-25000" noProof="0" dirty="0">
                <a:ln>
                  <a:noFill/>
                </a:ln>
                <a:solidFill>
                  <a:schemeClr val="bg1"/>
                </a:solidFill>
                <a:effectLst/>
                <a:uLnTx/>
                <a:uFillTx/>
                <a:latin typeface="等线" panose="02010600030101010101" pitchFamily="2" charset="-122"/>
                <a:ea typeface="等线" panose="02010600030101010101" pitchFamily="2" charset="-122"/>
              </a:rPr>
              <a:t>查看不同年份，不同卷期下的文章</a:t>
            </a:r>
          </a:p>
        </p:txBody>
      </p:sp>
    </p:spTree>
    <p:extLst>
      <p:ext uri="{BB962C8B-B14F-4D97-AF65-F5344CB8AC3E}">
        <p14:creationId xmlns:p14="http://schemas.microsoft.com/office/powerpoint/2010/main" val="1191085829"/>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timing>
    <p:tnLst>
      <p:par>
        <p:cTn id="1" dur="indefinite" restart="never" nodeType="tmRoot">
          <p:childTnLst>
            <p:seq concurrent="1" nextAc="seek">
              <p:cTn id="2" dur="indefinite" nodeType="mainSeq">
                <p:childTnLst>
                  <p:par>
                    <p:cTn id="3" fill="hold">
                      <p:stCondLst>
                        <p:cond delay="indefinite"/>
                      </p:stCondLst>
                      <p:childTnLst>
                        <p:par>
                          <p:cTn id="4" fill="hold">
                            <p:stCondLst>
                              <p:cond delay="0"/>
                            </p:stCondLst>
                            <p:childTnLst>
                              <p:par>
                                <p:cTn id="5" presetID="1" presetClass="entr" presetSubtype="0" fill="hold" grpId="0" nodeType="clickEffect">
                                  <p:stCondLst>
                                    <p:cond delay="0"/>
                                  </p:stCondLst>
                                  <p:childTnLst>
                                    <p:set>
                                      <p:cBhvr>
                                        <p:cTn id="6" dur="1" fill="hold">
                                          <p:stCondLst>
                                            <p:cond delay="0"/>
                                          </p:stCondLst>
                                        </p:cTn>
                                        <p:tgtEl>
                                          <p:spTgt spid="8"/>
                                        </p:tgtEl>
                                        <p:attrNameLst>
                                          <p:attrName>style.visibility</p:attrName>
                                        </p:attrNameLst>
                                      </p:cBhvr>
                                      <p:to>
                                        <p:strVal val="visible"/>
                                      </p:to>
                                    </p:set>
                                  </p:childTnLst>
                                </p:cTn>
                              </p:par>
                            </p:childTnLst>
                          </p:cTn>
                        </p:par>
                      </p:childTnLst>
                    </p:cTn>
                  </p:par>
                  <p:par>
                    <p:cTn id="7" fill="hold">
                      <p:stCondLst>
                        <p:cond delay="indefinite"/>
                      </p:stCondLst>
                      <p:childTnLst>
                        <p:par>
                          <p:cTn id="8" fill="hold">
                            <p:stCondLst>
                              <p:cond delay="0"/>
                            </p:stCondLst>
                            <p:childTnLst>
                              <p:par>
                                <p:cTn id="9" presetID="1" presetClass="entr" presetSubtype="0" fill="hold" grpId="0" nodeType="clickEffect">
                                  <p:stCondLst>
                                    <p:cond delay="0"/>
                                  </p:stCondLst>
                                  <p:childTnLst>
                                    <p:set>
                                      <p:cBhvr>
                                        <p:cTn id="10" dur="1" fill="hold">
                                          <p:stCondLst>
                                            <p:cond delay="0"/>
                                          </p:stCondLst>
                                        </p:cTn>
                                        <p:tgtEl>
                                          <p:spTgt spid="4"/>
                                        </p:tgtEl>
                                        <p:attrNameLst>
                                          <p:attrName>style.visibility</p:attrName>
                                        </p:attrNameLst>
                                      </p:cBhvr>
                                      <p:to>
                                        <p:strVal val="visible"/>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8" grpId="0" animBg="1"/>
      <p:bldP spid="4" grpId="0" animBg="1"/>
    </p:bldLst>
  </p:timing>
</p:sld>
</file>

<file path=ppt/slides/slide55.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4" name="Picture 3" descr="A screenshot of a social media post&#10;&#10;Description automatically generated">
            <a:extLst>
              <a:ext uri="{FF2B5EF4-FFF2-40B4-BE49-F238E27FC236}">
                <a16:creationId xmlns:a16="http://schemas.microsoft.com/office/drawing/2014/main" id="{82A2A879-1EAE-429B-AE93-8581FCB03AA1}"/>
              </a:ext>
            </a:extLst>
          </p:cNvPr>
          <p:cNvPicPr>
            <a:picLocks noChangeAspect="1"/>
          </p:cNvPicPr>
          <p:nvPr/>
        </p:nvPicPr>
        <p:blipFill rotWithShape="1">
          <a:blip r:embed="rId2">
            <a:extLst>
              <a:ext uri="{28A0092B-C50C-407E-A947-70E740481C1C}">
                <a14:useLocalDpi xmlns:a14="http://schemas.microsoft.com/office/drawing/2010/main" val="0"/>
              </a:ext>
            </a:extLst>
          </a:blip>
          <a:srcRect b="31613"/>
          <a:stretch/>
        </p:blipFill>
        <p:spPr>
          <a:xfrm>
            <a:off x="1527038" y="0"/>
            <a:ext cx="9435602" cy="6930923"/>
          </a:xfrm>
          <a:prstGeom prst="rect">
            <a:avLst/>
          </a:prstGeom>
        </p:spPr>
      </p:pic>
      <p:sp>
        <p:nvSpPr>
          <p:cNvPr id="2" name="TextBox 1"/>
          <p:cNvSpPr txBox="1"/>
          <p:nvPr/>
        </p:nvSpPr>
        <p:spPr>
          <a:xfrm>
            <a:off x="5486400" y="2273484"/>
            <a:ext cx="4000002" cy="646331"/>
          </a:xfrm>
          <a:prstGeom prst="rect">
            <a:avLst/>
          </a:prstGeom>
          <a:noFill/>
          <a:ln>
            <a:solidFill>
              <a:srgbClr val="C00000"/>
            </a:solidFill>
          </a:ln>
        </p:spPr>
        <p:txBody>
          <a:bodyPr wrap="square" rtlCol="0">
            <a:spAutoFit/>
          </a:bodyPr>
          <a:lstStyle/>
          <a:p>
            <a:r>
              <a:rPr lang="zh-CN" altLang="en-US" dirty="0"/>
              <a:t>在出版物内检索与“中国”相关的文章</a:t>
            </a:r>
            <a:endParaRPr lang="en-US" altLang="zh-CN" dirty="0"/>
          </a:p>
          <a:p>
            <a:r>
              <a:rPr lang="en-US" altLang="zh-CN" dirty="0"/>
              <a:t>Search within the Journal</a:t>
            </a:r>
            <a:endParaRPr lang="zh-CN" altLang="en-US" dirty="0"/>
          </a:p>
        </p:txBody>
      </p:sp>
    </p:spTree>
    <p:extLst>
      <p:ext uri="{BB962C8B-B14F-4D97-AF65-F5344CB8AC3E}">
        <p14:creationId xmlns:p14="http://schemas.microsoft.com/office/powerpoint/2010/main" val="595587905"/>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6.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7" name="Picture 6">
            <a:extLst>
              <a:ext uri="{FF2B5EF4-FFF2-40B4-BE49-F238E27FC236}">
                <a16:creationId xmlns:a16="http://schemas.microsoft.com/office/drawing/2014/main" id="{CF312DA9-F5AC-4E9E-9C02-84055F1CB871}"/>
              </a:ext>
            </a:extLst>
          </p:cNvPr>
          <p:cNvPicPr>
            <a:picLocks noChangeAspect="1"/>
          </p:cNvPicPr>
          <p:nvPr/>
        </p:nvPicPr>
        <p:blipFill>
          <a:blip r:embed="rId2"/>
          <a:stretch>
            <a:fillRect/>
          </a:stretch>
        </p:blipFill>
        <p:spPr>
          <a:xfrm>
            <a:off x="1635445" y="0"/>
            <a:ext cx="8498182" cy="6532880"/>
          </a:xfrm>
          <a:prstGeom prst="rect">
            <a:avLst/>
          </a:prstGeom>
        </p:spPr>
      </p:pic>
      <p:cxnSp>
        <p:nvCxnSpPr>
          <p:cNvPr id="4" name="Straight Arrow Connector 3"/>
          <p:cNvCxnSpPr>
            <a:cxnSpLocks/>
          </p:cNvCxnSpPr>
          <p:nvPr/>
        </p:nvCxnSpPr>
        <p:spPr>
          <a:xfrm flipV="1">
            <a:off x="2184091" y="4737086"/>
            <a:ext cx="838200" cy="304800"/>
          </a:xfrm>
          <a:prstGeom prst="straightConnector1">
            <a:avLst/>
          </a:prstGeom>
          <a:ln w="19050">
            <a:solidFill>
              <a:srgbClr val="C00000"/>
            </a:solidFill>
            <a:tailEnd type="triangle"/>
          </a:ln>
        </p:spPr>
        <p:style>
          <a:lnRef idx="1">
            <a:schemeClr val="accent1"/>
          </a:lnRef>
          <a:fillRef idx="0">
            <a:schemeClr val="accent1"/>
          </a:fillRef>
          <a:effectRef idx="0">
            <a:schemeClr val="accent1"/>
          </a:effectRef>
          <a:fontRef idx="minor">
            <a:schemeClr val="tx1"/>
          </a:fontRef>
        </p:style>
      </p:cxnSp>
      <p:sp>
        <p:nvSpPr>
          <p:cNvPr id="6" name="Speech Bubble: Rectangle 8"/>
          <p:cNvSpPr>
            <a:spLocks noChangeArrowheads="1"/>
          </p:cNvSpPr>
          <p:nvPr/>
        </p:nvSpPr>
        <p:spPr bwMode="auto">
          <a:xfrm>
            <a:off x="6858000" y="4431629"/>
            <a:ext cx="2308150" cy="1452741"/>
          </a:xfrm>
          <a:prstGeom prst="wedgeRectCallout">
            <a:avLst>
              <a:gd name="adj1" fmla="val -48334"/>
              <a:gd name="adj2" fmla="val -21889"/>
            </a:avLst>
          </a:prstGeom>
          <a:solidFill>
            <a:srgbClr val="0070C0"/>
          </a:solidFill>
          <a:ln w="9525" algn="ctr">
            <a:solidFill>
              <a:schemeClr val="tx1"/>
            </a:solidFill>
            <a:round/>
            <a:headEnd/>
            <a:tailEnd/>
          </a:ln>
        </p:spPr>
        <p:txBody>
          <a:bodyPr/>
          <a:lstStyle/>
          <a:p>
            <a:r>
              <a:rPr lang="zh-CN" altLang="en-US" sz="2400" b="1" kern="0" baseline="-25000" dirty="0">
                <a:solidFill>
                  <a:schemeClr val="bg1"/>
                </a:solidFill>
                <a:latin typeface="等线" panose="02010600030101010101" pitchFamily="2" charset="-122"/>
                <a:ea typeface="等线" panose="02010600030101010101" pitchFamily="2" charset="-122"/>
              </a:rPr>
              <a:t>如果想长期关注该刊物，可订阅提醒，有了新的文章出现，会收到系统邮件提示，点击黄色图标，订阅提醒</a:t>
            </a:r>
          </a:p>
        </p:txBody>
      </p:sp>
    </p:spTree>
    <p:extLst>
      <p:ext uri="{BB962C8B-B14F-4D97-AF65-F5344CB8AC3E}">
        <p14:creationId xmlns:p14="http://schemas.microsoft.com/office/powerpoint/2010/main" val="2758622450"/>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7.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descr="A screenshot of a cell phone&#10;&#10;Description automatically generated">
            <a:extLst>
              <a:ext uri="{FF2B5EF4-FFF2-40B4-BE49-F238E27FC236}">
                <a16:creationId xmlns:a16="http://schemas.microsoft.com/office/drawing/2014/main" id="{8771E9E5-6E15-4493-8FDB-A5B6754B46D2}"/>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77131" y="0"/>
            <a:ext cx="5437738" cy="6858000"/>
          </a:xfrm>
          <a:prstGeom prst="rect">
            <a:avLst/>
          </a:prstGeom>
        </p:spPr>
      </p:pic>
      <p:sp>
        <p:nvSpPr>
          <p:cNvPr id="3" name="Speech Bubble: Rectangle 8"/>
          <p:cNvSpPr>
            <a:spLocks noChangeArrowheads="1"/>
          </p:cNvSpPr>
          <p:nvPr/>
        </p:nvSpPr>
        <p:spPr bwMode="auto">
          <a:xfrm>
            <a:off x="8534400" y="914400"/>
            <a:ext cx="2308150" cy="904882"/>
          </a:xfrm>
          <a:prstGeom prst="wedgeRectCallout">
            <a:avLst>
              <a:gd name="adj1" fmla="val -39153"/>
              <a:gd name="adj2" fmla="val -14441"/>
            </a:avLst>
          </a:prstGeom>
          <a:solidFill>
            <a:srgbClr val="0070C0"/>
          </a:solidFill>
          <a:ln w="9525" algn="ctr">
            <a:solidFill>
              <a:schemeClr val="tx1"/>
            </a:solidFill>
            <a:round/>
            <a:headEnd/>
            <a:tailEnd/>
          </a:ln>
        </p:spPr>
        <p:txBody>
          <a:bodyPr/>
          <a:lstStyle/>
          <a:p>
            <a:r>
              <a:rPr lang="zh-CN" altLang="en-US" sz="2400" b="1" kern="0" baseline="-25000" dirty="0">
                <a:solidFill>
                  <a:schemeClr val="bg1"/>
                </a:solidFill>
                <a:latin typeface="等线" panose="02010600030101010101" pitchFamily="2" charset="-122"/>
                <a:ea typeface="等线" panose="02010600030101010101" pitchFamily="2" charset="-122"/>
              </a:rPr>
              <a:t>输入个人邮箱地址即可完成创建提醒，前提需登录个人文件夹</a:t>
            </a:r>
          </a:p>
        </p:txBody>
      </p:sp>
    </p:spTree>
    <p:extLst>
      <p:ext uri="{BB962C8B-B14F-4D97-AF65-F5344CB8AC3E}">
        <p14:creationId xmlns:p14="http://schemas.microsoft.com/office/powerpoint/2010/main" val="31043226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8.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descr="A screenshot of a cell phone&#10;&#10;Description automatically generated">
            <a:extLst>
              <a:ext uri="{FF2B5EF4-FFF2-40B4-BE49-F238E27FC236}">
                <a16:creationId xmlns:a16="http://schemas.microsoft.com/office/drawing/2014/main" id="{D01BBF61-922E-4F76-9049-742341A7ADDB}"/>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338581" y="0"/>
            <a:ext cx="11514837" cy="6858000"/>
          </a:xfrm>
          <a:prstGeom prst="rect">
            <a:avLst/>
          </a:prstGeom>
        </p:spPr>
      </p:pic>
      <p:sp>
        <p:nvSpPr>
          <p:cNvPr id="6" name="Rectangle 5"/>
          <p:cNvSpPr/>
          <p:nvPr/>
        </p:nvSpPr>
        <p:spPr>
          <a:xfrm>
            <a:off x="2768764" y="5585522"/>
            <a:ext cx="5546966" cy="1086836"/>
          </a:xfrm>
          <a:prstGeom prst="rect">
            <a:avLst/>
          </a:prstGeom>
          <a:noFill/>
          <a:ln>
            <a:solidFill>
              <a:srgbClr val="C00000"/>
            </a:solid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zh-CN" altLang="en-US"/>
          </a:p>
        </p:txBody>
      </p:sp>
      <p:sp>
        <p:nvSpPr>
          <p:cNvPr id="7" name="Speech Bubble: Rectangle 8"/>
          <p:cNvSpPr>
            <a:spLocks noChangeArrowheads="1"/>
          </p:cNvSpPr>
          <p:nvPr/>
        </p:nvSpPr>
        <p:spPr bwMode="auto">
          <a:xfrm>
            <a:off x="7090954" y="4763076"/>
            <a:ext cx="2449551" cy="678253"/>
          </a:xfrm>
          <a:prstGeom prst="wedgeRectCallout">
            <a:avLst>
              <a:gd name="adj1" fmla="val -49713"/>
              <a:gd name="adj2" fmla="val 83475"/>
            </a:avLst>
          </a:prstGeom>
          <a:solidFill>
            <a:srgbClr val="0070C0"/>
          </a:solidFill>
          <a:ln w="9525" algn="ctr">
            <a:solidFill>
              <a:schemeClr val="tx1"/>
            </a:solidFill>
            <a:round/>
            <a:headEnd/>
            <a:tailEnd/>
          </a:ln>
        </p:spPr>
        <p:txBody>
          <a:bodyPr/>
          <a:lstStyle/>
          <a:p>
            <a:r>
              <a:rPr lang="zh-CN" altLang="en-US" sz="2400" b="1" kern="0" baseline="-25000" dirty="0">
                <a:solidFill>
                  <a:schemeClr val="bg1"/>
                </a:solidFill>
                <a:latin typeface="等线" panose="02010600030101010101" pitchFamily="2" charset="-122"/>
                <a:ea typeface="等线" panose="02010600030101010101" pitchFamily="2" charset="-122"/>
              </a:rPr>
              <a:t>在个人文件夹中查看已创建的期刊提醒</a:t>
            </a:r>
          </a:p>
        </p:txBody>
      </p:sp>
    </p:spTree>
    <p:extLst>
      <p:ext uri="{BB962C8B-B14F-4D97-AF65-F5344CB8AC3E}">
        <p14:creationId xmlns:p14="http://schemas.microsoft.com/office/powerpoint/2010/main" val="417679613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59.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Title 1">
            <a:extLst>
              <a:ext uri="{FF2B5EF4-FFF2-40B4-BE49-F238E27FC236}">
                <a16:creationId xmlns:a16="http://schemas.microsoft.com/office/drawing/2014/main" id="{5B41CC88-69EF-4406-B6D2-BFC5EED57126}"/>
              </a:ext>
            </a:extLst>
          </p:cNvPr>
          <p:cNvSpPr>
            <a:spLocks noGrp="1"/>
          </p:cNvSpPr>
          <p:nvPr>
            <p:ph type="title"/>
          </p:nvPr>
        </p:nvSpPr>
        <p:spPr/>
        <p:txBody>
          <a:bodyPr/>
          <a:lstStyle/>
          <a:p>
            <a:r>
              <a:rPr lang="en-US" altLang="zh-CN" dirty="0"/>
              <a:t>summary</a:t>
            </a:r>
            <a:endParaRPr lang="zh-CN" altLang="en-US" dirty="0"/>
          </a:p>
        </p:txBody>
      </p:sp>
      <p:sp>
        <p:nvSpPr>
          <p:cNvPr id="3" name="Content Placeholder 2">
            <a:extLst>
              <a:ext uri="{FF2B5EF4-FFF2-40B4-BE49-F238E27FC236}">
                <a16:creationId xmlns:a16="http://schemas.microsoft.com/office/drawing/2014/main" id="{DFFAB4D0-BD64-42E6-8C24-746AC35BB245}"/>
              </a:ext>
            </a:extLst>
          </p:cNvPr>
          <p:cNvSpPr>
            <a:spLocks noGrp="1"/>
          </p:cNvSpPr>
          <p:nvPr>
            <p:ph idx="1"/>
          </p:nvPr>
        </p:nvSpPr>
        <p:spPr>
          <a:xfrm>
            <a:off x="2011680" y="1828801"/>
            <a:ext cx="7782560" cy="3464559"/>
          </a:xfrm>
        </p:spPr>
        <p:txBody>
          <a:bodyPr/>
          <a:lstStyle/>
          <a:p>
            <a:pPr marL="342900" indent="-342900" defTabSz="457200" eaLnBrk="1" fontAlgn="ctr" hangingPunct="1">
              <a:buFont typeface="Wingdings" panose="05000000000000000000" pitchFamily="2" charset="2"/>
              <a:buChar char="Ø"/>
            </a:pPr>
            <a:r>
              <a:rPr lang="zh-CN" altLang="zh-CN" sz="2000" dirty="0">
                <a:solidFill>
                  <a:srgbClr val="000000"/>
                </a:solidFill>
                <a:latin typeface="Calibri" panose="020F0502020204030204" pitchFamily="34" charset="0"/>
                <a:ea typeface="宋体" panose="02010600030101010101" pitchFamily="2" charset="-122"/>
              </a:rPr>
              <a:t>检索技巧</a:t>
            </a:r>
            <a:r>
              <a:rPr lang="en-US" altLang="zh-CN" sz="2000" dirty="0">
                <a:solidFill>
                  <a:srgbClr val="000000"/>
                </a:solidFill>
                <a:latin typeface="Calibri" panose="020F0502020204030204" pitchFamily="34" charset="0"/>
                <a:ea typeface="宋体" panose="02010600030101010101" pitchFamily="2" charset="-122"/>
              </a:rPr>
              <a:t>Advanced Search</a:t>
            </a:r>
          </a:p>
          <a:p>
            <a:pPr marL="342900" indent="-342900" defTabSz="457200" eaLnBrk="1" fontAlgn="ctr" hangingPunct="1">
              <a:buFontTx/>
              <a:buNone/>
            </a:pPr>
            <a:r>
              <a:rPr lang="en-US" altLang="zh-CN" sz="2000" dirty="0">
                <a:solidFill>
                  <a:srgbClr val="000000"/>
                </a:solidFill>
                <a:latin typeface="Calibri" panose="020F0502020204030204" pitchFamily="34" charset="0"/>
                <a:ea typeface="宋体" panose="02010600030101010101" pitchFamily="2" charset="-122"/>
              </a:rPr>
              <a:t>      </a:t>
            </a:r>
            <a:r>
              <a:rPr lang="zh-CN" altLang="en-US" sz="2000" dirty="0">
                <a:solidFill>
                  <a:srgbClr val="FF0000"/>
                </a:solidFill>
                <a:latin typeface="Calibri" panose="020F0502020204030204" pitchFamily="34" charset="0"/>
                <a:ea typeface="宋体" panose="02010600030101010101" pitchFamily="2" charset="-122"/>
              </a:rPr>
              <a:t>重点： 检索符号的运用，及检索公式的运用</a:t>
            </a:r>
            <a:endParaRPr lang="zh-CN" altLang="zh-CN" sz="2000" dirty="0">
              <a:solidFill>
                <a:srgbClr val="FF0000"/>
              </a:solidFill>
              <a:latin typeface="Calibri" panose="020F0502020204030204" pitchFamily="34" charset="0"/>
              <a:ea typeface="宋体" panose="02010600030101010101" pitchFamily="2" charset="-122"/>
            </a:endParaRPr>
          </a:p>
          <a:p>
            <a:pPr marL="342900" indent="-342900" defTabSz="457200" eaLnBrk="1" fontAlgn="ctr" hangingPunct="1">
              <a:buFont typeface="Wingdings" panose="05000000000000000000" pitchFamily="2" charset="2"/>
              <a:buChar char="Ø"/>
            </a:pPr>
            <a:r>
              <a:rPr lang="zh-CN" altLang="en-US" sz="2000" dirty="0">
                <a:solidFill>
                  <a:srgbClr val="000000"/>
                </a:solidFill>
                <a:latin typeface="Calibri" panose="020F0502020204030204" pitchFamily="34" charset="0"/>
                <a:ea typeface="宋体" panose="02010600030101010101" pitchFamily="2" charset="-122"/>
              </a:rPr>
              <a:t>查看文章</a:t>
            </a:r>
            <a:endParaRPr lang="en-US" altLang="zh-CN" sz="2000" dirty="0">
              <a:solidFill>
                <a:srgbClr val="000000"/>
              </a:solidFill>
              <a:latin typeface="Calibri" panose="020F0502020204030204" pitchFamily="34" charset="0"/>
              <a:ea typeface="宋体" panose="02010600030101010101" pitchFamily="2" charset="-122"/>
            </a:endParaRPr>
          </a:p>
          <a:p>
            <a:pPr marL="0" indent="0" defTabSz="457200" eaLnBrk="1" fontAlgn="ctr" hangingPunct="1">
              <a:buNone/>
            </a:pPr>
            <a:r>
              <a:rPr lang="en-US" altLang="zh-CN" sz="2000" dirty="0">
                <a:solidFill>
                  <a:srgbClr val="000000"/>
                </a:solidFill>
                <a:latin typeface="Calibri" panose="020F0502020204030204" pitchFamily="34" charset="0"/>
                <a:ea typeface="宋体" panose="02010600030101010101" pitchFamily="2" charset="-122"/>
              </a:rPr>
              <a:t>       </a:t>
            </a:r>
            <a:r>
              <a:rPr lang="zh-CN" altLang="en-US" sz="2000" dirty="0">
                <a:solidFill>
                  <a:srgbClr val="FF0000"/>
                </a:solidFill>
                <a:latin typeface="Calibri" panose="020F0502020204030204" pitchFamily="34" charset="0"/>
                <a:ea typeface="宋体" panose="02010600030101010101" pitchFamily="2" charset="-122"/>
              </a:rPr>
              <a:t>重点：</a:t>
            </a:r>
            <a:r>
              <a:rPr lang="en-US" altLang="zh-CN" sz="2000" dirty="0">
                <a:solidFill>
                  <a:srgbClr val="FF0000"/>
                </a:solidFill>
                <a:latin typeface="Calibri" panose="020F0502020204030204" pitchFamily="34" charset="0"/>
                <a:ea typeface="宋体" panose="02010600030101010101" pitchFamily="2" charset="-122"/>
              </a:rPr>
              <a:t>HTML</a:t>
            </a:r>
            <a:r>
              <a:rPr lang="zh-CN" altLang="en-US" sz="2000" dirty="0">
                <a:solidFill>
                  <a:srgbClr val="FF0000"/>
                </a:solidFill>
                <a:latin typeface="Calibri" panose="020F0502020204030204" pitchFamily="34" charset="0"/>
                <a:ea typeface="宋体" panose="02010600030101010101" pitchFamily="2" charset="-122"/>
              </a:rPr>
              <a:t>的朗读和翻译功能，查看文章引文信息</a:t>
            </a:r>
            <a:endParaRPr lang="en-US" altLang="zh-CN" sz="2000" dirty="0">
              <a:solidFill>
                <a:srgbClr val="FF0000"/>
              </a:solidFill>
              <a:latin typeface="Calibri" panose="020F0502020204030204" pitchFamily="34" charset="0"/>
              <a:ea typeface="宋体" panose="02010600030101010101" pitchFamily="2" charset="-122"/>
            </a:endParaRPr>
          </a:p>
          <a:p>
            <a:pPr marL="342900" indent="-342900" defTabSz="457200" eaLnBrk="1" fontAlgn="ctr" hangingPunct="1">
              <a:buFont typeface="Wingdings" panose="05000000000000000000" pitchFamily="2" charset="2"/>
              <a:buChar char="Ø"/>
            </a:pPr>
            <a:r>
              <a:rPr lang="zh-CN" altLang="en-US" sz="2000" dirty="0">
                <a:solidFill>
                  <a:srgbClr val="000000"/>
                </a:solidFill>
                <a:latin typeface="Calibri" panose="020F0502020204030204" pitchFamily="34" charset="0"/>
                <a:ea typeface="宋体" panose="02010600030101010101" pitchFamily="2" charset="-122"/>
              </a:rPr>
              <a:t>个性化</a:t>
            </a:r>
            <a:r>
              <a:rPr lang="zh-CN" altLang="zh-CN" sz="2000" dirty="0">
                <a:solidFill>
                  <a:srgbClr val="000000"/>
                </a:solidFill>
                <a:latin typeface="Calibri" panose="020F0502020204030204" pitchFamily="34" charset="0"/>
                <a:ea typeface="宋体" panose="02010600030101010101" pitchFamily="2" charset="-122"/>
              </a:rPr>
              <a:t>文件夹的利用</a:t>
            </a:r>
            <a:r>
              <a:rPr lang="en-US" altLang="zh-CN" sz="2000" dirty="0">
                <a:solidFill>
                  <a:srgbClr val="000000"/>
                </a:solidFill>
                <a:latin typeface="Calibri" panose="020F0502020204030204" pitchFamily="34" charset="0"/>
                <a:ea typeface="宋体" panose="02010600030101010101" pitchFamily="2" charset="-122"/>
              </a:rPr>
              <a:t>My EBSCO </a:t>
            </a:r>
            <a:r>
              <a:rPr lang="en-US" altLang="zh-CN" sz="2000" i="1" dirty="0">
                <a:solidFill>
                  <a:srgbClr val="000000"/>
                </a:solidFill>
                <a:latin typeface="Calibri" panose="020F0502020204030204" pitchFamily="34" charset="0"/>
                <a:ea typeface="宋体" panose="02010600030101010101" pitchFamily="2" charset="-122"/>
              </a:rPr>
              <a:t>host </a:t>
            </a:r>
            <a:r>
              <a:rPr lang="en-US" altLang="zh-CN" sz="2000" dirty="0">
                <a:solidFill>
                  <a:srgbClr val="000000"/>
                </a:solidFill>
                <a:latin typeface="Calibri" panose="020F0502020204030204" pitchFamily="34" charset="0"/>
                <a:ea typeface="宋体" panose="02010600030101010101" pitchFamily="2" charset="-122"/>
              </a:rPr>
              <a:t>Folder Account</a:t>
            </a:r>
          </a:p>
          <a:p>
            <a:pPr marL="342900" indent="-342900" defTabSz="457200" eaLnBrk="1" fontAlgn="ctr" hangingPunct="1">
              <a:buFontTx/>
              <a:buNone/>
            </a:pPr>
            <a:r>
              <a:rPr lang="en-US" altLang="zh-CN" sz="2000" dirty="0">
                <a:solidFill>
                  <a:srgbClr val="FF0000"/>
                </a:solidFill>
                <a:latin typeface="Calibri" panose="020F0502020204030204" pitchFamily="34" charset="0"/>
                <a:ea typeface="宋体" panose="02010600030101010101" pitchFamily="2" charset="-122"/>
              </a:rPr>
              <a:t>      </a:t>
            </a:r>
            <a:r>
              <a:rPr lang="zh-CN" altLang="en-US" sz="2000" dirty="0">
                <a:solidFill>
                  <a:srgbClr val="FF0000"/>
                </a:solidFill>
                <a:latin typeface="Calibri" panose="020F0502020204030204" pitchFamily="34" charset="0"/>
                <a:ea typeface="宋体" panose="02010600030101010101" pitchFamily="2" charset="-122"/>
              </a:rPr>
              <a:t>重点：文件夹的作用</a:t>
            </a:r>
            <a:endParaRPr lang="en-US" altLang="zh-CN" sz="2000" dirty="0">
              <a:solidFill>
                <a:srgbClr val="FF0000"/>
              </a:solidFill>
              <a:latin typeface="Calibri" panose="020F0502020204030204" pitchFamily="34" charset="0"/>
              <a:ea typeface="宋体" panose="02010600030101010101" pitchFamily="2" charset="-122"/>
            </a:endParaRPr>
          </a:p>
          <a:p>
            <a:pPr marL="342900" indent="-342900" defTabSz="457200" eaLnBrk="1" fontAlgn="ctr" hangingPunct="1">
              <a:buFont typeface="Wingdings" panose="05000000000000000000" pitchFamily="2" charset="2"/>
              <a:buChar char="Ø"/>
            </a:pPr>
            <a:r>
              <a:rPr lang="en-US" altLang="zh-CN" sz="2000" dirty="0">
                <a:solidFill>
                  <a:srgbClr val="000000"/>
                </a:solidFill>
                <a:latin typeface="Calibri" panose="020F0502020204030204" pitchFamily="34" charset="0"/>
                <a:ea typeface="宋体" panose="02010600030101010101" pitchFamily="2" charset="-122"/>
              </a:rPr>
              <a:t> </a:t>
            </a:r>
            <a:r>
              <a:rPr lang="zh-CN" altLang="en-US" sz="2000" dirty="0">
                <a:solidFill>
                  <a:srgbClr val="000000"/>
                </a:solidFill>
                <a:latin typeface="Calibri" panose="020F0502020204030204" pitchFamily="34" charset="0"/>
                <a:ea typeface="宋体" panose="02010600030101010101" pitchFamily="2" charset="-122"/>
              </a:rPr>
              <a:t>订阅英文</a:t>
            </a:r>
            <a:r>
              <a:rPr lang="zh-CN" altLang="zh-CN" sz="2000" dirty="0">
                <a:solidFill>
                  <a:srgbClr val="000000"/>
                </a:solidFill>
                <a:latin typeface="Calibri" panose="020F0502020204030204" pitchFamily="34" charset="0"/>
                <a:ea typeface="宋体" panose="02010600030101010101" pitchFamily="2" charset="-122"/>
              </a:rPr>
              <a:t>期刊</a:t>
            </a:r>
            <a:r>
              <a:rPr lang="zh-CN" altLang="en-US" sz="2000" dirty="0">
                <a:solidFill>
                  <a:srgbClr val="000000"/>
                </a:solidFill>
                <a:latin typeface="Calibri" panose="020F0502020204030204" pitchFamily="34" charset="0"/>
                <a:ea typeface="宋体" panose="02010600030101010101" pitchFamily="2" charset="-122"/>
              </a:rPr>
              <a:t>提醒</a:t>
            </a:r>
            <a:r>
              <a:rPr lang="en-US" altLang="zh-CN" sz="2000" dirty="0">
                <a:solidFill>
                  <a:srgbClr val="000000"/>
                </a:solidFill>
                <a:latin typeface="Calibri" panose="020F0502020204030204" pitchFamily="34" charset="0"/>
                <a:ea typeface="宋体" panose="02010600030101010101" pitchFamily="2" charset="-122"/>
              </a:rPr>
              <a:t>Create Journal Alerts</a:t>
            </a:r>
          </a:p>
          <a:p>
            <a:pPr marL="342900" indent="-342900" defTabSz="457200" eaLnBrk="1" fontAlgn="ctr" hangingPunct="1">
              <a:buFontTx/>
              <a:buNone/>
            </a:pPr>
            <a:r>
              <a:rPr lang="zh-CN" altLang="en-US" sz="2000" dirty="0">
                <a:solidFill>
                  <a:srgbClr val="000000"/>
                </a:solidFill>
                <a:latin typeface="Calibri" panose="020F0502020204030204" pitchFamily="34" charset="0"/>
                <a:ea typeface="宋体" panose="02010600030101010101" pitchFamily="2" charset="-122"/>
              </a:rPr>
              <a:t>      </a:t>
            </a:r>
            <a:r>
              <a:rPr lang="zh-CN" altLang="en-US" sz="2000" dirty="0">
                <a:solidFill>
                  <a:srgbClr val="FF0000"/>
                </a:solidFill>
                <a:latin typeface="Calibri" panose="020F0502020204030204" pitchFamily="34" charset="0"/>
                <a:ea typeface="宋体" panose="02010600030101010101" pitchFamily="2" charset="-122"/>
              </a:rPr>
              <a:t>重点：订阅前要记得先登录</a:t>
            </a:r>
            <a:endParaRPr lang="en-US" altLang="zh-CN" sz="2000" dirty="0">
              <a:solidFill>
                <a:srgbClr val="FF0000"/>
              </a:solidFill>
              <a:latin typeface="Calibri" panose="020F0502020204030204" pitchFamily="34" charset="0"/>
              <a:ea typeface="宋体" panose="02010600030101010101" pitchFamily="2" charset="-122"/>
            </a:endParaRPr>
          </a:p>
          <a:p>
            <a:endParaRPr lang="zh-CN" altLang="en-US" dirty="0"/>
          </a:p>
        </p:txBody>
      </p:sp>
    </p:spTree>
    <p:extLst>
      <p:ext uri="{BB962C8B-B14F-4D97-AF65-F5344CB8AC3E}">
        <p14:creationId xmlns:p14="http://schemas.microsoft.com/office/powerpoint/2010/main" val="1193908901"/>
      </p:ext>
    </p:extLst>
  </p:cSld>
  <p:clrMapOvr>
    <a:masterClrMapping/>
  </p:clrMapOvr>
  <p:transition>
    <p:fade/>
  </p:transition>
</p:sld>
</file>

<file path=ppt/slides/slide60.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0770" name="Title 1"/>
          <p:cNvSpPr>
            <a:spLocks noGrp="1"/>
          </p:cNvSpPr>
          <p:nvPr>
            <p:ph type="title"/>
          </p:nvPr>
        </p:nvSpPr>
        <p:spPr>
          <a:xfrm>
            <a:off x="2875568" y="762000"/>
            <a:ext cx="6440864" cy="1258753"/>
          </a:xfrm>
        </p:spPr>
        <p:txBody>
          <a:bodyPr>
            <a:noAutofit/>
          </a:bodyPr>
          <a:lstStyle/>
          <a:p>
            <a:pPr algn="ctr">
              <a:lnSpc>
                <a:spcPct val="150000"/>
              </a:lnSpc>
            </a:pPr>
            <a:r>
              <a:rPr lang="zh-CN" altLang="en-US" sz="2800" dirty="0">
                <a:latin typeface="等线" panose="02010600030101010101" pitchFamily="2" charset="-122"/>
                <a:ea typeface="等线" panose="02010600030101010101" pitchFamily="2" charset="-122"/>
              </a:rPr>
              <a:t>第三部分 支持站点及免费教程</a:t>
            </a:r>
          </a:p>
        </p:txBody>
      </p:sp>
      <p:sp>
        <p:nvSpPr>
          <p:cNvPr id="3" name="Title 1">
            <a:extLst>
              <a:ext uri="{FF2B5EF4-FFF2-40B4-BE49-F238E27FC236}">
                <a16:creationId xmlns:a16="http://schemas.microsoft.com/office/drawing/2014/main" id="{C95B8870-E585-4261-A4FB-B3C0933A04BB}"/>
              </a:ext>
            </a:extLst>
          </p:cNvPr>
          <p:cNvSpPr txBox="1">
            <a:spLocks/>
          </p:cNvSpPr>
          <p:nvPr/>
        </p:nvSpPr>
        <p:spPr>
          <a:xfrm>
            <a:off x="895546" y="2438400"/>
            <a:ext cx="10718277" cy="2895600"/>
          </a:xfrm>
          <a:prstGeom prst="rect">
            <a:avLst/>
          </a:prstGeom>
        </p:spPr>
        <p:txBody>
          <a:bodyPr vert="horz" lIns="91440" tIns="45720" rIns="91440" bIns="45720" rtlCol="0" anchor="t">
            <a:normAutofit/>
          </a:bodyPr>
          <a:lstStyle>
            <a:lvl1pPr algn="l" defTabSz="914400" rtl="0" eaLnBrk="1" latinLnBrk="0" hangingPunct="1">
              <a:lnSpc>
                <a:spcPct val="110000"/>
              </a:lnSpc>
              <a:spcBef>
                <a:spcPct val="0"/>
              </a:spcBef>
              <a:buNone/>
              <a:defRPr sz="3200" b="0" kern="1200">
                <a:solidFill>
                  <a:schemeClr val="accent1"/>
                </a:solidFill>
                <a:latin typeface="+mj-lt"/>
                <a:ea typeface="+mj-ea"/>
                <a:cs typeface="+mj-cs"/>
              </a:defRPr>
            </a:lvl1pPr>
          </a:lstStyle>
          <a:p>
            <a:r>
              <a:rPr lang="zh-CN" altLang="en-US" sz="2800" dirty="0">
                <a:latin typeface="+mn-ea"/>
                <a:ea typeface="+mn-ea"/>
              </a:rPr>
              <a:t>检索平台：</a:t>
            </a:r>
            <a:r>
              <a:rPr lang="en-US" altLang="zh-CN" sz="2800" dirty="0">
                <a:solidFill>
                  <a:srgbClr val="3E3E3E"/>
                </a:solidFill>
                <a:latin typeface="+mn-ea"/>
                <a:ea typeface="+mn-ea"/>
                <a:hlinkClick r:id="rId2"/>
              </a:rPr>
              <a:t>https://search.ebscohost.com/</a:t>
            </a:r>
            <a:r>
              <a:rPr lang="en-US" altLang="zh-CN" sz="2800" dirty="0">
                <a:solidFill>
                  <a:srgbClr val="3E3E3E"/>
                </a:solidFill>
                <a:latin typeface="+mn-ea"/>
                <a:ea typeface="+mn-ea"/>
              </a:rPr>
              <a:t> </a:t>
            </a:r>
            <a:r>
              <a:rPr lang="zh-CN" altLang="en-US" sz="2800" dirty="0">
                <a:solidFill>
                  <a:srgbClr val="3E3E3E"/>
                </a:solidFill>
                <a:latin typeface="+mn-ea"/>
                <a:ea typeface="+mn-ea"/>
              </a:rPr>
              <a:t>（校园</a:t>
            </a:r>
            <a:r>
              <a:rPr lang="en-US" altLang="zh-CN" sz="2800" dirty="0">
                <a:solidFill>
                  <a:srgbClr val="3E3E3E"/>
                </a:solidFill>
                <a:latin typeface="+mn-ea"/>
                <a:ea typeface="+mn-ea"/>
              </a:rPr>
              <a:t>IP</a:t>
            </a:r>
            <a:r>
              <a:rPr lang="zh-CN" altLang="en-US" sz="2800" dirty="0">
                <a:solidFill>
                  <a:srgbClr val="3E3E3E"/>
                </a:solidFill>
                <a:latin typeface="+mn-ea"/>
                <a:ea typeface="+mn-ea"/>
              </a:rPr>
              <a:t>网络范围内）</a:t>
            </a:r>
            <a:endParaRPr lang="en-US" altLang="zh-CN" sz="2800" dirty="0">
              <a:solidFill>
                <a:srgbClr val="3E3E3E"/>
              </a:solidFill>
              <a:latin typeface="+mn-ea"/>
              <a:ea typeface="+mn-ea"/>
            </a:endParaRPr>
          </a:p>
          <a:p>
            <a:r>
              <a:rPr lang="en-US" altLang="zh-CN" sz="2800" dirty="0">
                <a:latin typeface="+mn-ea"/>
                <a:ea typeface="+mn-ea"/>
              </a:rPr>
              <a:t>EBSCO </a:t>
            </a:r>
            <a:r>
              <a:rPr lang="zh-CN" altLang="zh-CN" sz="2800" dirty="0">
                <a:latin typeface="+mn-ea"/>
                <a:ea typeface="+mn-ea"/>
              </a:rPr>
              <a:t>支持站点</a:t>
            </a:r>
            <a:r>
              <a:rPr lang="en-US" altLang="zh-CN" sz="2800" dirty="0">
                <a:latin typeface="+mn-ea"/>
                <a:ea typeface="+mn-ea"/>
              </a:rPr>
              <a:t>:  </a:t>
            </a:r>
            <a:r>
              <a:rPr lang="en-US" altLang="zh-CN" sz="2800" dirty="0">
                <a:latin typeface="+mn-ea"/>
                <a:ea typeface="+mn-ea"/>
                <a:hlinkClick r:id="rId3"/>
              </a:rPr>
              <a:t>http://connect.ebsco.com</a:t>
            </a:r>
            <a:endParaRPr lang="en-US" altLang="zh-CN" sz="2800" dirty="0">
              <a:latin typeface="+mn-ea"/>
              <a:ea typeface="+mn-ea"/>
            </a:endParaRPr>
          </a:p>
          <a:p>
            <a:r>
              <a:rPr lang="en-US" altLang="zh-CN" sz="2800" dirty="0">
                <a:latin typeface="+mn-ea"/>
                <a:ea typeface="+mn-ea"/>
              </a:rPr>
              <a:t>EBSCO</a:t>
            </a:r>
            <a:r>
              <a:rPr lang="zh-CN" altLang="en-US" sz="2800" dirty="0">
                <a:latin typeface="+mn-ea"/>
                <a:ea typeface="+mn-ea"/>
              </a:rPr>
              <a:t>官网：</a:t>
            </a:r>
            <a:r>
              <a:rPr lang="en-US" altLang="zh-CN" sz="2800" dirty="0">
                <a:latin typeface="+mn-ea"/>
                <a:ea typeface="+mn-ea"/>
              </a:rPr>
              <a:t>https://www.ebsco.com/</a:t>
            </a:r>
            <a:br>
              <a:rPr lang="zh-CN" altLang="zh-CN" sz="2800" dirty="0">
                <a:latin typeface="+mn-ea"/>
                <a:ea typeface="+mn-ea"/>
              </a:rPr>
            </a:br>
            <a:r>
              <a:rPr lang="zh-CN" altLang="zh-CN" sz="2800" dirty="0">
                <a:latin typeface="+mn-ea"/>
                <a:ea typeface="+mn-ea"/>
              </a:rPr>
              <a:t>免费在线课程：</a:t>
            </a:r>
            <a:r>
              <a:rPr lang="en-US" altLang="zh-CN" sz="2800" dirty="0">
                <a:latin typeface="+mn-ea"/>
                <a:ea typeface="+mn-ea"/>
              </a:rPr>
              <a:t>https://ebsco-chinese.webex.com</a:t>
            </a:r>
            <a:br>
              <a:rPr lang="zh-CN" altLang="zh-CN" sz="2800" dirty="0">
                <a:latin typeface="+mn-ea"/>
                <a:ea typeface="+mn-ea"/>
              </a:rPr>
            </a:br>
            <a:r>
              <a:rPr lang="en-US" altLang="zh-CN" sz="2800" dirty="0">
                <a:latin typeface="+mn-ea"/>
                <a:ea typeface="+mn-ea"/>
              </a:rPr>
              <a:t>EBSCO</a:t>
            </a:r>
            <a:r>
              <a:rPr lang="en-US" altLang="zh-CN" sz="2800" i="1" dirty="0">
                <a:latin typeface="+mn-ea"/>
                <a:ea typeface="+mn-ea"/>
              </a:rPr>
              <a:t>host</a:t>
            </a:r>
            <a:r>
              <a:rPr lang="en-US" altLang="zh-CN" sz="2800" dirty="0">
                <a:latin typeface="+mn-ea"/>
                <a:ea typeface="+mn-ea"/>
              </a:rPr>
              <a:t> </a:t>
            </a:r>
            <a:r>
              <a:rPr lang="zh-CN" altLang="zh-CN" sz="2800" dirty="0">
                <a:latin typeface="+mn-ea"/>
                <a:ea typeface="+mn-ea"/>
              </a:rPr>
              <a:t>中文教程下载</a:t>
            </a:r>
            <a:r>
              <a:rPr lang="en-US" altLang="zh-CN" sz="2800" dirty="0">
                <a:latin typeface="+mn-ea"/>
                <a:ea typeface="+mn-ea"/>
              </a:rPr>
              <a:t>:  </a:t>
            </a:r>
            <a:br>
              <a:rPr lang="en-US" altLang="zh-CN" sz="2800" dirty="0">
                <a:latin typeface="+mn-ea"/>
                <a:ea typeface="+mn-ea"/>
              </a:rPr>
            </a:br>
            <a:r>
              <a:rPr lang="en-US" altLang="zh-CN" sz="2800" dirty="0">
                <a:latin typeface="+mn-ea"/>
                <a:ea typeface="+mn-ea"/>
              </a:rPr>
              <a:t>https://connect.ebsco.com/s/article/EBSCO</a:t>
            </a:r>
            <a:r>
              <a:rPr lang="zh-CN" altLang="zh-CN" sz="2800" dirty="0">
                <a:latin typeface="+mn-ea"/>
                <a:ea typeface="+mn-ea"/>
              </a:rPr>
              <a:t>平台中文使用指南</a:t>
            </a:r>
          </a:p>
        </p:txBody>
      </p:sp>
    </p:spTree>
    <p:extLst>
      <p:ext uri="{BB962C8B-B14F-4D97-AF65-F5344CB8AC3E}">
        <p14:creationId xmlns:p14="http://schemas.microsoft.com/office/powerpoint/2010/main" val="2960735261"/>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1.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5" name="Picture 4">
            <a:extLst>
              <a:ext uri="{FF2B5EF4-FFF2-40B4-BE49-F238E27FC236}">
                <a16:creationId xmlns:a16="http://schemas.microsoft.com/office/drawing/2014/main" id="{0C0E603F-07A6-480F-A156-66B45AB3E30D}"/>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84822"/>
            <a:ext cx="12192000" cy="5505450"/>
          </a:xfrm>
          <a:prstGeom prst="rect">
            <a:avLst/>
          </a:prstGeom>
        </p:spPr>
      </p:pic>
      <p:sp>
        <p:nvSpPr>
          <p:cNvPr id="6" name="TextBox 2">
            <a:extLst>
              <a:ext uri="{FF2B5EF4-FFF2-40B4-BE49-F238E27FC236}">
                <a16:creationId xmlns:a16="http://schemas.microsoft.com/office/drawing/2014/main" id="{44390085-2571-4668-99CD-0DA23248794A}"/>
              </a:ext>
            </a:extLst>
          </p:cNvPr>
          <p:cNvSpPr txBox="1">
            <a:spLocks noChangeArrowheads="1"/>
          </p:cNvSpPr>
          <p:nvPr/>
        </p:nvSpPr>
        <p:spPr bwMode="auto">
          <a:xfrm>
            <a:off x="3083397" y="676275"/>
            <a:ext cx="5086350" cy="400110"/>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defTabSz="289322" eaLnBrk="0" fontAlgn="base" hangingPunct="0">
              <a:spcBef>
                <a:spcPct val="0"/>
              </a:spcBef>
              <a:spcAft>
                <a:spcPct val="0"/>
              </a:spcAft>
              <a:defRPr/>
            </a:pPr>
            <a:r>
              <a:rPr lang="en-US" altLang="en-US" sz="3000" b="1" kern="0" baseline="-25000" dirty="0">
                <a:solidFill>
                  <a:srgbClr val="000000"/>
                </a:solidFill>
                <a:latin typeface="Arial"/>
                <a:cs typeface="Arial" panose="020B0604020202020204" pitchFamily="34" charset="0"/>
              </a:rPr>
              <a:t>https://ebsco-chinese.webex.com</a:t>
            </a:r>
            <a:r>
              <a:rPr lang="en-US" altLang="en-US" sz="3000" kern="0" baseline="-25000" dirty="0">
                <a:solidFill>
                  <a:srgbClr val="000000"/>
                </a:solidFill>
                <a:latin typeface="Arial"/>
                <a:cs typeface="Arial" panose="020B0604020202020204" pitchFamily="34" charset="0"/>
              </a:rPr>
              <a:t>/</a:t>
            </a:r>
          </a:p>
        </p:txBody>
      </p:sp>
      <p:sp>
        <p:nvSpPr>
          <p:cNvPr id="7" name="TextBox 6">
            <a:extLst>
              <a:ext uri="{FF2B5EF4-FFF2-40B4-BE49-F238E27FC236}">
                <a16:creationId xmlns:a16="http://schemas.microsoft.com/office/drawing/2014/main" id="{2A4CFF18-9672-4A72-88DB-0444B9143AE1}"/>
              </a:ext>
            </a:extLst>
          </p:cNvPr>
          <p:cNvSpPr txBox="1">
            <a:spLocks noChangeArrowheads="1"/>
          </p:cNvSpPr>
          <p:nvPr/>
        </p:nvSpPr>
        <p:spPr bwMode="auto">
          <a:xfrm>
            <a:off x="8169747" y="1076385"/>
            <a:ext cx="2149337" cy="1077218"/>
          </a:xfrm>
          <a:prstGeom prst="rect">
            <a:avLst/>
          </a:prstGeom>
          <a:solidFill>
            <a:schemeClr val="bg1"/>
          </a:solidFill>
          <a:ln w="9525">
            <a:solidFill>
              <a:srgbClr val="00B0F0"/>
            </a:solidFill>
            <a:miter lim="800000"/>
            <a:headEnd/>
            <a:tailEnd/>
          </a:ln>
          <a:extLst/>
        </p:spPr>
        <p:txBody>
          <a:bodyPr wrap="square">
            <a:spAutoFit/>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defTabSz="289322" eaLnBrk="0" fontAlgn="base" hangingPunct="0">
              <a:spcBef>
                <a:spcPct val="0"/>
              </a:spcBef>
              <a:spcAft>
                <a:spcPct val="0"/>
              </a:spcAft>
              <a:defRPr/>
            </a:pPr>
            <a:r>
              <a:rPr lang="zh-CN" altLang="en-US" sz="2400" kern="0" baseline="-25000" dirty="0">
                <a:solidFill>
                  <a:srgbClr val="000000"/>
                </a:solidFill>
                <a:cs typeface="Arial" panose="020B0604020202020204" pitchFamily="34" charset="0"/>
              </a:rPr>
              <a:t>您可以免费参加</a:t>
            </a:r>
            <a:r>
              <a:rPr lang="en-US" altLang="zh-CN" sz="2400" kern="0" baseline="-25000" dirty="0">
                <a:solidFill>
                  <a:srgbClr val="000000"/>
                </a:solidFill>
                <a:cs typeface="Arial" panose="020B0604020202020204" pitchFamily="34" charset="0"/>
              </a:rPr>
              <a:t>EBSCO</a:t>
            </a:r>
            <a:r>
              <a:rPr lang="zh-CN" altLang="en-US" sz="2400" kern="0" baseline="-25000" dirty="0">
                <a:solidFill>
                  <a:srgbClr val="000000"/>
                </a:solidFill>
                <a:cs typeface="Arial" panose="020B0604020202020204" pitchFamily="34" charset="0"/>
              </a:rPr>
              <a:t>网络课程，提前</a:t>
            </a:r>
            <a:r>
              <a:rPr lang="en-US" altLang="zh-CN" sz="2400" kern="0" baseline="-25000" dirty="0">
                <a:solidFill>
                  <a:srgbClr val="000000"/>
                </a:solidFill>
                <a:cs typeface="Arial" panose="020B0604020202020204" pitchFamily="34" charset="0"/>
              </a:rPr>
              <a:t>10</a:t>
            </a:r>
            <a:r>
              <a:rPr lang="zh-CN" altLang="en-US" sz="2400" kern="0" baseline="-25000" dirty="0">
                <a:solidFill>
                  <a:srgbClr val="000000"/>
                </a:solidFill>
                <a:cs typeface="Arial" panose="020B0604020202020204" pitchFamily="34" charset="0"/>
              </a:rPr>
              <a:t>分钟点击课程标题，加入即可。</a:t>
            </a:r>
          </a:p>
        </p:txBody>
      </p:sp>
      <p:sp>
        <p:nvSpPr>
          <p:cNvPr id="8" name="Rectangle 7">
            <a:extLst>
              <a:ext uri="{FF2B5EF4-FFF2-40B4-BE49-F238E27FC236}">
                <a16:creationId xmlns:a16="http://schemas.microsoft.com/office/drawing/2014/main" id="{16236B41-D374-4109-8F56-0651212E8CA6}"/>
              </a:ext>
            </a:extLst>
          </p:cNvPr>
          <p:cNvSpPr/>
          <p:nvPr/>
        </p:nvSpPr>
        <p:spPr>
          <a:xfrm>
            <a:off x="8169747" y="7339"/>
            <a:ext cx="3262432" cy="707886"/>
          </a:xfrm>
          <a:prstGeom prst="rect">
            <a:avLst/>
          </a:prstGeom>
        </p:spPr>
        <p:txBody>
          <a:bodyPr wrap="none">
            <a:spAutoFit/>
          </a:bodyPr>
          <a:lstStyle/>
          <a:p>
            <a:r>
              <a:rPr lang="zh-CN" altLang="zh-CN" sz="4000" dirty="0">
                <a:highlight>
                  <a:srgbClr val="FF00FF"/>
                </a:highlight>
              </a:rPr>
              <a:t>免费在线课程</a:t>
            </a:r>
            <a:endParaRPr lang="zh-CN" altLang="en-US" sz="4000" dirty="0">
              <a:highlight>
                <a:srgbClr val="FF00FF"/>
              </a:highlight>
            </a:endParaRPr>
          </a:p>
        </p:txBody>
      </p:sp>
    </p:spTree>
    <p:extLst>
      <p:ext uri="{BB962C8B-B14F-4D97-AF65-F5344CB8AC3E}">
        <p14:creationId xmlns:p14="http://schemas.microsoft.com/office/powerpoint/2010/main" val="3055433488"/>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2.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pic>
        <p:nvPicPr>
          <p:cNvPr id="3" name="Picture 2">
            <a:extLst>
              <a:ext uri="{FF2B5EF4-FFF2-40B4-BE49-F238E27FC236}">
                <a16:creationId xmlns:a16="http://schemas.microsoft.com/office/drawing/2014/main" id="{141C9340-FD42-465B-9B9B-13B7B722112F}"/>
              </a:ext>
            </a:extLst>
          </p:cNvPr>
          <p:cNvPicPr>
            <a:picLocks noChangeAspect="1"/>
          </p:cNvPicPr>
          <p:nvPr/>
        </p:nvPicPr>
        <p:blipFill>
          <a:blip r:embed="rId2">
            <a:extLst>
              <a:ext uri="{28A0092B-C50C-407E-A947-70E740481C1C}">
                <a14:useLocalDpi xmlns:a14="http://schemas.microsoft.com/office/drawing/2010/main" val="0"/>
              </a:ext>
            </a:extLst>
          </a:blip>
          <a:stretch>
            <a:fillRect/>
          </a:stretch>
        </p:blipFill>
        <p:spPr>
          <a:xfrm>
            <a:off x="0" y="884822"/>
            <a:ext cx="12192000" cy="5505450"/>
          </a:xfrm>
          <a:prstGeom prst="rect">
            <a:avLst/>
          </a:prstGeom>
        </p:spPr>
      </p:pic>
      <p:sp>
        <p:nvSpPr>
          <p:cNvPr id="6" name="TextBox 5">
            <a:extLst>
              <a:ext uri="{FF2B5EF4-FFF2-40B4-BE49-F238E27FC236}">
                <a16:creationId xmlns:a16="http://schemas.microsoft.com/office/drawing/2014/main" id="{4A8D978C-4745-420D-825A-24F50FD3C00D}"/>
              </a:ext>
            </a:extLst>
          </p:cNvPr>
          <p:cNvSpPr txBox="1">
            <a:spLocks noChangeArrowheads="1"/>
          </p:cNvSpPr>
          <p:nvPr/>
        </p:nvSpPr>
        <p:spPr bwMode="auto">
          <a:xfrm>
            <a:off x="8458505" y="4236680"/>
            <a:ext cx="2149337" cy="584775"/>
          </a:xfrm>
          <a:prstGeom prst="rect">
            <a:avLst/>
          </a:prstGeom>
          <a:solidFill>
            <a:schemeClr val="bg1"/>
          </a:solidFill>
          <a:ln w="9525">
            <a:solidFill>
              <a:srgbClr val="00B0F0"/>
            </a:solidFill>
            <a:miter lim="800000"/>
            <a:headEnd/>
            <a:tailEnd/>
          </a:ln>
          <a:extLst/>
        </p:spPr>
        <p:txBody>
          <a:bodyPr wrap="square">
            <a:spAutoFit/>
          </a:bodyPr>
          <a:lstStyle>
            <a:lvl1pPr>
              <a:defRPr>
                <a:solidFill>
                  <a:schemeClr val="tx1"/>
                </a:solidFill>
                <a:latin typeface="Times New Roman" panose="02020603050405020304" pitchFamily="18" charset="0"/>
                <a:ea typeface="宋体" panose="02010600030101010101" pitchFamily="2" charset="-122"/>
              </a:defRPr>
            </a:lvl1pPr>
            <a:lvl2pPr marL="742950" indent="-285750">
              <a:defRPr>
                <a:solidFill>
                  <a:schemeClr val="tx1"/>
                </a:solidFill>
                <a:latin typeface="Times New Roman" panose="02020603050405020304" pitchFamily="18" charset="0"/>
                <a:ea typeface="宋体" panose="02010600030101010101" pitchFamily="2" charset="-122"/>
              </a:defRPr>
            </a:lvl2pPr>
            <a:lvl3pPr marL="1143000" indent="-228600">
              <a:defRPr>
                <a:solidFill>
                  <a:schemeClr val="tx1"/>
                </a:solidFill>
                <a:latin typeface="Times New Roman" panose="02020603050405020304" pitchFamily="18" charset="0"/>
                <a:ea typeface="宋体" panose="02010600030101010101" pitchFamily="2" charset="-122"/>
              </a:defRPr>
            </a:lvl3pPr>
            <a:lvl4pPr marL="1600200" indent="-228600">
              <a:defRPr>
                <a:solidFill>
                  <a:schemeClr val="tx1"/>
                </a:solidFill>
                <a:latin typeface="Times New Roman" panose="02020603050405020304" pitchFamily="18" charset="0"/>
                <a:ea typeface="宋体" panose="02010600030101010101" pitchFamily="2" charset="-122"/>
              </a:defRPr>
            </a:lvl4pPr>
            <a:lvl5pPr marL="2057400" indent="-228600">
              <a:defRPr>
                <a:solidFill>
                  <a:schemeClr val="tx1"/>
                </a:solidFill>
                <a:latin typeface="Times New Roman" panose="02020603050405020304" pitchFamily="18" charset="0"/>
                <a:ea typeface="宋体" panose="02010600030101010101" pitchFamily="2" charset="-122"/>
              </a:defRPr>
            </a:lvl5pPr>
            <a:lvl6pPr marL="25146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6pPr>
            <a:lvl7pPr marL="29718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7pPr>
            <a:lvl8pPr marL="34290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8pPr>
            <a:lvl9pPr marL="3886200" indent="-228600" eaLnBrk="0" fontAlgn="base" hangingPunct="0">
              <a:spcBef>
                <a:spcPct val="0"/>
              </a:spcBef>
              <a:spcAft>
                <a:spcPct val="0"/>
              </a:spcAft>
              <a:defRPr>
                <a:solidFill>
                  <a:schemeClr val="tx1"/>
                </a:solidFill>
                <a:latin typeface="Times New Roman" panose="02020603050405020304" pitchFamily="18" charset="0"/>
                <a:ea typeface="宋体" panose="02010600030101010101" pitchFamily="2" charset="-122"/>
              </a:defRPr>
            </a:lvl9pPr>
          </a:lstStyle>
          <a:p>
            <a:pPr defTabSz="289322" eaLnBrk="0" fontAlgn="base" hangingPunct="0">
              <a:spcBef>
                <a:spcPct val="0"/>
              </a:spcBef>
              <a:spcAft>
                <a:spcPct val="0"/>
              </a:spcAft>
              <a:defRPr/>
            </a:pPr>
            <a:r>
              <a:rPr lang="zh-CN" altLang="en-US" sz="2400" kern="0" baseline="-25000" dirty="0">
                <a:solidFill>
                  <a:srgbClr val="000000"/>
                </a:solidFill>
                <a:cs typeface="Arial" panose="020B0604020202020204" pitchFamily="34" charset="0"/>
              </a:rPr>
              <a:t>输入姓名，邮箱地址即可加入课程</a:t>
            </a:r>
          </a:p>
        </p:txBody>
      </p:sp>
    </p:spTree>
    <p:extLst>
      <p:ext uri="{BB962C8B-B14F-4D97-AF65-F5344CB8AC3E}">
        <p14:creationId xmlns:p14="http://schemas.microsoft.com/office/powerpoint/2010/main" val="3393334772"/>
      </p:ext>
    </p:extLst>
  </p:cSld>
  <p:clrMapOvr>
    <a:masterClrMapping/>
  </p:clrMapOvr>
  <mc:AlternateContent xmlns:mc="http://schemas.openxmlformats.org/markup-compatibility/2006" xmlns:p14="http://schemas.microsoft.com/office/powerpoint/2010/main">
    <mc:Choice Requires="p14">
      <p:transition spd="med" p14:dur="700">
        <p:fade/>
      </p:transition>
    </mc:Choice>
    <mc:Fallback xmlns="">
      <p:transition spd="med">
        <p:fade/>
      </p:transition>
    </mc:Fallback>
  </mc:AlternateContent>
</p:sld>
</file>

<file path=ppt/slides/slide63.xml><?xml version="1.0" encoding="utf-8"?>
<p:sld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163842" name="Title 1">
            <a:extLst>
              <a:ext uri="{FF2B5EF4-FFF2-40B4-BE49-F238E27FC236}">
                <a16:creationId xmlns:a16="http://schemas.microsoft.com/office/drawing/2014/main" id="{8A4D3A4A-31C8-4404-BD23-49A122091B7B}"/>
              </a:ext>
            </a:extLst>
          </p:cNvPr>
          <p:cNvSpPr>
            <a:spLocks noGrp="1"/>
          </p:cNvSpPr>
          <p:nvPr>
            <p:ph type="ctrTitle"/>
          </p:nvPr>
        </p:nvSpPr>
        <p:spPr>
          <a:xfrm>
            <a:off x="2103438" y="3727450"/>
            <a:ext cx="3857625" cy="1566863"/>
          </a:xfrm>
        </p:spPr>
        <p:txBody>
          <a:bodyPr>
            <a:normAutofit fontScale="90000"/>
          </a:bodyPr>
          <a:lstStyle/>
          <a:p>
            <a:pPr algn="ctr">
              <a:defRPr/>
            </a:pPr>
            <a:r>
              <a:rPr lang="en-US" altLang="zh-CN" dirty="0">
                <a:ea typeface="宋体" panose="02010600030101010101" pitchFamily="2" charset="-122"/>
              </a:rPr>
              <a:t>Thank You!</a:t>
            </a:r>
            <a:br>
              <a:rPr lang="en-US" altLang="zh-CN" dirty="0">
                <a:ea typeface="宋体" panose="02010600030101010101" pitchFamily="2" charset="-122"/>
              </a:rPr>
            </a:br>
            <a:br>
              <a:rPr lang="en-US" altLang="zh-CN" sz="1519" dirty="0">
                <a:ea typeface="宋体" panose="02010600030101010101" pitchFamily="2" charset="-122"/>
              </a:rPr>
            </a:br>
            <a:r>
              <a:rPr lang="zh-CN" altLang="en-US" sz="2000" dirty="0">
                <a:ea typeface="宋体" panose="02010600030101010101" pitchFamily="2" charset="-122"/>
              </a:rPr>
              <a:t>访问更多信息参见</a:t>
            </a:r>
            <a:r>
              <a:rPr lang="en-US" altLang="zh-CN" sz="2000" u="sng" dirty="0">
                <a:solidFill>
                  <a:srgbClr val="2D2DB9"/>
                </a:solidFill>
                <a:ea typeface="宋体" panose="02010600030101010101" pitchFamily="2" charset="-122"/>
                <a:hlinkClick r:id="rId2"/>
              </a:rPr>
              <a:t>http://connect.ebsco.com/</a:t>
            </a:r>
            <a:br>
              <a:rPr lang="en-US" altLang="zh-CN" sz="2000" u="sng" dirty="0">
                <a:solidFill>
                  <a:srgbClr val="2D2DB9"/>
                </a:solidFill>
                <a:ea typeface="宋体" panose="02010600030101010101" pitchFamily="2" charset="-122"/>
              </a:rPr>
            </a:br>
            <a:br>
              <a:rPr lang="en-US" altLang="zh-CN" sz="2000" u="sng" dirty="0">
                <a:solidFill>
                  <a:srgbClr val="2D2DB9"/>
                </a:solidFill>
                <a:ea typeface="宋体" panose="02010600030101010101" pitchFamily="2" charset="-122"/>
              </a:rPr>
            </a:br>
            <a:r>
              <a:rPr lang="zh-CN" altLang="en-US" sz="2000" dirty="0">
                <a:ea typeface="宋体" panose="02010600030101010101" pitchFamily="2" charset="-122"/>
              </a:rPr>
              <a:t>邮箱：</a:t>
            </a:r>
            <a:r>
              <a:rPr lang="en-US" altLang="zh-CN" sz="2000" dirty="0">
                <a:ea typeface="宋体" panose="02010600030101010101" pitchFamily="2" charset="-122"/>
              </a:rPr>
              <a:t>cwang@ebsco.com </a:t>
            </a:r>
            <a:br>
              <a:rPr lang="en-US" altLang="zh-CN" sz="2000" dirty="0">
                <a:ea typeface="宋体" panose="02010600030101010101" pitchFamily="2" charset="-122"/>
              </a:rPr>
            </a:br>
            <a:br>
              <a:rPr lang="en-US" altLang="zh-CN" sz="2000" dirty="0">
                <a:ea typeface="宋体" panose="02010600030101010101" pitchFamily="2" charset="-122"/>
              </a:rPr>
            </a:br>
            <a:endParaRPr lang="en-US" altLang="zh-CN" sz="2000" dirty="0">
              <a:ea typeface="宋体" panose="02010600030101010101" pitchFamily="2" charset="-122"/>
            </a:endParaRPr>
          </a:p>
        </p:txBody>
      </p:sp>
      <p:pic>
        <p:nvPicPr>
          <p:cNvPr id="138243" name="Picture 2">
            <a:extLst>
              <a:ext uri="{FF2B5EF4-FFF2-40B4-BE49-F238E27FC236}">
                <a16:creationId xmlns:a16="http://schemas.microsoft.com/office/drawing/2014/main" id="{8467BFBA-E279-4653-AD1B-458F7BE8F1C7}"/>
              </a:ext>
            </a:extLst>
          </p:cNvPr>
          <p:cNvPicPr>
            <a:picLocks noChangeAspect="1" noChangeArrowheads="1"/>
          </p:cNvPicPr>
          <p:nvPr/>
        </p:nvPicPr>
        <p:blipFill>
          <a:blip r:embed="rId3">
            <a:extLst>
              <a:ext uri="{28A0092B-C50C-407E-A947-70E740481C1C}">
                <a14:useLocalDpi xmlns:a14="http://schemas.microsoft.com/office/drawing/2010/main" val="0"/>
              </a:ext>
            </a:extLst>
          </a:blip>
          <a:srcRect/>
          <a:stretch>
            <a:fillRect/>
          </a:stretch>
        </p:blipFill>
        <p:spPr bwMode="auto">
          <a:xfrm>
            <a:off x="7116763" y="1292225"/>
            <a:ext cx="2338387" cy="233997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44" name="TextBox 3">
            <a:extLst>
              <a:ext uri="{FF2B5EF4-FFF2-40B4-BE49-F238E27FC236}">
                <a16:creationId xmlns:a16="http://schemas.microsoft.com/office/drawing/2014/main" id="{75C14489-F2F1-44A0-BF12-9996821B305C}"/>
              </a:ext>
            </a:extLst>
          </p:cNvPr>
          <p:cNvSpPr txBox="1">
            <a:spLocks noChangeArrowheads="1"/>
          </p:cNvSpPr>
          <p:nvPr/>
        </p:nvSpPr>
        <p:spPr bwMode="auto">
          <a:xfrm>
            <a:off x="7237412" y="3862388"/>
            <a:ext cx="2678747" cy="1287084"/>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wrap="square">
            <a:spAutoFit/>
          </a:bodyPr>
          <a:lstStyle>
            <a:lvl1pPr>
              <a:lnSpc>
                <a:spcPct val="110000"/>
              </a:lnSpc>
              <a:spcBef>
                <a:spcPts val="900"/>
              </a:spcBef>
              <a:buFont typeface="Arial" panose="020B0604020202020204" pitchFamily="34" charset="0"/>
              <a:buChar char="•"/>
              <a:defRPr sz="2800">
                <a:solidFill>
                  <a:schemeClr val="tx2"/>
                </a:solidFill>
                <a:latin typeface="Arial" panose="020B0604020202020204" pitchFamily="34" charset="0"/>
              </a:defRPr>
            </a:lvl1pPr>
            <a:lvl2pPr marL="742950" indent="-285750">
              <a:lnSpc>
                <a:spcPct val="110000"/>
              </a:lnSpc>
              <a:spcBef>
                <a:spcPts val="900"/>
              </a:spcBef>
              <a:buFont typeface="Arial" panose="020B0604020202020204" pitchFamily="34" charset="0"/>
              <a:buChar char="−"/>
              <a:defRPr sz="2400">
                <a:solidFill>
                  <a:schemeClr val="tx2"/>
                </a:solidFill>
                <a:latin typeface="Arial" panose="020B0604020202020204" pitchFamily="34" charset="0"/>
              </a:defRPr>
            </a:lvl2pPr>
            <a:lvl3pPr marL="1143000" indent="-228600">
              <a:lnSpc>
                <a:spcPct val="110000"/>
              </a:lnSpc>
              <a:spcBef>
                <a:spcPts val="900"/>
              </a:spcBef>
              <a:buFont typeface="Arial" panose="020B0604020202020204" pitchFamily="34" charset="0"/>
              <a:buChar char="•"/>
              <a:defRPr sz="2000">
                <a:solidFill>
                  <a:schemeClr val="tx2"/>
                </a:solidFill>
                <a:latin typeface="Arial" panose="020B0604020202020204" pitchFamily="34" charset="0"/>
              </a:defRPr>
            </a:lvl3pPr>
            <a:lvl4pPr marL="1600200" indent="-228600">
              <a:lnSpc>
                <a:spcPct val="110000"/>
              </a:lnSpc>
              <a:spcBef>
                <a:spcPts val="900"/>
              </a:spcBef>
              <a:buFont typeface="Arial" panose="020B0604020202020204" pitchFamily="34" charset="0"/>
              <a:buChar char="•"/>
              <a:defRPr>
                <a:solidFill>
                  <a:schemeClr val="tx2"/>
                </a:solidFill>
                <a:latin typeface="Arial" panose="020B0604020202020204" pitchFamily="34" charset="0"/>
              </a:defRPr>
            </a:lvl4pPr>
            <a:lvl5pPr marL="2057400" indent="-228600">
              <a:lnSpc>
                <a:spcPct val="110000"/>
              </a:lnSpc>
              <a:spcBef>
                <a:spcPts val="900"/>
              </a:spcBef>
              <a:buFont typeface="Arial" panose="020B0604020202020204" pitchFamily="34" charset="0"/>
              <a:buChar char="•"/>
              <a:defRPr>
                <a:solidFill>
                  <a:schemeClr val="tx2"/>
                </a:solidFill>
                <a:latin typeface="Arial" panose="020B0604020202020204" pitchFamily="34" charset="0"/>
              </a:defRPr>
            </a:lvl5pPr>
            <a:lvl6pPr marL="2514600" indent="-228600" eaLnBrk="0" fontAlgn="base" hangingPunct="0">
              <a:lnSpc>
                <a:spcPct val="110000"/>
              </a:lnSpc>
              <a:spcBef>
                <a:spcPts val="900"/>
              </a:spcBef>
              <a:spcAft>
                <a:spcPct val="0"/>
              </a:spcAft>
              <a:buFont typeface="Arial" panose="020B0604020202020204" pitchFamily="34" charset="0"/>
              <a:buChar char="•"/>
              <a:defRPr>
                <a:solidFill>
                  <a:schemeClr val="tx2"/>
                </a:solidFill>
                <a:latin typeface="Arial" panose="020B0604020202020204" pitchFamily="34" charset="0"/>
              </a:defRPr>
            </a:lvl6pPr>
            <a:lvl7pPr marL="2971800" indent="-228600" eaLnBrk="0" fontAlgn="base" hangingPunct="0">
              <a:lnSpc>
                <a:spcPct val="110000"/>
              </a:lnSpc>
              <a:spcBef>
                <a:spcPts val="900"/>
              </a:spcBef>
              <a:spcAft>
                <a:spcPct val="0"/>
              </a:spcAft>
              <a:buFont typeface="Arial" panose="020B0604020202020204" pitchFamily="34" charset="0"/>
              <a:buChar char="•"/>
              <a:defRPr>
                <a:solidFill>
                  <a:schemeClr val="tx2"/>
                </a:solidFill>
                <a:latin typeface="Arial" panose="020B0604020202020204" pitchFamily="34" charset="0"/>
              </a:defRPr>
            </a:lvl7pPr>
            <a:lvl8pPr marL="3429000" indent="-228600" eaLnBrk="0" fontAlgn="base" hangingPunct="0">
              <a:lnSpc>
                <a:spcPct val="110000"/>
              </a:lnSpc>
              <a:spcBef>
                <a:spcPts val="900"/>
              </a:spcBef>
              <a:spcAft>
                <a:spcPct val="0"/>
              </a:spcAft>
              <a:buFont typeface="Arial" panose="020B0604020202020204" pitchFamily="34" charset="0"/>
              <a:buChar char="•"/>
              <a:defRPr>
                <a:solidFill>
                  <a:schemeClr val="tx2"/>
                </a:solidFill>
                <a:latin typeface="Arial" panose="020B0604020202020204" pitchFamily="34" charset="0"/>
              </a:defRPr>
            </a:lvl8pPr>
            <a:lvl9pPr marL="3886200" indent="-228600" eaLnBrk="0" fontAlgn="base" hangingPunct="0">
              <a:lnSpc>
                <a:spcPct val="110000"/>
              </a:lnSpc>
              <a:spcBef>
                <a:spcPts val="900"/>
              </a:spcBef>
              <a:spcAft>
                <a:spcPct val="0"/>
              </a:spcAft>
              <a:buFont typeface="Arial" panose="020B0604020202020204" pitchFamily="34" charset="0"/>
              <a:buChar char="•"/>
              <a:defRPr>
                <a:solidFill>
                  <a:schemeClr val="tx2"/>
                </a:solidFill>
                <a:latin typeface="Arial" panose="020B0604020202020204" pitchFamily="34" charset="0"/>
              </a:defRPr>
            </a:lvl9pPr>
          </a:lstStyle>
          <a:p>
            <a:pPr>
              <a:lnSpc>
                <a:spcPct val="150000"/>
              </a:lnSpc>
              <a:spcBef>
                <a:spcPct val="0"/>
              </a:spcBef>
              <a:buFontTx/>
              <a:buNone/>
            </a:pPr>
            <a:r>
              <a:rPr lang="zh-CN" altLang="en-US" sz="2000" baseline="-25000" dirty="0">
                <a:solidFill>
                  <a:srgbClr val="000000"/>
                </a:solidFill>
                <a:latin typeface="Times New Roman" panose="02020603050405020304" pitchFamily="18" charset="0"/>
                <a:cs typeface="Arial" panose="020B0604020202020204" pitchFamily="34" charset="0"/>
              </a:rPr>
              <a:t>欢迎评价课程，以及对我们的课程提出您的宝贵意见。</a:t>
            </a:r>
            <a:endParaRPr lang="en-US" altLang="zh-CN" sz="2000" baseline="-25000" dirty="0">
              <a:solidFill>
                <a:srgbClr val="000000"/>
              </a:solidFill>
              <a:latin typeface="Times New Roman" panose="02020603050405020304" pitchFamily="18" charset="0"/>
              <a:cs typeface="Arial" panose="020B0604020202020204" pitchFamily="34" charset="0"/>
            </a:endParaRPr>
          </a:p>
          <a:p>
            <a:pPr>
              <a:lnSpc>
                <a:spcPct val="150000"/>
              </a:lnSpc>
              <a:spcBef>
                <a:spcPct val="0"/>
              </a:spcBef>
              <a:buFontTx/>
              <a:buNone/>
            </a:pPr>
            <a:r>
              <a:rPr lang="zh-CN" altLang="en-US" sz="2000" baseline="-25000" dirty="0">
                <a:solidFill>
                  <a:srgbClr val="000000"/>
                </a:solidFill>
                <a:latin typeface="Times New Roman" panose="02020603050405020304" pitchFamily="18" charset="0"/>
                <a:cs typeface="Arial" panose="020B0604020202020204" pitchFamily="34" charset="0"/>
              </a:rPr>
              <a:t>产品：</a:t>
            </a:r>
            <a:r>
              <a:rPr lang="en-US" altLang="zh-CN" sz="2000" baseline="-25000" dirty="0">
                <a:solidFill>
                  <a:srgbClr val="000000"/>
                </a:solidFill>
                <a:latin typeface="Times New Roman" panose="02020603050405020304" pitchFamily="18" charset="0"/>
                <a:cs typeface="Arial" panose="020B0604020202020204" pitchFamily="34" charset="0"/>
              </a:rPr>
              <a:t>EBSCOhost-General</a:t>
            </a:r>
          </a:p>
          <a:p>
            <a:pPr>
              <a:lnSpc>
                <a:spcPct val="150000"/>
              </a:lnSpc>
              <a:spcBef>
                <a:spcPct val="0"/>
              </a:spcBef>
              <a:buFontTx/>
              <a:buNone/>
            </a:pPr>
            <a:r>
              <a:rPr lang="zh-CN" altLang="en-US" sz="2000" baseline="-25000" dirty="0">
                <a:solidFill>
                  <a:srgbClr val="000000"/>
                </a:solidFill>
                <a:latin typeface="Times New Roman" panose="02020603050405020304" pitchFamily="18" charset="0"/>
                <a:cs typeface="Arial" panose="020B0604020202020204" pitchFamily="34" charset="0"/>
              </a:rPr>
              <a:t>讲师：王成芳</a:t>
            </a:r>
          </a:p>
        </p:txBody>
      </p:sp>
      <p:pic>
        <p:nvPicPr>
          <p:cNvPr id="138245" name="Picture 2">
            <a:extLst>
              <a:ext uri="{FF2B5EF4-FFF2-40B4-BE49-F238E27FC236}">
                <a16:creationId xmlns:a16="http://schemas.microsoft.com/office/drawing/2014/main" id="{E1765586-9E9B-46BC-9776-154DDA083369}"/>
              </a:ext>
            </a:extLst>
          </p:cNvPr>
          <p:cNvPicPr>
            <a:picLocks noChangeAspect="1"/>
          </p:cNvPicPr>
          <p:nvPr/>
        </p:nvPicPr>
        <p:blipFill>
          <a:blip r:embed="rId4">
            <a:extLst>
              <a:ext uri="{28A0092B-C50C-407E-A947-70E740481C1C}">
                <a14:useLocalDpi xmlns:a14="http://schemas.microsoft.com/office/drawing/2010/main" val="0"/>
              </a:ext>
            </a:extLst>
          </a:blip>
          <a:srcRect/>
          <a:stretch>
            <a:fillRect/>
          </a:stretch>
        </p:blipFill>
        <p:spPr bwMode="auto">
          <a:xfrm>
            <a:off x="2752725" y="1196975"/>
            <a:ext cx="2589213" cy="2587625"/>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pic>
      <p:sp>
        <p:nvSpPr>
          <p:cNvPr id="138246" name="TextBox 1">
            <a:extLst>
              <a:ext uri="{FF2B5EF4-FFF2-40B4-BE49-F238E27FC236}">
                <a16:creationId xmlns:a16="http://schemas.microsoft.com/office/drawing/2014/main" id="{5B1DEBFC-D323-4219-9DA4-5618699BE7CF}"/>
              </a:ext>
            </a:extLst>
          </p:cNvPr>
          <p:cNvSpPr txBox="1">
            <a:spLocks noChangeArrowheads="1"/>
          </p:cNvSpPr>
          <p:nvPr/>
        </p:nvSpPr>
        <p:spPr bwMode="auto">
          <a:xfrm>
            <a:off x="3289300" y="879475"/>
            <a:ext cx="1485900" cy="277813"/>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10000"/>
              </a:lnSpc>
              <a:spcBef>
                <a:spcPts val="900"/>
              </a:spcBef>
              <a:buFont typeface="Arial" panose="020B0604020202020204" pitchFamily="34" charset="0"/>
              <a:buChar char="•"/>
              <a:defRPr sz="2800">
                <a:solidFill>
                  <a:schemeClr val="tx2"/>
                </a:solidFill>
                <a:latin typeface="Arial" panose="020B0604020202020204" pitchFamily="34" charset="0"/>
              </a:defRPr>
            </a:lvl1pPr>
            <a:lvl2pPr marL="742950" indent="-285750">
              <a:lnSpc>
                <a:spcPct val="110000"/>
              </a:lnSpc>
              <a:spcBef>
                <a:spcPts val="900"/>
              </a:spcBef>
              <a:buFont typeface="Arial" panose="020B0604020202020204" pitchFamily="34" charset="0"/>
              <a:buChar char="−"/>
              <a:defRPr sz="2400">
                <a:solidFill>
                  <a:schemeClr val="tx2"/>
                </a:solidFill>
                <a:latin typeface="Arial" panose="020B0604020202020204" pitchFamily="34" charset="0"/>
              </a:defRPr>
            </a:lvl2pPr>
            <a:lvl3pPr marL="1143000" indent="-228600">
              <a:lnSpc>
                <a:spcPct val="110000"/>
              </a:lnSpc>
              <a:spcBef>
                <a:spcPts val="900"/>
              </a:spcBef>
              <a:buFont typeface="Arial" panose="020B0604020202020204" pitchFamily="34" charset="0"/>
              <a:buChar char="•"/>
              <a:defRPr sz="2000">
                <a:solidFill>
                  <a:schemeClr val="tx2"/>
                </a:solidFill>
                <a:latin typeface="Arial" panose="020B0604020202020204" pitchFamily="34" charset="0"/>
              </a:defRPr>
            </a:lvl3pPr>
            <a:lvl4pPr marL="1600200" indent="-228600">
              <a:lnSpc>
                <a:spcPct val="110000"/>
              </a:lnSpc>
              <a:spcBef>
                <a:spcPts val="900"/>
              </a:spcBef>
              <a:buFont typeface="Arial" panose="020B0604020202020204" pitchFamily="34" charset="0"/>
              <a:buChar char="•"/>
              <a:defRPr>
                <a:solidFill>
                  <a:schemeClr val="tx2"/>
                </a:solidFill>
                <a:latin typeface="Arial" panose="020B0604020202020204" pitchFamily="34" charset="0"/>
              </a:defRPr>
            </a:lvl4pPr>
            <a:lvl5pPr marL="2057400" indent="-228600">
              <a:lnSpc>
                <a:spcPct val="110000"/>
              </a:lnSpc>
              <a:spcBef>
                <a:spcPts val="900"/>
              </a:spcBef>
              <a:buFont typeface="Arial" panose="020B0604020202020204" pitchFamily="34" charset="0"/>
              <a:buChar char="•"/>
              <a:defRPr>
                <a:solidFill>
                  <a:schemeClr val="tx2"/>
                </a:solidFill>
                <a:latin typeface="Arial" panose="020B0604020202020204" pitchFamily="34" charset="0"/>
              </a:defRPr>
            </a:lvl5pPr>
            <a:lvl6pPr marL="2514600" indent="-228600" eaLnBrk="0" fontAlgn="base" hangingPunct="0">
              <a:lnSpc>
                <a:spcPct val="110000"/>
              </a:lnSpc>
              <a:spcBef>
                <a:spcPts val="900"/>
              </a:spcBef>
              <a:spcAft>
                <a:spcPct val="0"/>
              </a:spcAft>
              <a:buFont typeface="Arial" panose="020B0604020202020204" pitchFamily="34" charset="0"/>
              <a:buChar char="•"/>
              <a:defRPr>
                <a:solidFill>
                  <a:schemeClr val="tx2"/>
                </a:solidFill>
                <a:latin typeface="Arial" panose="020B0604020202020204" pitchFamily="34" charset="0"/>
              </a:defRPr>
            </a:lvl6pPr>
            <a:lvl7pPr marL="2971800" indent="-228600" eaLnBrk="0" fontAlgn="base" hangingPunct="0">
              <a:lnSpc>
                <a:spcPct val="110000"/>
              </a:lnSpc>
              <a:spcBef>
                <a:spcPts val="900"/>
              </a:spcBef>
              <a:spcAft>
                <a:spcPct val="0"/>
              </a:spcAft>
              <a:buFont typeface="Arial" panose="020B0604020202020204" pitchFamily="34" charset="0"/>
              <a:buChar char="•"/>
              <a:defRPr>
                <a:solidFill>
                  <a:schemeClr val="tx2"/>
                </a:solidFill>
                <a:latin typeface="Arial" panose="020B0604020202020204" pitchFamily="34" charset="0"/>
              </a:defRPr>
            </a:lvl7pPr>
            <a:lvl8pPr marL="3429000" indent="-228600" eaLnBrk="0" fontAlgn="base" hangingPunct="0">
              <a:lnSpc>
                <a:spcPct val="110000"/>
              </a:lnSpc>
              <a:spcBef>
                <a:spcPts val="900"/>
              </a:spcBef>
              <a:spcAft>
                <a:spcPct val="0"/>
              </a:spcAft>
              <a:buFont typeface="Arial" panose="020B0604020202020204" pitchFamily="34" charset="0"/>
              <a:buChar char="•"/>
              <a:defRPr>
                <a:solidFill>
                  <a:schemeClr val="tx2"/>
                </a:solidFill>
                <a:latin typeface="Arial" panose="020B0604020202020204" pitchFamily="34" charset="0"/>
              </a:defRPr>
            </a:lvl8pPr>
            <a:lvl9pPr marL="3886200" indent="-228600" eaLnBrk="0" fontAlgn="base" hangingPunct="0">
              <a:lnSpc>
                <a:spcPct val="110000"/>
              </a:lnSpc>
              <a:spcBef>
                <a:spcPts val="900"/>
              </a:spcBef>
              <a:spcAft>
                <a:spcPct val="0"/>
              </a:spcAft>
              <a:buFont typeface="Arial" panose="020B0604020202020204" pitchFamily="34" charset="0"/>
              <a:buChar char="•"/>
              <a:defRPr>
                <a:solidFill>
                  <a:schemeClr val="tx2"/>
                </a:solidFill>
                <a:latin typeface="Arial" panose="020B0604020202020204" pitchFamily="34" charset="0"/>
              </a:defRPr>
            </a:lvl9pPr>
          </a:lstStyle>
          <a:p>
            <a:pPr>
              <a:lnSpc>
                <a:spcPct val="100000"/>
              </a:lnSpc>
              <a:spcBef>
                <a:spcPct val="0"/>
              </a:spcBef>
              <a:buFontTx/>
              <a:buNone/>
            </a:pPr>
            <a:r>
              <a:rPr lang="en-US" altLang="zh-CN" sz="1800" baseline="-25000">
                <a:solidFill>
                  <a:srgbClr val="000000"/>
                </a:solidFill>
                <a:latin typeface="Times New Roman" panose="02020603050405020304" pitchFamily="18" charset="0"/>
                <a:cs typeface="Arial" panose="020B0604020202020204" pitchFamily="34" charset="0"/>
              </a:rPr>
              <a:t>EBSCO</a:t>
            </a:r>
            <a:r>
              <a:rPr lang="zh-CN" altLang="en-US" sz="1800" baseline="-25000">
                <a:solidFill>
                  <a:srgbClr val="000000"/>
                </a:solidFill>
                <a:latin typeface="Times New Roman" panose="02020603050405020304" pitchFamily="18" charset="0"/>
                <a:cs typeface="Arial" panose="020B0604020202020204" pitchFamily="34" charset="0"/>
              </a:rPr>
              <a:t>官方微信</a:t>
            </a:r>
          </a:p>
        </p:txBody>
      </p:sp>
      <p:sp>
        <p:nvSpPr>
          <p:cNvPr id="138247" name="TextBox 6">
            <a:extLst>
              <a:ext uri="{FF2B5EF4-FFF2-40B4-BE49-F238E27FC236}">
                <a16:creationId xmlns:a16="http://schemas.microsoft.com/office/drawing/2014/main" id="{0204A2B5-B6C5-49DE-AD5C-E89B98991308}"/>
              </a:ext>
            </a:extLst>
          </p:cNvPr>
          <p:cNvSpPr txBox="1">
            <a:spLocks noChangeArrowheads="1"/>
          </p:cNvSpPr>
          <p:nvPr/>
        </p:nvSpPr>
        <p:spPr bwMode="auto">
          <a:xfrm>
            <a:off x="7773988" y="957263"/>
            <a:ext cx="1320800" cy="277812"/>
          </a:xfrm>
          <a:prstGeom prst="rect">
            <a:avLst/>
          </a:prstGeom>
          <a:noFill/>
          <a:ln>
            <a:noFill/>
          </a:ln>
          <a:extLst>
            <a:ext uri="{909E8E84-426E-40DD-AFC4-6F175D3DCCD1}">
              <a14:hiddenFill xmlns:a14="http://schemas.microsoft.com/office/drawing/2010/main">
                <a:solidFill>
                  <a:srgbClr val="FFFFFF"/>
                </a:solidFill>
              </a14:hiddenFill>
            </a:ext>
            <a:ext uri="{91240B29-F687-4F45-9708-019B960494DF}">
              <a14:hiddenLine xmlns:a14="http://schemas.microsoft.com/office/drawing/2010/main" w="9525">
                <a:solidFill>
                  <a:srgbClr val="000000"/>
                </a:solidFill>
                <a:miter lim="800000"/>
                <a:headEnd/>
                <a:tailEnd/>
              </a14:hiddenLine>
            </a:ext>
          </a:extLst>
        </p:spPr>
        <p:txBody>
          <a:bodyPr>
            <a:spAutoFit/>
          </a:bodyPr>
          <a:lstStyle>
            <a:lvl1pPr>
              <a:lnSpc>
                <a:spcPct val="110000"/>
              </a:lnSpc>
              <a:spcBef>
                <a:spcPts val="900"/>
              </a:spcBef>
              <a:buFont typeface="Arial" panose="020B0604020202020204" pitchFamily="34" charset="0"/>
              <a:buChar char="•"/>
              <a:defRPr sz="2800">
                <a:solidFill>
                  <a:schemeClr val="tx2"/>
                </a:solidFill>
                <a:latin typeface="Arial" panose="020B0604020202020204" pitchFamily="34" charset="0"/>
              </a:defRPr>
            </a:lvl1pPr>
            <a:lvl2pPr marL="742950" indent="-285750">
              <a:lnSpc>
                <a:spcPct val="110000"/>
              </a:lnSpc>
              <a:spcBef>
                <a:spcPts val="900"/>
              </a:spcBef>
              <a:buFont typeface="Arial" panose="020B0604020202020204" pitchFamily="34" charset="0"/>
              <a:buChar char="−"/>
              <a:defRPr sz="2400">
                <a:solidFill>
                  <a:schemeClr val="tx2"/>
                </a:solidFill>
                <a:latin typeface="Arial" panose="020B0604020202020204" pitchFamily="34" charset="0"/>
              </a:defRPr>
            </a:lvl2pPr>
            <a:lvl3pPr marL="1143000" indent="-228600">
              <a:lnSpc>
                <a:spcPct val="110000"/>
              </a:lnSpc>
              <a:spcBef>
                <a:spcPts val="900"/>
              </a:spcBef>
              <a:buFont typeface="Arial" panose="020B0604020202020204" pitchFamily="34" charset="0"/>
              <a:buChar char="•"/>
              <a:defRPr sz="2000">
                <a:solidFill>
                  <a:schemeClr val="tx2"/>
                </a:solidFill>
                <a:latin typeface="Arial" panose="020B0604020202020204" pitchFamily="34" charset="0"/>
              </a:defRPr>
            </a:lvl3pPr>
            <a:lvl4pPr marL="1600200" indent="-228600">
              <a:lnSpc>
                <a:spcPct val="110000"/>
              </a:lnSpc>
              <a:spcBef>
                <a:spcPts val="900"/>
              </a:spcBef>
              <a:buFont typeface="Arial" panose="020B0604020202020204" pitchFamily="34" charset="0"/>
              <a:buChar char="•"/>
              <a:defRPr>
                <a:solidFill>
                  <a:schemeClr val="tx2"/>
                </a:solidFill>
                <a:latin typeface="Arial" panose="020B0604020202020204" pitchFamily="34" charset="0"/>
              </a:defRPr>
            </a:lvl4pPr>
            <a:lvl5pPr marL="2057400" indent="-228600">
              <a:lnSpc>
                <a:spcPct val="110000"/>
              </a:lnSpc>
              <a:spcBef>
                <a:spcPts val="900"/>
              </a:spcBef>
              <a:buFont typeface="Arial" panose="020B0604020202020204" pitchFamily="34" charset="0"/>
              <a:buChar char="•"/>
              <a:defRPr>
                <a:solidFill>
                  <a:schemeClr val="tx2"/>
                </a:solidFill>
                <a:latin typeface="Arial" panose="020B0604020202020204" pitchFamily="34" charset="0"/>
              </a:defRPr>
            </a:lvl5pPr>
            <a:lvl6pPr marL="2514600" indent="-228600" eaLnBrk="0" fontAlgn="base" hangingPunct="0">
              <a:lnSpc>
                <a:spcPct val="110000"/>
              </a:lnSpc>
              <a:spcBef>
                <a:spcPts val="900"/>
              </a:spcBef>
              <a:spcAft>
                <a:spcPct val="0"/>
              </a:spcAft>
              <a:buFont typeface="Arial" panose="020B0604020202020204" pitchFamily="34" charset="0"/>
              <a:buChar char="•"/>
              <a:defRPr>
                <a:solidFill>
                  <a:schemeClr val="tx2"/>
                </a:solidFill>
                <a:latin typeface="Arial" panose="020B0604020202020204" pitchFamily="34" charset="0"/>
              </a:defRPr>
            </a:lvl6pPr>
            <a:lvl7pPr marL="2971800" indent="-228600" eaLnBrk="0" fontAlgn="base" hangingPunct="0">
              <a:lnSpc>
                <a:spcPct val="110000"/>
              </a:lnSpc>
              <a:spcBef>
                <a:spcPts val="900"/>
              </a:spcBef>
              <a:spcAft>
                <a:spcPct val="0"/>
              </a:spcAft>
              <a:buFont typeface="Arial" panose="020B0604020202020204" pitchFamily="34" charset="0"/>
              <a:buChar char="•"/>
              <a:defRPr>
                <a:solidFill>
                  <a:schemeClr val="tx2"/>
                </a:solidFill>
                <a:latin typeface="Arial" panose="020B0604020202020204" pitchFamily="34" charset="0"/>
              </a:defRPr>
            </a:lvl7pPr>
            <a:lvl8pPr marL="3429000" indent="-228600" eaLnBrk="0" fontAlgn="base" hangingPunct="0">
              <a:lnSpc>
                <a:spcPct val="110000"/>
              </a:lnSpc>
              <a:spcBef>
                <a:spcPts val="900"/>
              </a:spcBef>
              <a:spcAft>
                <a:spcPct val="0"/>
              </a:spcAft>
              <a:buFont typeface="Arial" panose="020B0604020202020204" pitchFamily="34" charset="0"/>
              <a:buChar char="•"/>
              <a:defRPr>
                <a:solidFill>
                  <a:schemeClr val="tx2"/>
                </a:solidFill>
                <a:latin typeface="Arial" panose="020B0604020202020204" pitchFamily="34" charset="0"/>
              </a:defRPr>
            </a:lvl8pPr>
            <a:lvl9pPr marL="3886200" indent="-228600" eaLnBrk="0" fontAlgn="base" hangingPunct="0">
              <a:lnSpc>
                <a:spcPct val="110000"/>
              </a:lnSpc>
              <a:spcBef>
                <a:spcPts val="900"/>
              </a:spcBef>
              <a:spcAft>
                <a:spcPct val="0"/>
              </a:spcAft>
              <a:buFont typeface="Arial" panose="020B0604020202020204" pitchFamily="34" charset="0"/>
              <a:buChar char="•"/>
              <a:defRPr>
                <a:solidFill>
                  <a:schemeClr val="tx2"/>
                </a:solidFill>
                <a:latin typeface="Arial" panose="020B0604020202020204" pitchFamily="34" charset="0"/>
              </a:defRPr>
            </a:lvl9pPr>
          </a:lstStyle>
          <a:p>
            <a:pPr>
              <a:lnSpc>
                <a:spcPct val="100000"/>
              </a:lnSpc>
              <a:spcBef>
                <a:spcPct val="0"/>
              </a:spcBef>
              <a:buFontTx/>
              <a:buNone/>
            </a:pPr>
            <a:r>
              <a:rPr lang="zh-CN" altLang="en-US" sz="1800" baseline="-25000">
                <a:solidFill>
                  <a:srgbClr val="000000"/>
                </a:solidFill>
                <a:latin typeface="Times New Roman" panose="02020603050405020304" pitchFamily="18" charset="0"/>
                <a:cs typeface="Arial" panose="020B0604020202020204" pitchFamily="34" charset="0"/>
              </a:rPr>
              <a:t>课程评价</a:t>
            </a:r>
          </a:p>
        </p:txBody>
      </p:sp>
    </p:spTree>
  </p:cSld>
  <p:clrMapOvr>
    <a:masterClrMapping/>
  </p:clrMapOvr>
  <p:transition>
    <p:fade/>
  </p:transition>
</p:sld>
</file>

<file path=ppt/theme/theme1.xml><?xml version="1.0" encoding="utf-8"?>
<a:theme xmlns:a="http://schemas.openxmlformats.org/drawingml/2006/main" name="Default Design">
  <a:themeElements>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969696"/>
      </a:hlink>
      <a:folHlink>
        <a:srgbClr val="B2B2B2"/>
      </a:folHlink>
    </a:clrScheme>
    <a:fontScheme name="Default Design">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2500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2500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969696"/>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2.xml><?xml version="1.0" encoding="utf-8"?>
<a:theme xmlns:a="http://schemas.openxmlformats.org/drawingml/2006/main" name="1_EBSCO General - Body">
  <a:themeElements>
    <a:clrScheme name="EBSCO General">
      <a:dk1>
        <a:sysClr val="windowText" lastClr="000000"/>
      </a:dk1>
      <a:lt1>
        <a:sysClr val="window" lastClr="FFFFFF"/>
      </a:lt1>
      <a:dk2>
        <a:srgbClr val="454545"/>
      </a:dk2>
      <a:lt2>
        <a:srgbClr val="E7E6E6"/>
      </a:lt2>
      <a:accent1>
        <a:srgbClr val="002F56"/>
      </a:accent1>
      <a:accent2>
        <a:srgbClr val="3E75CF"/>
      </a:accent2>
      <a:accent3>
        <a:srgbClr val="2F9A41"/>
      </a:accent3>
      <a:accent4>
        <a:srgbClr val="DF5B57"/>
      </a:accent4>
      <a:accent5>
        <a:srgbClr val="FCB83E"/>
      </a:accent5>
      <a:accent6>
        <a:srgbClr val="8A8A8A"/>
      </a:accent6>
      <a:hlink>
        <a:srgbClr val="0563C1"/>
      </a:hlink>
      <a:folHlink>
        <a:srgbClr val="954F72"/>
      </a:folHlink>
    </a:clrScheme>
    <a:fontScheme name="EBSCO General">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50000">
              <a:srgbClr val="10387A"/>
            </a:gs>
            <a:gs pos="50000">
              <a:schemeClr val="accent1"/>
            </a:gs>
          </a:gsLst>
          <a:lin ang="14100000" scaled="0"/>
        </a:gradFill>
        <a:ln>
          <a:noFill/>
        </a:ln>
      </a:spPr>
      <a:bodyPr rtlCol="0" anchor="ctr"/>
      <a:lstStyle>
        <a:defPPr algn="ctr">
          <a:defRPr sz="140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cap="rnd">
          <a:solidFill>
            <a:schemeClr val="bg1">
              <a:lumMod val="50000"/>
            </a:schemeClr>
          </a:solidFill>
          <a:round/>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EBSCO 2015 Theme v2" id="{2975043A-C95F-4D9D-8966-BD2F9103FC35}" vid="{A25642F3-7D27-431F-B3B7-742F97631E52}"/>
    </a:ext>
  </a:extLst>
</a:theme>
</file>

<file path=ppt/theme/theme3.xml><?xml version="1.0" encoding="utf-8"?>
<a:theme xmlns:a="http://schemas.openxmlformats.org/drawingml/2006/main" name="2_EBSCO General - Body">
  <a:themeElements>
    <a:clrScheme name="EBSCO General">
      <a:dk1>
        <a:sysClr val="windowText" lastClr="000000"/>
      </a:dk1>
      <a:lt1>
        <a:sysClr val="window" lastClr="FFFFFF"/>
      </a:lt1>
      <a:dk2>
        <a:srgbClr val="454545"/>
      </a:dk2>
      <a:lt2>
        <a:srgbClr val="E7E6E6"/>
      </a:lt2>
      <a:accent1>
        <a:srgbClr val="002F56"/>
      </a:accent1>
      <a:accent2>
        <a:srgbClr val="3E75CF"/>
      </a:accent2>
      <a:accent3>
        <a:srgbClr val="2F9A41"/>
      </a:accent3>
      <a:accent4>
        <a:srgbClr val="DF5B57"/>
      </a:accent4>
      <a:accent5>
        <a:srgbClr val="FCB83E"/>
      </a:accent5>
      <a:accent6>
        <a:srgbClr val="8A8A8A"/>
      </a:accent6>
      <a:hlink>
        <a:srgbClr val="0563C1"/>
      </a:hlink>
      <a:folHlink>
        <a:srgbClr val="954F72"/>
      </a:folHlink>
    </a:clrScheme>
    <a:fontScheme name="EBSCO General">
      <a:majorFont>
        <a:latin typeface="Arial"/>
        <a:ea typeface=""/>
        <a:cs typeface=""/>
      </a:majorFont>
      <a:minorFont>
        <a:latin typeface="Arial"/>
        <a:ea typeface=""/>
        <a:cs typeface=""/>
      </a:minorFont>
    </a:fontScheme>
    <a:fmtScheme name="Office Them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spDef>
      <a:spPr>
        <a:gradFill>
          <a:gsLst>
            <a:gs pos="50000">
              <a:srgbClr val="10387A"/>
            </a:gs>
            <a:gs pos="50000">
              <a:schemeClr val="accent1"/>
            </a:gs>
          </a:gsLst>
          <a:lin ang="14100000" scaled="0"/>
        </a:gradFill>
        <a:ln>
          <a:noFill/>
        </a:ln>
      </a:spPr>
      <a:bodyPr rtlCol="0" anchor="ctr"/>
      <a:lstStyle>
        <a:defPPr algn="ctr">
          <a:defRPr sz="1400" dirty="0" smtClean="0"/>
        </a:defPPr>
      </a:lstStyle>
      <a:style>
        <a:lnRef idx="2">
          <a:schemeClr val="accent1">
            <a:shade val="50000"/>
          </a:schemeClr>
        </a:lnRef>
        <a:fillRef idx="1">
          <a:schemeClr val="accent1"/>
        </a:fillRef>
        <a:effectRef idx="0">
          <a:schemeClr val="accent1"/>
        </a:effectRef>
        <a:fontRef idx="minor">
          <a:schemeClr val="lt1"/>
        </a:fontRef>
      </a:style>
    </a:spDef>
    <a:lnDef>
      <a:spPr>
        <a:ln w="12700" cap="rnd">
          <a:solidFill>
            <a:schemeClr val="bg1">
              <a:lumMod val="50000"/>
            </a:schemeClr>
          </a:solidFill>
          <a:round/>
        </a:ln>
      </a:spPr>
      <a:bodyPr/>
      <a:lstStyle/>
      <a:style>
        <a:lnRef idx="1">
          <a:schemeClr val="accent1"/>
        </a:lnRef>
        <a:fillRef idx="0">
          <a:schemeClr val="accent1"/>
        </a:fillRef>
        <a:effectRef idx="0">
          <a:schemeClr val="accent1"/>
        </a:effectRef>
        <a:fontRef idx="minor">
          <a:schemeClr val="tx1"/>
        </a:fontRef>
      </a:style>
    </a:lnDef>
  </a:objectDefaults>
  <a:extraClrSchemeLst/>
  <a:extLst>
    <a:ext uri="{05A4C25C-085E-4340-85A3-A5531E510DB2}">
      <thm15:themeFamily xmlns:thm15="http://schemas.microsoft.com/office/thememl/2012/main" name="EBSCO 2015 Theme v2" id="{2975043A-C95F-4D9D-8966-BD2F9103FC35}" vid="{A25642F3-7D27-431F-B3B7-742F97631E52}"/>
    </a:ext>
  </a:extLst>
</a:theme>
</file>

<file path=ppt/theme/theme4.xml><?xml version="1.0" encoding="utf-8"?>
<a:theme xmlns:a="http://schemas.openxmlformats.org/drawingml/2006/main" name="1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tint val="100000"/>
                <a:shade val="100000"/>
                <a:satMod val="130000"/>
              </a:schemeClr>
            </a:gs>
            <a:gs pos="100000">
              <a:schemeClr val="phClr">
                <a:tint val="50000"/>
                <a:shade val="100000"/>
                <a:satMod val="350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a:bodyPr/>
      <a:lstStyle/>
      <a:style>
        <a:lnRef idx="1">
          <a:schemeClr val="accent1"/>
        </a:lnRef>
        <a:fillRef idx="3">
          <a:schemeClr val="accent1"/>
        </a:fillRef>
        <a:effectRef idx="2">
          <a:schemeClr val="accent1"/>
        </a:effectRef>
        <a:fontRef idx="minor">
          <a:schemeClr val="lt1"/>
        </a:fontRef>
      </a:style>
    </a:spDef>
    <a:lnDef>
      <a:spPr/>
      <a:bodyPr/>
      <a:lstStyle/>
      <a:style>
        <a:lnRef idx="2">
          <a:schemeClr val="accent1"/>
        </a:lnRef>
        <a:fillRef idx="0">
          <a:schemeClr val="accent1"/>
        </a:fillRef>
        <a:effectRef idx="1">
          <a:schemeClr val="accent1"/>
        </a:effectRef>
        <a:fontRef idx="minor">
          <a:schemeClr val="tx1"/>
        </a:fontRef>
      </a:style>
    </a:lnDef>
  </a:objectDefaults>
  <a:extraClrSchemeLst/>
</a:theme>
</file>

<file path=ppt/theme/theme5.xml><?xml version="1.0" encoding="utf-8"?>
<a:theme xmlns:a="http://schemas.openxmlformats.org/drawingml/2006/main" name="1_Default Design">
  <a:themeElements>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969696"/>
      </a:hlink>
      <a:folHlink>
        <a:srgbClr val="B2B2B2"/>
      </a:folHlink>
    </a:clrScheme>
    <a:fontScheme name="Default Design">
      <a:majorFont>
        <a:latin typeface="Arial"/>
        <a:ea typeface=""/>
        <a:cs typeface=""/>
      </a:majorFont>
      <a:minorFont>
        <a:latin typeface="Times New Roman"/>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sp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25000" smtClean="0">
            <a:ln>
              <a:noFill/>
            </a:ln>
            <a:solidFill>
              <a:schemeClr val="tx1"/>
            </a:solidFill>
            <a:effectLst/>
            <a:latin typeface="Times New Roman" pitchFamily="18" charset="0"/>
          </a:defRPr>
        </a:defPPr>
      </a:lstStyle>
    </a:spDef>
    <a:lnDef>
      <a:spPr bwMode="auto">
        <a:xfrm>
          <a:off x="0" y="0"/>
          <a:ext cx="1" cy="1"/>
        </a:xfrm>
        <a:custGeom>
          <a:avLst/>
          <a:gdLst/>
          <a:ahLst/>
          <a:cxnLst/>
          <a:rect l="0" t="0" r="0" b="0"/>
          <a:pathLst/>
        </a:custGeom>
        <a:solidFill>
          <a:schemeClr val="accent1"/>
        </a:solidFill>
        <a:ln w="9525" cap="flat" cmpd="sng" algn="ctr">
          <a:solidFill>
            <a:schemeClr val="tx1"/>
          </a:solidFill>
          <a:prstDash val="solid"/>
          <a:round/>
          <a:headEnd type="none" w="med" len="med"/>
          <a:tailEnd type="none" w="med" len="med"/>
        </a:ln>
        <a:effectLst/>
      </a:spPr>
      <a:bodyPr vert="horz" wrap="square" lIns="91440" tIns="45720" rIns="91440" bIns="45720" numCol="1" anchor="t" anchorCtr="0" compatLnSpc="1">
        <a:prstTxWarp prst="textNoShape">
          <a:avLst/>
        </a:prstTxWarp>
      </a:bodyPr>
      <a:lstStyle>
        <a:defPPr marL="0" marR="0" indent="0" algn="l" defTabSz="914400" rtl="0" eaLnBrk="1" fontAlgn="base" latinLnBrk="0" hangingPunct="1">
          <a:lnSpc>
            <a:spcPct val="100000"/>
          </a:lnSpc>
          <a:spcBef>
            <a:spcPct val="0"/>
          </a:spcBef>
          <a:spcAft>
            <a:spcPct val="0"/>
          </a:spcAft>
          <a:buClrTx/>
          <a:buSzTx/>
          <a:buFontTx/>
          <a:buNone/>
          <a:tabLst/>
          <a:defRPr kumimoji="0" lang="en-US" sz="2400" b="0" i="0" u="none" strike="noStrike" cap="none" normalizeH="0" baseline="-25000" smtClean="0">
            <a:ln>
              <a:noFill/>
            </a:ln>
            <a:solidFill>
              <a:schemeClr val="tx1"/>
            </a:solidFill>
            <a:effectLst/>
            <a:latin typeface="Times New Roman" pitchFamily="18" charset="0"/>
          </a:defRPr>
        </a:defPPr>
      </a:lstStyle>
    </a:lnDef>
  </a:objectDefaults>
  <a:extraClrSchemeLst>
    <a:extraClrScheme>
      <a:clrScheme name="Default Design 1">
        <a:dk1>
          <a:srgbClr val="000000"/>
        </a:dk1>
        <a:lt1>
          <a:srgbClr val="FFFFFF"/>
        </a:lt1>
        <a:dk2>
          <a:srgbClr val="0000FF"/>
        </a:dk2>
        <a:lt2>
          <a:srgbClr val="FFFF00"/>
        </a:lt2>
        <a:accent1>
          <a:srgbClr val="FF9900"/>
        </a:accent1>
        <a:accent2>
          <a:srgbClr val="00FFFF"/>
        </a:accent2>
        <a:accent3>
          <a:srgbClr val="AAAAFF"/>
        </a:accent3>
        <a:accent4>
          <a:srgbClr val="DADADA"/>
        </a:accent4>
        <a:accent5>
          <a:srgbClr val="FFCAAA"/>
        </a:accent5>
        <a:accent6>
          <a:srgbClr val="00E7E7"/>
        </a:accent6>
        <a:hlink>
          <a:srgbClr val="FF0000"/>
        </a:hlink>
        <a:folHlink>
          <a:srgbClr val="969696"/>
        </a:folHlink>
      </a:clrScheme>
      <a:clrMap bg1="dk2" tx1="lt1" bg2="dk1" tx2="lt2" accent1="accent1" accent2="accent2" accent3="accent3" accent4="accent4" accent5="accent5" accent6="accent6" hlink="hlink" folHlink="folHlink"/>
    </a:extraClrScheme>
    <a:extraClrScheme>
      <a:clrScheme name="Default Design 2">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CCCCFF"/>
        </a:hlink>
        <a:folHlink>
          <a:srgbClr val="B2B2B2"/>
        </a:folHlink>
      </a:clrScheme>
      <a:clrMap bg1="lt1" tx1="dk1" bg2="lt2" tx2="dk2" accent1="accent1" accent2="accent2" accent3="accent3" accent4="accent4" accent5="accent5" accent6="accent6" hlink="hlink" folHlink="folHlink"/>
    </a:extraClrScheme>
    <a:extraClrScheme>
      <a:clrScheme name="Default Design 3">
        <a:dk1>
          <a:srgbClr val="000000"/>
        </a:dk1>
        <a:lt1>
          <a:srgbClr val="FFFFFF"/>
        </a:lt1>
        <a:dk2>
          <a:srgbClr val="000000"/>
        </a:dk2>
        <a:lt2>
          <a:srgbClr val="333333"/>
        </a:lt2>
        <a:accent1>
          <a:srgbClr val="DDDDDD"/>
        </a:accent1>
        <a:accent2>
          <a:srgbClr val="808080"/>
        </a:accent2>
        <a:accent3>
          <a:srgbClr val="FFFFFF"/>
        </a:accent3>
        <a:accent4>
          <a:srgbClr val="000000"/>
        </a:accent4>
        <a:accent5>
          <a:srgbClr val="EBEBEB"/>
        </a:accent5>
        <a:accent6>
          <a:srgbClr val="737373"/>
        </a:accent6>
        <a:hlink>
          <a:srgbClr val="4D4D4D"/>
        </a:hlink>
        <a:folHlink>
          <a:srgbClr val="EAEAEA"/>
        </a:folHlink>
      </a:clrScheme>
      <a:clrMap bg1="lt1" tx1="dk1" bg2="lt2" tx2="dk2" accent1="accent1" accent2="accent2" accent3="accent3" accent4="accent4" accent5="accent5" accent6="accent6" hlink="hlink" folHlink="folHlink"/>
    </a:extraClrScheme>
    <a:extraClrScheme>
      <a:clrScheme name="Default Design 4">
        <a:dk1>
          <a:srgbClr val="000000"/>
        </a:dk1>
        <a:lt1>
          <a:srgbClr val="FFFFCC"/>
        </a:lt1>
        <a:dk2>
          <a:srgbClr val="808000"/>
        </a:dk2>
        <a:lt2>
          <a:srgbClr val="666633"/>
        </a:lt2>
        <a:accent1>
          <a:srgbClr val="339933"/>
        </a:accent1>
        <a:accent2>
          <a:srgbClr val="800000"/>
        </a:accent2>
        <a:accent3>
          <a:srgbClr val="FFFFE2"/>
        </a:accent3>
        <a:accent4>
          <a:srgbClr val="000000"/>
        </a:accent4>
        <a:accent5>
          <a:srgbClr val="ADCAAD"/>
        </a:accent5>
        <a:accent6>
          <a:srgbClr val="730000"/>
        </a:accent6>
        <a:hlink>
          <a:srgbClr val="0033CC"/>
        </a:hlink>
        <a:folHlink>
          <a:srgbClr val="FFCC66"/>
        </a:folHlink>
      </a:clrScheme>
      <a:clrMap bg1="lt1" tx1="dk1" bg2="lt2" tx2="dk2" accent1="accent1" accent2="accent2" accent3="accent3" accent4="accent4" accent5="accent5" accent6="accent6" hlink="hlink" folHlink="folHlink"/>
    </a:extraClrScheme>
    <a:extraClrScheme>
      <a:clrScheme name="Default Design 5">
        <a:dk1>
          <a:srgbClr val="000000"/>
        </a:dk1>
        <a:lt1>
          <a:srgbClr val="FFFFFF"/>
        </a:lt1>
        <a:dk2>
          <a:srgbClr val="000000"/>
        </a:dk2>
        <a:lt2>
          <a:srgbClr val="808080"/>
        </a:lt2>
        <a:accent1>
          <a:srgbClr val="FFCC66"/>
        </a:accent1>
        <a:accent2>
          <a:srgbClr val="0000FF"/>
        </a:accent2>
        <a:accent3>
          <a:srgbClr val="FFFFFF"/>
        </a:accent3>
        <a:accent4>
          <a:srgbClr val="000000"/>
        </a:accent4>
        <a:accent5>
          <a:srgbClr val="FFE2B8"/>
        </a:accent5>
        <a:accent6>
          <a:srgbClr val="0000E7"/>
        </a:accent6>
        <a:hlink>
          <a:srgbClr val="CC00CC"/>
        </a:hlink>
        <a:folHlink>
          <a:srgbClr val="C0C0C0"/>
        </a:folHlink>
      </a:clrScheme>
      <a:clrMap bg1="lt1" tx1="dk1" bg2="lt2" tx2="dk2" accent1="accent1" accent2="accent2" accent3="accent3" accent4="accent4" accent5="accent5" accent6="accent6" hlink="hlink" folHlink="folHlink"/>
    </a:extraClrScheme>
    <a:extraClrScheme>
      <a:clrScheme name="Default Design 6">
        <a:dk1>
          <a:srgbClr val="000000"/>
        </a:dk1>
        <a:lt1>
          <a:srgbClr val="FFFFFF"/>
        </a:lt1>
        <a:dk2>
          <a:srgbClr val="000000"/>
        </a:dk2>
        <a:lt2>
          <a:srgbClr val="808080"/>
        </a:lt2>
        <a:accent1>
          <a:srgbClr val="C0C0C0"/>
        </a:accent1>
        <a:accent2>
          <a:srgbClr val="0066FF"/>
        </a:accent2>
        <a:accent3>
          <a:srgbClr val="FFFFFF"/>
        </a:accent3>
        <a:accent4>
          <a:srgbClr val="000000"/>
        </a:accent4>
        <a:accent5>
          <a:srgbClr val="DCDCDC"/>
        </a:accent5>
        <a:accent6>
          <a:srgbClr val="005CE7"/>
        </a:accent6>
        <a:hlink>
          <a:srgbClr val="FF0000"/>
        </a:hlink>
        <a:folHlink>
          <a:srgbClr val="009900"/>
        </a:folHlink>
      </a:clrScheme>
      <a:clrMap bg1="lt1" tx1="dk1" bg2="lt2" tx2="dk2" accent1="accent1" accent2="accent2" accent3="accent3" accent4="accent4" accent5="accent5" accent6="accent6" hlink="hlink" folHlink="folHlink"/>
    </a:extraClrScheme>
    <a:extraClrScheme>
      <a:clrScheme name="Default Design 7">
        <a:dk1>
          <a:srgbClr val="000000"/>
        </a:dk1>
        <a:lt1>
          <a:srgbClr val="FFFFFF"/>
        </a:lt1>
        <a:dk2>
          <a:srgbClr val="000000"/>
        </a:dk2>
        <a:lt2>
          <a:srgbClr val="808080"/>
        </a:lt2>
        <a:accent1>
          <a:srgbClr val="3399FF"/>
        </a:accent1>
        <a:accent2>
          <a:srgbClr val="99FFCC"/>
        </a:accent2>
        <a:accent3>
          <a:srgbClr val="FFFFFF"/>
        </a:accent3>
        <a:accent4>
          <a:srgbClr val="000000"/>
        </a:accent4>
        <a:accent5>
          <a:srgbClr val="ADCAFF"/>
        </a:accent5>
        <a:accent6>
          <a:srgbClr val="8AE7B9"/>
        </a:accent6>
        <a:hlink>
          <a:srgbClr val="CC00CC"/>
        </a:hlink>
        <a:folHlink>
          <a:srgbClr val="B2B2B2"/>
        </a:folHlink>
      </a:clrScheme>
      <a:clrMap bg1="lt1" tx1="dk1" bg2="lt2" tx2="dk2" accent1="accent1" accent2="accent2" accent3="accent3" accent4="accent4" accent5="accent5" accent6="accent6" hlink="hlink" folHlink="folHlink"/>
    </a:extraClrScheme>
    <a:extraClrScheme>
      <a:clrScheme name="Default Design 8">
        <a:dk1>
          <a:srgbClr val="000000"/>
        </a:dk1>
        <a:lt1>
          <a:srgbClr val="FFFFFF"/>
        </a:lt1>
        <a:dk2>
          <a:srgbClr val="000000"/>
        </a:dk2>
        <a:lt2>
          <a:srgbClr val="808080"/>
        </a:lt2>
        <a:accent1>
          <a:srgbClr val="00CC99"/>
        </a:accent1>
        <a:accent2>
          <a:srgbClr val="3333CC"/>
        </a:accent2>
        <a:accent3>
          <a:srgbClr val="FFFFFF"/>
        </a:accent3>
        <a:accent4>
          <a:srgbClr val="000000"/>
        </a:accent4>
        <a:accent5>
          <a:srgbClr val="AAE2CA"/>
        </a:accent5>
        <a:accent6>
          <a:srgbClr val="2D2DB9"/>
        </a:accent6>
        <a:hlink>
          <a:srgbClr val="969696"/>
        </a:hlink>
        <a:folHlink>
          <a:srgbClr val="B2B2B2"/>
        </a:folHlink>
      </a:clrScheme>
      <a:clrMap bg1="lt1" tx1="dk1" bg2="lt2" tx2="dk2" accent1="accent1" accent2="accent2" accent3="accent3" accent4="accent4" accent5="accent5" accent6="accent6" hlink="hlink" folHlink="folHlink"/>
    </a:extraClrScheme>
  </a:extraClrSchemeLst>
</a:theme>
</file>

<file path=ppt/theme/theme6.xml><?xml version="1.0" encoding="utf-8"?>
<a:theme xmlns:a="http://schemas.openxmlformats.org/drawingml/2006/main" name="2_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7.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4472C4"/>
      </a:accent1>
      <a:accent2>
        <a:srgbClr val="ED7D31"/>
      </a:accent2>
      <a:accent3>
        <a:srgbClr val="A5A5A5"/>
      </a:accent3>
      <a:accent4>
        <a:srgbClr val="FFC000"/>
      </a:accent4>
      <a:accent5>
        <a:srgbClr val="5B9BD5"/>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ppt/theme/theme8.xml><?xml version="1.0" encoding="utf-8"?>
<a:theme xmlns:a="http://schemas.openxmlformats.org/drawingml/2006/main" name="3_Office Them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9.xml><?xml version="1.0" encoding="utf-8"?>
<a:theme xmlns:a="http://schemas.openxmlformats.org/drawingml/2006/main" name="Office Theme">
  <a:themeElements>
    <a:clrScheme name="Office">
      <a:dk1>
        <a:sysClr val="windowText" lastClr="000000"/>
      </a:dk1>
      <a:lt1>
        <a:sysClr val="window" lastClr="FFFFFF"/>
      </a:lt1>
      <a:dk2>
        <a:srgbClr val="44546A"/>
      </a:dk2>
      <a:lt2>
        <a:srgbClr val="E7E6E6"/>
      </a:lt2>
      <a:accent1>
        <a:srgbClr val="5B9BD5"/>
      </a:accent1>
      <a:accent2>
        <a:srgbClr val="ED7D31"/>
      </a:accent2>
      <a:accent3>
        <a:srgbClr val="A5A5A5"/>
      </a:accent3>
      <a:accent4>
        <a:srgbClr val="FFC000"/>
      </a:accent4>
      <a:accent5>
        <a:srgbClr val="4472C4"/>
      </a:accent5>
      <a:accent6>
        <a:srgbClr val="70AD47"/>
      </a:accent6>
      <a:hlink>
        <a:srgbClr val="0563C1"/>
      </a:hlink>
      <a:folHlink>
        <a:srgbClr val="954F72"/>
      </a:folHlink>
    </a:clrScheme>
    <a:fontScheme name="Office">
      <a:majorFont>
        <a:latin typeface="等线 Light" panose="020F0302020204030204"/>
        <a:ea typeface=""/>
        <a:cs typeface=""/>
        <a:font script="Jpan" typeface="游ゴシック Light"/>
        <a:font script="Hang" typeface="맑은 고딕"/>
        <a:font script="Hans" typeface="等线 Light"/>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ajorFont>
      <a:minorFont>
        <a:latin typeface="等线" panose="020F0502020204030204"/>
        <a:ea typeface=""/>
        <a:cs typeface=""/>
        <a:font script="Jpan" typeface="游ゴシック"/>
        <a:font script="Hang" typeface="맑은 고딕"/>
        <a:font script="Hans" typeface="等线"/>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font script="Geor" typeface="Sylfaen"/>
        <a:font script="Armn" typeface="Arial"/>
        <a:font script="Bugi" typeface="Leelawadee UI"/>
        <a:font script="Bopo" typeface="Microsoft JhengHei"/>
        <a:font script="Java" typeface="Javanese Text"/>
        <a:font script="Lisu" typeface="Segoe UI"/>
        <a:font script="Mymr" typeface="Myanmar Text"/>
        <a:font script="Nkoo" typeface="Ebrima"/>
        <a:font script="Olck" typeface="Nirmala UI"/>
        <a:font script="Osma" typeface="Ebrima"/>
        <a:font script="Phag" typeface="Phagspa"/>
        <a:font script="Syrn" typeface="Estrangelo Edessa"/>
        <a:font script="Syrj" typeface="Estrangelo Edessa"/>
        <a:font script="Syre" typeface="Estrangelo Edessa"/>
        <a:font script="Sora" typeface="Nirmala UI"/>
        <a:font script="Tale" typeface="Microsoft Tai Le"/>
        <a:font script="Talu" typeface="Microsoft New Tai Lue"/>
        <a:font script="Tfng" typeface="Ebrima"/>
      </a:minorFont>
    </a:fontScheme>
    <a:fmtScheme name="Office">
      <a:fillStyleLst>
        <a:solidFill>
          <a:schemeClr val="phClr"/>
        </a:solidFill>
        <a:gradFill rotWithShape="1">
          <a:gsLst>
            <a:gs pos="0">
              <a:schemeClr val="phClr">
                <a:lumMod val="110000"/>
                <a:satMod val="105000"/>
                <a:tint val="67000"/>
              </a:schemeClr>
            </a:gs>
            <a:gs pos="50000">
              <a:schemeClr val="phClr">
                <a:lumMod val="105000"/>
                <a:satMod val="103000"/>
                <a:tint val="73000"/>
              </a:schemeClr>
            </a:gs>
            <a:gs pos="100000">
              <a:schemeClr val="phClr">
                <a:lumMod val="105000"/>
                <a:satMod val="109000"/>
                <a:tint val="81000"/>
              </a:schemeClr>
            </a:gs>
          </a:gsLst>
          <a:lin ang="5400000" scaled="0"/>
        </a:gradFill>
        <a:gradFill rotWithShape="1">
          <a:gsLst>
            <a:gs pos="0">
              <a:schemeClr val="phClr">
                <a:satMod val="103000"/>
                <a:lumMod val="102000"/>
                <a:tint val="94000"/>
              </a:schemeClr>
            </a:gs>
            <a:gs pos="50000">
              <a:schemeClr val="phClr">
                <a:satMod val="110000"/>
                <a:lumMod val="100000"/>
                <a:shade val="100000"/>
              </a:schemeClr>
            </a:gs>
            <a:gs pos="100000">
              <a:schemeClr val="phClr">
                <a:lumMod val="99000"/>
                <a:satMod val="120000"/>
                <a:shade val="78000"/>
              </a:schemeClr>
            </a:gs>
          </a:gsLst>
          <a:lin ang="5400000" scaled="0"/>
        </a:gradFill>
      </a:fillStyleLst>
      <a:lnStyleLst>
        <a:ln w="6350" cap="flat" cmpd="sng" algn="ctr">
          <a:solidFill>
            <a:schemeClr val="phClr"/>
          </a:solidFill>
          <a:prstDash val="solid"/>
          <a:miter lim="800000"/>
        </a:ln>
        <a:ln w="12700" cap="flat" cmpd="sng" algn="ctr">
          <a:solidFill>
            <a:schemeClr val="phClr"/>
          </a:solidFill>
          <a:prstDash val="solid"/>
          <a:miter lim="800000"/>
        </a:ln>
        <a:ln w="19050" cap="flat" cmpd="sng" algn="ctr">
          <a:solidFill>
            <a:schemeClr val="phClr"/>
          </a:solidFill>
          <a:prstDash val="solid"/>
          <a:miter lim="800000"/>
        </a:ln>
      </a:lnStyleLst>
      <a:effectStyleLst>
        <a:effectStyle>
          <a:effectLst/>
        </a:effectStyle>
        <a:effectStyle>
          <a:effectLst/>
        </a:effectStyle>
        <a:effectStyle>
          <a:effectLst>
            <a:outerShdw blurRad="57150" dist="19050" dir="5400000" algn="ctr" rotWithShape="0">
              <a:srgbClr val="000000">
                <a:alpha val="63000"/>
              </a:srgbClr>
            </a:outerShdw>
          </a:effectLst>
        </a:effectStyle>
      </a:effectStyleLst>
      <a:bgFillStyleLst>
        <a:solidFill>
          <a:schemeClr val="phClr"/>
        </a:solidFill>
        <a:solidFill>
          <a:schemeClr val="phClr">
            <a:tint val="95000"/>
            <a:satMod val="170000"/>
          </a:schemeClr>
        </a:solidFill>
        <a:gradFill rotWithShape="1">
          <a:gsLst>
            <a:gs pos="0">
              <a:schemeClr val="phClr">
                <a:tint val="93000"/>
                <a:satMod val="150000"/>
                <a:shade val="98000"/>
                <a:lumMod val="102000"/>
              </a:schemeClr>
            </a:gs>
            <a:gs pos="50000">
              <a:schemeClr val="phClr">
                <a:tint val="98000"/>
                <a:satMod val="130000"/>
                <a:shade val="90000"/>
                <a:lumMod val="103000"/>
              </a:schemeClr>
            </a:gs>
            <a:gs pos="100000">
              <a:schemeClr val="phClr">
                <a:shade val="63000"/>
                <a:satMod val="120000"/>
              </a:schemeClr>
            </a:gs>
          </a:gsLst>
          <a:lin ang="5400000" scaled="0"/>
        </a:gradFill>
      </a:bgFillStyleLst>
    </a:fmtScheme>
  </a:themeElements>
  <a:objectDefaults/>
  <a:extraClrSchemeLst/>
  <a:extLst>
    <a:ext uri="{05A4C25C-085E-4340-85A3-A5531E510DB2}">
      <thm15:themeFamily xmlns:thm15="http://schemas.microsoft.com/office/thememl/2012/main" name="Office Theme" id="{62F939B6-93AF-4DB8-9C6B-D6C7DFDC589F}" vid="{4A3C46E8-61CC-4603-A589-7422A47A8E4A}"/>
    </a:ext>
  </a:extLst>
</a:theme>
</file>

<file path=docProps/app.xml><?xml version="1.0" encoding="utf-8"?>
<Properties xmlns="http://schemas.openxmlformats.org/officeDocument/2006/extended-properties" xmlns:vt="http://schemas.openxmlformats.org/officeDocument/2006/docPropsVTypes">
  <TotalTime>4161</TotalTime>
  <Words>2688</Words>
  <Application>Microsoft Office PowerPoint</Application>
  <PresentationFormat>Widescreen</PresentationFormat>
  <Paragraphs>329</Paragraphs>
  <Slides>63</Slides>
  <Notes>10</Notes>
  <HiddenSlides>0</HiddenSlides>
  <MMClips>0</MMClips>
  <ScaleCrop>false</ScaleCrop>
  <HeadingPairs>
    <vt:vector size="6" baseType="variant">
      <vt:variant>
        <vt:lpstr>Fonts Used</vt:lpstr>
      </vt:variant>
      <vt:variant>
        <vt:i4>10</vt:i4>
      </vt:variant>
      <vt:variant>
        <vt:lpstr>Theme</vt:lpstr>
      </vt:variant>
      <vt:variant>
        <vt:i4>8</vt:i4>
      </vt:variant>
      <vt:variant>
        <vt:lpstr>Slide Titles</vt:lpstr>
      </vt:variant>
      <vt:variant>
        <vt:i4>63</vt:i4>
      </vt:variant>
    </vt:vector>
  </HeadingPairs>
  <TitlesOfParts>
    <vt:vector size="81" baseType="lpstr">
      <vt:lpstr>KaiTi</vt:lpstr>
      <vt:lpstr>等线</vt:lpstr>
      <vt:lpstr>等线 Light</vt:lpstr>
      <vt:lpstr>宋体</vt:lpstr>
      <vt:lpstr>Arial</vt:lpstr>
      <vt:lpstr>Arial Narrow</vt:lpstr>
      <vt:lpstr>Calibri</vt:lpstr>
      <vt:lpstr>Georgia</vt:lpstr>
      <vt:lpstr>Times New Roman</vt:lpstr>
      <vt:lpstr>Wingdings</vt:lpstr>
      <vt:lpstr>Default Design</vt:lpstr>
      <vt:lpstr>1_EBSCO General - Body</vt:lpstr>
      <vt:lpstr>2_EBSCO General - Body</vt:lpstr>
      <vt:lpstr>1_Office Theme</vt:lpstr>
      <vt:lpstr>1_Default Design</vt:lpstr>
      <vt:lpstr>2_Office Theme</vt:lpstr>
      <vt:lpstr>Office Theme</vt:lpstr>
      <vt:lpstr>3_Office Theme</vt:lpstr>
      <vt:lpstr>PowerPoint Presentation</vt:lpstr>
      <vt:lpstr>PowerPoint Presentation</vt:lpstr>
      <vt:lpstr>PowerPoint Presentation</vt:lpstr>
      <vt:lpstr>PowerPoint Presentation</vt:lpstr>
      <vt:lpstr>如何进入EBSCOhost检索平台</vt:lpstr>
      <vt:lpstr>PowerPoint Presentation</vt:lpstr>
      <vt:lpstr>PowerPoint Presentation</vt:lpstr>
      <vt:lpstr>PowerPoint Presentation</vt:lpstr>
      <vt:lpstr>课程内容</vt:lpstr>
      <vt:lpstr>PowerPoint Presentation</vt:lpstr>
      <vt:lpstr>PowerPoint Presentation</vt:lpstr>
      <vt:lpstr>Academic Search 系列数据库提供来自顶尖出版社所的 数千种学术期刊全文内容，包含广泛的学科主题： </vt:lpstr>
      <vt:lpstr>PowerPoint Presentation</vt:lpstr>
      <vt:lpstr>PowerPoint Presentation</vt:lpstr>
      <vt:lpstr>PowerPoint Presentation</vt:lpstr>
      <vt:lpstr>Top Five U.S. General Business Magazines</vt:lpstr>
      <vt:lpstr>PowerPoint Presentation</vt:lpstr>
      <vt:lpstr>找文献——检索方法Search method</vt:lpstr>
      <vt:lpstr>PowerPoint Presentation</vt:lpstr>
      <vt:lpstr>构建检索式create search items</vt:lpstr>
      <vt:lpstr>运算符</vt:lpstr>
      <vt:lpstr>通配符</vt:lpstr>
      <vt:lpstr>字段</vt:lpstr>
      <vt:lpstr>PowerPoint Presentation</vt:lpstr>
      <vt:lpstr>PowerPoint Presentation</vt:lpstr>
      <vt:lpstr>PowerPoint Presentation</vt:lpstr>
      <vt:lpstr>PowerPoint Presentation</vt:lpstr>
      <vt:lpstr>辞典Thesaurus</vt:lpstr>
      <vt:lpstr>PowerPoint Presentation</vt:lpstr>
      <vt:lpstr>PowerPoint Presentation</vt:lpstr>
      <vt:lpstr>PowerPoint Presentation</vt:lpstr>
      <vt:lpstr>PowerPoint Presentation</vt:lpstr>
      <vt:lpstr>组合检索-search history</vt:lpstr>
      <vt:lpstr>PowerPoint Presentation</vt:lpstr>
      <vt:lpstr>Summary: 检索结果过少，漏掉了相关文献？</vt:lpstr>
      <vt:lpstr>Summary:检索结果过多，很多文献不相关</vt:lpstr>
      <vt:lpstr>PowerPoint Presentation</vt:lpstr>
      <vt:lpstr>查看期刊信息及其出版社官网地址 Publisher's official website address</vt:lpstr>
      <vt:lpstr>康奈尔大学Johnson商学院投稿指南</vt:lpstr>
      <vt:lpstr>详细的投稿指南</vt:lpstr>
      <vt:lpstr>PowerPoint Presentation</vt:lpstr>
      <vt:lpstr>存储及共享—文件夹的应用My EBSCO host Folder</vt:lpstr>
      <vt:lpstr>PowerPoint Presentation</vt:lpstr>
      <vt:lpstr>PowerPoint Presentation</vt:lpstr>
      <vt:lpstr>PowerPoint Presentation</vt:lpstr>
      <vt:lpstr>PowerPoint Presentation</vt:lpstr>
      <vt:lpstr>快速获取参考文献信息</vt:lpstr>
      <vt:lpstr>边读边听</vt:lpstr>
      <vt:lpstr>如何检索HTML格式文献？</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PowerPoint Presentation</vt:lpstr>
      <vt:lpstr>summary</vt:lpstr>
      <vt:lpstr>第三部分 支持站点及免费教程</vt:lpstr>
      <vt:lpstr>PowerPoint Presentation</vt:lpstr>
      <vt:lpstr>PowerPoint Presentation</vt:lpstr>
      <vt:lpstr>Thank You!  访问更多信息参见http://connect.ebsco.com/  邮箱：cwang@ebsco.com   </vt:lpstr>
    </vt:vector>
  </TitlesOfParts>
  <LinksUpToDate>false</LinksUpToDate>
  <SharedDoc>false</SharedDoc>
  <HyperlinksChanged>false</HyperlinksChanged>
  <AppVersion>16.0000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PowerPoint Presentation</dc:title>
  <dc:creator>Chengfang Wang</dc:creator>
  <cp:lastModifiedBy>Chengfang Wang</cp:lastModifiedBy>
  <cp:revision>85</cp:revision>
  <dcterms:created xsi:type="dcterms:W3CDTF">2017-06-23T08:44:50Z</dcterms:created>
  <dcterms:modified xsi:type="dcterms:W3CDTF">2019-11-12T02:09:09Z</dcterms:modified>
</cp:coreProperties>
</file>