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4"/>
  </p:sldMasterIdLst>
  <p:notesMasterIdLst>
    <p:notesMasterId r:id="rId122"/>
  </p:notesMasterIdLst>
  <p:handoutMasterIdLst>
    <p:handoutMasterId r:id="rId123"/>
  </p:handoutMasterIdLst>
  <p:sldIdLst>
    <p:sldId id="827" r:id="rId5"/>
    <p:sldId id="743" r:id="rId6"/>
    <p:sldId id="432" r:id="rId7"/>
    <p:sldId id="834" r:id="rId8"/>
    <p:sldId id="657" r:id="rId9"/>
    <p:sldId id="536" r:id="rId10"/>
    <p:sldId id="635" r:id="rId11"/>
    <p:sldId id="746" r:id="rId12"/>
    <p:sldId id="564" r:id="rId13"/>
    <p:sldId id="638" r:id="rId14"/>
    <p:sldId id="782" r:id="rId15"/>
    <p:sldId id="640" r:id="rId16"/>
    <p:sldId id="639" r:id="rId17"/>
    <p:sldId id="642" r:id="rId18"/>
    <p:sldId id="645" r:id="rId19"/>
    <p:sldId id="770" r:id="rId20"/>
    <p:sldId id="772" r:id="rId21"/>
    <p:sldId id="590" r:id="rId22"/>
    <p:sldId id="329" r:id="rId23"/>
    <p:sldId id="499" r:id="rId24"/>
    <p:sldId id="500" r:id="rId25"/>
    <p:sldId id="2906" r:id="rId26"/>
    <p:sldId id="503" r:id="rId27"/>
    <p:sldId id="819" r:id="rId28"/>
    <p:sldId id="501" r:id="rId29"/>
    <p:sldId id="658" r:id="rId30"/>
    <p:sldId id="748" r:id="rId31"/>
    <p:sldId id="757" r:id="rId32"/>
    <p:sldId id="760" r:id="rId33"/>
    <p:sldId id="781" r:id="rId34"/>
    <p:sldId id="771" r:id="rId35"/>
    <p:sldId id="812" r:id="rId36"/>
    <p:sldId id="821" r:id="rId37"/>
    <p:sldId id="822" r:id="rId38"/>
    <p:sldId id="823" r:id="rId39"/>
    <p:sldId id="813" r:id="rId40"/>
    <p:sldId id="750" r:id="rId41"/>
    <p:sldId id="798" r:id="rId42"/>
    <p:sldId id="773" r:id="rId43"/>
    <p:sldId id="780" r:id="rId44"/>
    <p:sldId id="784" r:id="rId45"/>
    <p:sldId id="785" r:id="rId46"/>
    <p:sldId id="786" r:id="rId47"/>
    <p:sldId id="801" r:id="rId48"/>
    <p:sldId id="783" r:id="rId49"/>
    <p:sldId id="787" r:id="rId50"/>
    <p:sldId id="789" r:id="rId51"/>
    <p:sldId id="788" r:id="rId52"/>
    <p:sldId id="790" r:id="rId53"/>
    <p:sldId id="791" r:id="rId54"/>
    <p:sldId id="660" r:id="rId55"/>
    <p:sldId id="661" r:id="rId56"/>
    <p:sldId id="824" r:id="rId57"/>
    <p:sldId id="825" r:id="rId58"/>
    <p:sldId id="662" r:id="rId59"/>
    <p:sldId id="768" r:id="rId60"/>
    <p:sldId id="664" r:id="rId61"/>
    <p:sldId id="665" r:id="rId62"/>
    <p:sldId id="695" r:id="rId63"/>
    <p:sldId id="668" r:id="rId64"/>
    <p:sldId id="669" r:id="rId65"/>
    <p:sldId id="736" r:id="rId66"/>
    <p:sldId id="671" r:id="rId67"/>
    <p:sldId id="674" r:id="rId68"/>
    <p:sldId id="673" r:id="rId69"/>
    <p:sldId id="672" r:id="rId70"/>
    <p:sldId id="679" r:id="rId71"/>
    <p:sldId id="815" r:id="rId72"/>
    <p:sldId id="816" r:id="rId73"/>
    <p:sldId id="756" r:id="rId74"/>
    <p:sldId id="728" r:id="rId75"/>
    <p:sldId id="729" r:id="rId76"/>
    <p:sldId id="730" r:id="rId77"/>
    <p:sldId id="739" r:id="rId78"/>
    <p:sldId id="738" r:id="rId79"/>
    <p:sldId id="802" r:id="rId80"/>
    <p:sldId id="758" r:id="rId81"/>
    <p:sldId id="687" r:id="rId82"/>
    <p:sldId id="689" r:id="rId83"/>
    <p:sldId id="690" r:id="rId84"/>
    <p:sldId id="727" r:id="rId85"/>
    <p:sldId id="692" r:id="rId86"/>
    <p:sldId id="833" r:id="rId87"/>
    <p:sldId id="708" r:id="rId88"/>
    <p:sldId id="832" r:id="rId89"/>
    <p:sldId id="709" r:id="rId90"/>
    <p:sldId id="2908" r:id="rId91"/>
    <p:sldId id="803" r:id="rId92"/>
    <p:sldId id="759" r:id="rId93"/>
    <p:sldId id="792" r:id="rId94"/>
    <p:sldId id="712" r:id="rId95"/>
    <p:sldId id="774" r:id="rId96"/>
    <p:sldId id="775" r:id="rId97"/>
    <p:sldId id="715" r:id="rId98"/>
    <p:sldId id="797" r:id="rId99"/>
    <p:sldId id="793" r:id="rId100"/>
    <p:sldId id="794" r:id="rId101"/>
    <p:sldId id="718" r:id="rId102"/>
    <p:sldId id="719" r:id="rId103"/>
    <p:sldId id="720" r:id="rId104"/>
    <p:sldId id="807" r:id="rId105"/>
    <p:sldId id="795" r:id="rId106"/>
    <p:sldId id="826" r:id="rId107"/>
    <p:sldId id="510" r:id="rId108"/>
    <p:sldId id="511" r:id="rId109"/>
    <p:sldId id="512" r:id="rId110"/>
    <p:sldId id="724" r:id="rId111"/>
    <p:sldId id="725" r:id="rId112"/>
    <p:sldId id="726" r:id="rId113"/>
    <p:sldId id="800" r:id="rId114"/>
    <p:sldId id="806" r:id="rId115"/>
    <p:sldId id="804" r:id="rId116"/>
    <p:sldId id="835" r:id="rId117"/>
    <p:sldId id="651" r:id="rId118"/>
    <p:sldId id="609" r:id="rId119"/>
    <p:sldId id="2907" r:id="rId120"/>
    <p:sldId id="828" r:id="rId121"/>
  </p:sldIdLst>
  <p:sldSz cx="12192000" cy="6858000"/>
  <p:notesSz cx="9144000" cy="6858000"/>
  <p:embeddedFontLst>
    <p:embeddedFont>
      <p:font typeface="Calibri" panose="020F0502020204030204" pitchFamily="34" charset="0"/>
      <p:regular r:id="rId124"/>
      <p:bold r:id="rId125"/>
      <p:italic r:id="rId126"/>
      <p:boldItalic r:id="rId127"/>
    </p:embeddedFont>
    <p:embeddedFont>
      <p:font typeface="Calibri Light" panose="020F0302020204030204" pitchFamily="34" charset="0"/>
      <p:regular r:id="rId128"/>
      <p:italic r:id="rId129"/>
    </p:embeddedFont>
    <p:embeddedFont>
      <p:font typeface="微软雅黑" panose="020B0503020204020204" pitchFamily="34" charset="-122"/>
      <p:regular r:id="rId130"/>
      <p:bold r:id="rId131"/>
    </p:embeddedFont>
    <p:embeddedFont>
      <p:font typeface="微软雅黑" panose="020B0503020204020204" pitchFamily="34" charset="-122"/>
      <p:regular r:id="rId130"/>
      <p:bold r:id="rId131"/>
    </p:embeddedFont>
    <p:embeddedFont>
      <p:font typeface="黑体" panose="02010609060101010101" pitchFamily="49" charset="-122"/>
      <p:regular r:id="rId132"/>
    </p:embeddedFont>
  </p:embeddedFontLst>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05B45819-908A-2A4A-A183-C85CBAEDF9C0}">
          <p14:sldIdLst>
            <p14:sldId id="827"/>
            <p14:sldId id="743"/>
            <p14:sldId id="432"/>
            <p14:sldId id="834"/>
            <p14:sldId id="657"/>
            <p14:sldId id="536"/>
            <p14:sldId id="635"/>
            <p14:sldId id="746"/>
            <p14:sldId id="564"/>
            <p14:sldId id="638"/>
            <p14:sldId id="782"/>
            <p14:sldId id="640"/>
            <p14:sldId id="639"/>
            <p14:sldId id="642"/>
            <p14:sldId id="645"/>
            <p14:sldId id="770"/>
            <p14:sldId id="772"/>
            <p14:sldId id="590"/>
            <p14:sldId id="329"/>
            <p14:sldId id="499"/>
            <p14:sldId id="500"/>
            <p14:sldId id="2906"/>
            <p14:sldId id="503"/>
            <p14:sldId id="819"/>
            <p14:sldId id="501"/>
            <p14:sldId id="658"/>
            <p14:sldId id="748"/>
            <p14:sldId id="757"/>
            <p14:sldId id="760"/>
            <p14:sldId id="781"/>
            <p14:sldId id="771"/>
            <p14:sldId id="812"/>
            <p14:sldId id="821"/>
            <p14:sldId id="822"/>
            <p14:sldId id="823"/>
            <p14:sldId id="813"/>
            <p14:sldId id="750"/>
            <p14:sldId id="798"/>
            <p14:sldId id="773"/>
            <p14:sldId id="780"/>
            <p14:sldId id="784"/>
            <p14:sldId id="785"/>
            <p14:sldId id="786"/>
            <p14:sldId id="801"/>
            <p14:sldId id="783"/>
            <p14:sldId id="787"/>
            <p14:sldId id="789"/>
            <p14:sldId id="788"/>
            <p14:sldId id="790"/>
            <p14:sldId id="791"/>
            <p14:sldId id="660"/>
            <p14:sldId id="661"/>
            <p14:sldId id="824"/>
            <p14:sldId id="825"/>
            <p14:sldId id="662"/>
            <p14:sldId id="768"/>
            <p14:sldId id="664"/>
            <p14:sldId id="665"/>
            <p14:sldId id="695"/>
            <p14:sldId id="668"/>
            <p14:sldId id="669"/>
            <p14:sldId id="736"/>
            <p14:sldId id="671"/>
            <p14:sldId id="674"/>
            <p14:sldId id="673"/>
            <p14:sldId id="672"/>
            <p14:sldId id="679"/>
            <p14:sldId id="815"/>
            <p14:sldId id="816"/>
            <p14:sldId id="756"/>
            <p14:sldId id="728"/>
            <p14:sldId id="729"/>
            <p14:sldId id="730"/>
            <p14:sldId id="739"/>
            <p14:sldId id="738"/>
            <p14:sldId id="802"/>
            <p14:sldId id="758"/>
            <p14:sldId id="687"/>
            <p14:sldId id="689"/>
            <p14:sldId id="690"/>
            <p14:sldId id="727"/>
            <p14:sldId id="692"/>
            <p14:sldId id="833"/>
            <p14:sldId id="708"/>
            <p14:sldId id="832"/>
            <p14:sldId id="709"/>
            <p14:sldId id="2908"/>
            <p14:sldId id="803"/>
            <p14:sldId id="759"/>
            <p14:sldId id="792"/>
            <p14:sldId id="712"/>
            <p14:sldId id="774"/>
            <p14:sldId id="775"/>
            <p14:sldId id="715"/>
            <p14:sldId id="797"/>
            <p14:sldId id="793"/>
            <p14:sldId id="794"/>
            <p14:sldId id="718"/>
            <p14:sldId id="719"/>
            <p14:sldId id="720"/>
            <p14:sldId id="807"/>
            <p14:sldId id="795"/>
            <p14:sldId id="826"/>
            <p14:sldId id="510"/>
            <p14:sldId id="511"/>
            <p14:sldId id="512"/>
            <p14:sldId id="724"/>
            <p14:sldId id="725"/>
            <p14:sldId id="726"/>
            <p14:sldId id="800"/>
            <p14:sldId id="806"/>
            <p14:sldId id="804"/>
            <p14:sldId id="835"/>
            <p14:sldId id="651"/>
            <p14:sldId id="609"/>
            <p14:sldId id="2907"/>
            <p14:sldId id="8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F0AD"/>
    <a:srgbClr val="12CAC9"/>
    <a:srgbClr val="004AFF"/>
    <a:srgbClr val="001750"/>
    <a:srgbClr val="00C2F2"/>
    <a:srgbClr val="00B19C"/>
    <a:srgbClr val="FF4E3E"/>
    <a:srgbClr val="CF005B"/>
    <a:srgbClr val="000E26"/>
    <a:srgbClr val="FF5C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872"/>
  </p:normalViewPr>
  <p:slideViewPr>
    <p:cSldViewPr snapToGrid="0" snapToObjects="1">
      <p:cViewPr varScale="1">
        <p:scale>
          <a:sx n="86" d="100"/>
          <a:sy n="86" d="100"/>
        </p:scale>
        <p:origin x="562" y="58"/>
      </p:cViewPr>
      <p:guideLst/>
    </p:cSldViewPr>
  </p:slideViewPr>
  <p:notesTextViewPr>
    <p:cViewPr>
      <p:scale>
        <a:sx n="1" d="1"/>
        <a:sy n="1" d="1"/>
      </p:scale>
      <p:origin x="0" y="0"/>
    </p:cViewPr>
  </p:notesTextViewPr>
  <p:sorterViewPr>
    <p:cViewPr>
      <p:scale>
        <a:sx n="106" d="100"/>
        <a:sy n="106"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handoutMaster" Target="handoutMasters/handoutMaster1.xml"/><Relationship Id="rId128" Type="http://schemas.openxmlformats.org/officeDocument/2006/relationships/font" Target="fonts/font5.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font" Target="fonts/font1.fntdata"/><Relationship Id="rId129" Type="http://schemas.openxmlformats.org/officeDocument/2006/relationships/font" Target="fonts/font6.fntdata"/><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font" Target="fonts/font7.fntdata"/><Relationship Id="rId135"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font" Target="fonts/font2.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font" Target="fonts/font8.fntdata"/><Relationship Id="rId136"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font" Target="fonts/font3.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font" Target="fonts/font9.fntdata"/><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95422E-0A52-4C03-8C7B-D96C010602A2}"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63AA56B0-5361-4D73-A921-DBEB142BE095}">
      <dgm:prSet phldrT="[文本]"/>
      <dgm:spPr>
        <a:solidFill>
          <a:srgbClr val="6817FF"/>
        </a:solidFill>
      </dgm:spPr>
      <dgm:t>
        <a:bodyPr/>
        <a:lstStyle/>
        <a:p>
          <a:r>
            <a:rPr lang="en-US" altLang="zh-CN" dirty="0">
              <a:latin typeface="微软雅黑" panose="020B0503020204020204" pitchFamily="34" charset="-122"/>
              <a:ea typeface="微软雅黑" panose="020B0503020204020204" pitchFamily="34" charset="-122"/>
            </a:rPr>
            <a:t>1 Web of Science </a:t>
          </a:r>
          <a:r>
            <a:rPr lang="zh-CN" altLang="en-US" dirty="0">
              <a:latin typeface="微软雅黑" panose="020B0503020204020204" pitchFamily="34" charset="-122"/>
              <a:ea typeface="微软雅黑" panose="020B0503020204020204" pitchFamily="34" charset="-122"/>
            </a:rPr>
            <a:t>是什么</a:t>
          </a:r>
        </a:p>
      </dgm:t>
    </dgm:pt>
    <dgm:pt modelId="{46C0C78F-B8D0-425D-88CB-2178EA79B5DC}" type="parTrans" cxnId="{354291EB-A923-4E73-B535-2510B18537F2}">
      <dgm:prSet/>
      <dgm:spPr/>
      <dgm:t>
        <a:bodyPr/>
        <a:lstStyle/>
        <a:p>
          <a:endParaRPr lang="zh-CN" altLang="en-US">
            <a:latin typeface="微软雅黑" panose="020B0503020204020204" pitchFamily="34" charset="-122"/>
            <a:ea typeface="微软雅黑" panose="020B0503020204020204" pitchFamily="34" charset="-122"/>
          </a:endParaRPr>
        </a:p>
      </dgm:t>
    </dgm:pt>
    <dgm:pt modelId="{2F20EBFF-42F0-4E1E-9549-8EA2BEA27B68}" type="sibTrans" cxnId="{354291EB-A923-4E73-B535-2510B18537F2}">
      <dgm:prSet/>
      <dgm:spPr/>
      <dgm:t>
        <a:bodyPr/>
        <a:lstStyle/>
        <a:p>
          <a:endParaRPr lang="zh-CN" altLang="en-US">
            <a:latin typeface="微软雅黑" panose="020B0503020204020204" pitchFamily="34" charset="-122"/>
            <a:ea typeface="微软雅黑" panose="020B0503020204020204" pitchFamily="34" charset="-122"/>
          </a:endParaRPr>
        </a:p>
      </dgm:t>
    </dgm:pt>
    <dgm:pt modelId="{CF123B39-89A3-4563-B820-32A8E828CFAE}">
      <dgm:prSet phldrT="[文本]"/>
      <dgm:spPr>
        <a:solidFill>
          <a:srgbClr val="1AC604"/>
        </a:solidFill>
      </dgm:spPr>
      <dgm:t>
        <a:bodyPr/>
        <a:lstStyle/>
        <a:p>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为什么要用 </a:t>
          </a:r>
          <a:r>
            <a:rPr lang="en-US" altLang="zh-CN" dirty="0">
              <a:latin typeface="微软雅黑" panose="020B0503020204020204" pitchFamily="34" charset="-122"/>
              <a:ea typeface="微软雅黑" panose="020B0503020204020204" pitchFamily="34" charset="-122"/>
            </a:rPr>
            <a:t>Web of Science</a:t>
          </a:r>
          <a:endParaRPr lang="zh-CN" altLang="en-US" dirty="0">
            <a:latin typeface="微软雅黑" panose="020B0503020204020204" pitchFamily="34" charset="-122"/>
            <a:ea typeface="微软雅黑" panose="020B0503020204020204" pitchFamily="34" charset="-122"/>
          </a:endParaRPr>
        </a:p>
      </dgm:t>
    </dgm:pt>
    <dgm:pt modelId="{DE69511E-9A0C-417D-93F1-14711171CA3B}" type="parTrans" cxnId="{30A38261-A3F6-4E05-BB18-5378C909102C}">
      <dgm:prSet/>
      <dgm:spPr/>
      <dgm:t>
        <a:bodyPr/>
        <a:lstStyle/>
        <a:p>
          <a:endParaRPr lang="zh-CN" altLang="en-US">
            <a:latin typeface="微软雅黑" panose="020B0503020204020204" pitchFamily="34" charset="-122"/>
            <a:ea typeface="微软雅黑" panose="020B0503020204020204" pitchFamily="34" charset="-122"/>
          </a:endParaRPr>
        </a:p>
      </dgm:t>
    </dgm:pt>
    <dgm:pt modelId="{AFF708DE-A586-4079-B67F-DA99CC048B29}" type="sibTrans" cxnId="{30A38261-A3F6-4E05-BB18-5378C909102C}">
      <dgm:prSet/>
      <dgm:spPr/>
      <dgm:t>
        <a:bodyPr/>
        <a:lstStyle/>
        <a:p>
          <a:endParaRPr lang="zh-CN" altLang="en-US">
            <a:latin typeface="微软雅黑" panose="020B0503020204020204" pitchFamily="34" charset="-122"/>
            <a:ea typeface="微软雅黑" panose="020B0503020204020204" pitchFamily="34" charset="-122"/>
          </a:endParaRPr>
        </a:p>
      </dgm:t>
    </dgm:pt>
    <dgm:pt modelId="{B4F84065-A153-4A0A-B3CE-E4F0C5121611}">
      <dgm:prSet phldrT="[文本]"/>
      <dgm:spPr>
        <a:solidFill>
          <a:srgbClr val="000000"/>
        </a:solidFill>
      </dgm:spPr>
      <dgm:t>
        <a:bodyPr/>
        <a:lstStyle/>
        <a:p>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怎么使用 </a:t>
          </a:r>
          <a:r>
            <a:rPr lang="en-US" altLang="zh-CN" dirty="0">
              <a:latin typeface="微软雅黑" panose="020B0503020204020204" pitchFamily="34" charset="-122"/>
              <a:ea typeface="微软雅黑" panose="020B0503020204020204" pitchFamily="34" charset="-122"/>
            </a:rPr>
            <a:t>Web of Science</a:t>
          </a:r>
          <a:endParaRPr lang="zh-CN" altLang="en-US" dirty="0">
            <a:latin typeface="微软雅黑" panose="020B0503020204020204" pitchFamily="34" charset="-122"/>
            <a:ea typeface="微软雅黑" panose="020B0503020204020204" pitchFamily="34" charset="-122"/>
          </a:endParaRPr>
        </a:p>
      </dgm:t>
    </dgm:pt>
    <dgm:pt modelId="{4834B615-E79A-4A83-842E-E9437FA814B5}" type="parTrans" cxnId="{28D6FAB5-67D1-4A2B-BEC9-B1B899EFEDF9}">
      <dgm:prSet/>
      <dgm:spPr/>
      <dgm:t>
        <a:bodyPr/>
        <a:lstStyle/>
        <a:p>
          <a:endParaRPr lang="zh-CN" altLang="en-US">
            <a:latin typeface="微软雅黑" panose="020B0503020204020204" pitchFamily="34" charset="-122"/>
            <a:ea typeface="微软雅黑" panose="020B0503020204020204" pitchFamily="34" charset="-122"/>
          </a:endParaRPr>
        </a:p>
      </dgm:t>
    </dgm:pt>
    <dgm:pt modelId="{80A9C73E-7A08-440B-A437-CC227927C49F}" type="sibTrans" cxnId="{28D6FAB5-67D1-4A2B-BEC9-B1B899EFEDF9}">
      <dgm:prSet/>
      <dgm:spPr/>
      <dgm:t>
        <a:bodyPr/>
        <a:lstStyle/>
        <a:p>
          <a:endParaRPr lang="zh-CN" altLang="en-US">
            <a:latin typeface="微软雅黑" panose="020B0503020204020204" pitchFamily="34" charset="-122"/>
            <a:ea typeface="微软雅黑" panose="020B0503020204020204" pitchFamily="34" charset="-122"/>
          </a:endParaRPr>
        </a:p>
      </dgm:t>
    </dgm:pt>
    <dgm:pt modelId="{1714DCDA-0A54-4374-B5A9-D6B238AB251D}" type="pres">
      <dgm:prSet presAssocID="{C795422E-0A52-4C03-8C7B-D96C010602A2}" presName="linear" presStyleCnt="0">
        <dgm:presLayoutVars>
          <dgm:dir/>
          <dgm:animLvl val="lvl"/>
          <dgm:resizeHandles val="exact"/>
        </dgm:presLayoutVars>
      </dgm:prSet>
      <dgm:spPr/>
    </dgm:pt>
    <dgm:pt modelId="{03474820-5526-4CCE-B5A8-8E6E4894150D}" type="pres">
      <dgm:prSet presAssocID="{63AA56B0-5361-4D73-A921-DBEB142BE095}" presName="parentLin" presStyleCnt="0"/>
      <dgm:spPr/>
    </dgm:pt>
    <dgm:pt modelId="{E382E6F1-A717-4C63-A632-CCD8FBFB03C2}" type="pres">
      <dgm:prSet presAssocID="{63AA56B0-5361-4D73-A921-DBEB142BE095}" presName="parentLeftMargin" presStyleLbl="node1" presStyleIdx="0" presStyleCnt="3"/>
      <dgm:spPr/>
    </dgm:pt>
    <dgm:pt modelId="{945C5ECD-2B6D-41B3-9ACA-04769C6C3496}" type="pres">
      <dgm:prSet presAssocID="{63AA56B0-5361-4D73-A921-DBEB142BE095}" presName="parentText" presStyleLbl="node1" presStyleIdx="0" presStyleCnt="3">
        <dgm:presLayoutVars>
          <dgm:chMax val="0"/>
          <dgm:bulletEnabled val="1"/>
        </dgm:presLayoutVars>
      </dgm:prSet>
      <dgm:spPr/>
    </dgm:pt>
    <dgm:pt modelId="{AF6EFB86-BC48-4717-BB40-14110353BA8F}" type="pres">
      <dgm:prSet presAssocID="{63AA56B0-5361-4D73-A921-DBEB142BE095}" presName="negativeSpace" presStyleCnt="0"/>
      <dgm:spPr/>
    </dgm:pt>
    <dgm:pt modelId="{F0C9A514-688A-427A-80BC-3BA85153DA7D}" type="pres">
      <dgm:prSet presAssocID="{63AA56B0-5361-4D73-A921-DBEB142BE095}" presName="childText" presStyleLbl="conFgAcc1" presStyleIdx="0" presStyleCnt="3">
        <dgm:presLayoutVars>
          <dgm:bulletEnabled val="1"/>
        </dgm:presLayoutVars>
      </dgm:prSet>
      <dgm:spPr/>
    </dgm:pt>
    <dgm:pt modelId="{328B3AE6-4FB0-49B1-8CE5-B30EED611F1F}" type="pres">
      <dgm:prSet presAssocID="{2F20EBFF-42F0-4E1E-9549-8EA2BEA27B68}" presName="spaceBetweenRectangles" presStyleCnt="0"/>
      <dgm:spPr/>
    </dgm:pt>
    <dgm:pt modelId="{7C3DE047-BC73-495E-8D44-7ACF14CEDCE2}" type="pres">
      <dgm:prSet presAssocID="{CF123B39-89A3-4563-B820-32A8E828CFAE}" presName="parentLin" presStyleCnt="0"/>
      <dgm:spPr/>
    </dgm:pt>
    <dgm:pt modelId="{034593F3-FFFB-4FB7-850D-EFA3F4CFC1DF}" type="pres">
      <dgm:prSet presAssocID="{CF123B39-89A3-4563-B820-32A8E828CFAE}" presName="parentLeftMargin" presStyleLbl="node1" presStyleIdx="0" presStyleCnt="3"/>
      <dgm:spPr/>
    </dgm:pt>
    <dgm:pt modelId="{DF6E99A7-B1B5-4EA3-BB31-90A1837D5047}" type="pres">
      <dgm:prSet presAssocID="{CF123B39-89A3-4563-B820-32A8E828CFAE}" presName="parentText" presStyleLbl="node1" presStyleIdx="1" presStyleCnt="3">
        <dgm:presLayoutVars>
          <dgm:chMax val="0"/>
          <dgm:bulletEnabled val="1"/>
        </dgm:presLayoutVars>
      </dgm:prSet>
      <dgm:spPr/>
    </dgm:pt>
    <dgm:pt modelId="{E58D6146-BDE3-4DCF-992A-02471694CD4F}" type="pres">
      <dgm:prSet presAssocID="{CF123B39-89A3-4563-B820-32A8E828CFAE}" presName="negativeSpace" presStyleCnt="0"/>
      <dgm:spPr/>
    </dgm:pt>
    <dgm:pt modelId="{D69BB9DE-0A51-464D-980B-F62C2AF4E445}" type="pres">
      <dgm:prSet presAssocID="{CF123B39-89A3-4563-B820-32A8E828CFAE}" presName="childText" presStyleLbl="conFgAcc1" presStyleIdx="1" presStyleCnt="3">
        <dgm:presLayoutVars>
          <dgm:bulletEnabled val="1"/>
        </dgm:presLayoutVars>
      </dgm:prSet>
      <dgm:spPr>
        <a:ln>
          <a:solidFill>
            <a:srgbClr val="1AC604"/>
          </a:solidFill>
        </a:ln>
      </dgm:spPr>
    </dgm:pt>
    <dgm:pt modelId="{E347818D-532B-4506-96F4-1BE90E4D545F}" type="pres">
      <dgm:prSet presAssocID="{AFF708DE-A586-4079-B67F-DA99CC048B29}" presName="spaceBetweenRectangles" presStyleCnt="0"/>
      <dgm:spPr/>
    </dgm:pt>
    <dgm:pt modelId="{31EBD079-FF38-45C1-880B-654CC0B140D7}" type="pres">
      <dgm:prSet presAssocID="{B4F84065-A153-4A0A-B3CE-E4F0C5121611}" presName="parentLin" presStyleCnt="0"/>
      <dgm:spPr/>
    </dgm:pt>
    <dgm:pt modelId="{1F8FAFB1-C5BD-4DF2-8EDA-DACFA5711966}" type="pres">
      <dgm:prSet presAssocID="{B4F84065-A153-4A0A-B3CE-E4F0C5121611}" presName="parentLeftMargin" presStyleLbl="node1" presStyleIdx="1" presStyleCnt="3"/>
      <dgm:spPr/>
    </dgm:pt>
    <dgm:pt modelId="{C0C05F5E-D3C7-4B95-BB0C-207422926F5A}" type="pres">
      <dgm:prSet presAssocID="{B4F84065-A153-4A0A-B3CE-E4F0C5121611}" presName="parentText" presStyleLbl="node1" presStyleIdx="2" presStyleCnt="3">
        <dgm:presLayoutVars>
          <dgm:chMax val="0"/>
          <dgm:bulletEnabled val="1"/>
        </dgm:presLayoutVars>
      </dgm:prSet>
      <dgm:spPr/>
    </dgm:pt>
    <dgm:pt modelId="{0FF212A2-2CB9-4F79-A2B4-C1E6DF719CFA}" type="pres">
      <dgm:prSet presAssocID="{B4F84065-A153-4A0A-B3CE-E4F0C5121611}" presName="negativeSpace" presStyleCnt="0"/>
      <dgm:spPr/>
    </dgm:pt>
    <dgm:pt modelId="{C2B5D399-F8EF-4F0F-AF88-78CBE50C3551}" type="pres">
      <dgm:prSet presAssocID="{B4F84065-A153-4A0A-B3CE-E4F0C5121611}" presName="childText" presStyleLbl="conFgAcc1" presStyleIdx="2" presStyleCnt="3">
        <dgm:presLayoutVars>
          <dgm:bulletEnabled val="1"/>
        </dgm:presLayoutVars>
      </dgm:prSet>
      <dgm:spPr>
        <a:ln>
          <a:solidFill>
            <a:srgbClr val="000000"/>
          </a:solidFill>
        </a:ln>
      </dgm:spPr>
    </dgm:pt>
  </dgm:ptLst>
  <dgm:cxnLst>
    <dgm:cxn modelId="{30A38261-A3F6-4E05-BB18-5378C909102C}" srcId="{C795422E-0A52-4C03-8C7B-D96C010602A2}" destId="{CF123B39-89A3-4563-B820-32A8E828CFAE}" srcOrd="1" destOrd="0" parTransId="{DE69511E-9A0C-417D-93F1-14711171CA3B}" sibTransId="{AFF708DE-A586-4079-B67F-DA99CC048B29}"/>
    <dgm:cxn modelId="{1462274D-0F3D-4C5B-A735-5802C38B7474}" type="presOf" srcId="{63AA56B0-5361-4D73-A921-DBEB142BE095}" destId="{945C5ECD-2B6D-41B3-9ACA-04769C6C3496}" srcOrd="1" destOrd="0" presId="urn:microsoft.com/office/officeart/2005/8/layout/list1"/>
    <dgm:cxn modelId="{2D463E75-B493-46A8-A134-FD7089765E47}" type="presOf" srcId="{CF123B39-89A3-4563-B820-32A8E828CFAE}" destId="{DF6E99A7-B1B5-4EA3-BB31-90A1837D5047}" srcOrd="1" destOrd="0" presId="urn:microsoft.com/office/officeart/2005/8/layout/list1"/>
    <dgm:cxn modelId="{975AF6B3-08C5-4663-B127-CA42E38E7F92}" type="presOf" srcId="{CF123B39-89A3-4563-B820-32A8E828CFAE}" destId="{034593F3-FFFB-4FB7-850D-EFA3F4CFC1DF}" srcOrd="0" destOrd="0" presId="urn:microsoft.com/office/officeart/2005/8/layout/list1"/>
    <dgm:cxn modelId="{28D6FAB5-67D1-4A2B-BEC9-B1B899EFEDF9}" srcId="{C795422E-0A52-4C03-8C7B-D96C010602A2}" destId="{B4F84065-A153-4A0A-B3CE-E4F0C5121611}" srcOrd="2" destOrd="0" parTransId="{4834B615-E79A-4A83-842E-E9437FA814B5}" sibTransId="{80A9C73E-7A08-440B-A437-CC227927C49F}"/>
    <dgm:cxn modelId="{CE09CBD2-3AF5-478B-8149-32AEDC59101F}" type="presOf" srcId="{B4F84065-A153-4A0A-B3CE-E4F0C5121611}" destId="{1F8FAFB1-C5BD-4DF2-8EDA-DACFA5711966}" srcOrd="0" destOrd="0" presId="urn:microsoft.com/office/officeart/2005/8/layout/list1"/>
    <dgm:cxn modelId="{B5EA80E8-0D86-4227-A6F9-20CEE0B4F3BE}" type="presOf" srcId="{63AA56B0-5361-4D73-A921-DBEB142BE095}" destId="{E382E6F1-A717-4C63-A632-CCD8FBFB03C2}" srcOrd="0" destOrd="0" presId="urn:microsoft.com/office/officeart/2005/8/layout/list1"/>
    <dgm:cxn modelId="{354291EB-A923-4E73-B535-2510B18537F2}" srcId="{C795422E-0A52-4C03-8C7B-D96C010602A2}" destId="{63AA56B0-5361-4D73-A921-DBEB142BE095}" srcOrd="0" destOrd="0" parTransId="{46C0C78F-B8D0-425D-88CB-2178EA79B5DC}" sibTransId="{2F20EBFF-42F0-4E1E-9549-8EA2BEA27B68}"/>
    <dgm:cxn modelId="{FA5995F1-EE50-4A5E-95F9-795884E95770}" type="presOf" srcId="{B4F84065-A153-4A0A-B3CE-E4F0C5121611}" destId="{C0C05F5E-D3C7-4B95-BB0C-207422926F5A}" srcOrd="1" destOrd="0" presId="urn:microsoft.com/office/officeart/2005/8/layout/list1"/>
    <dgm:cxn modelId="{F7BFA0FE-C536-479D-BCB1-79C93A0ED442}" type="presOf" srcId="{C795422E-0A52-4C03-8C7B-D96C010602A2}" destId="{1714DCDA-0A54-4374-B5A9-D6B238AB251D}" srcOrd="0" destOrd="0" presId="urn:microsoft.com/office/officeart/2005/8/layout/list1"/>
    <dgm:cxn modelId="{E6D3E426-7C68-4A09-8C20-DF1505A3C1DB}" type="presParOf" srcId="{1714DCDA-0A54-4374-B5A9-D6B238AB251D}" destId="{03474820-5526-4CCE-B5A8-8E6E4894150D}" srcOrd="0" destOrd="0" presId="urn:microsoft.com/office/officeart/2005/8/layout/list1"/>
    <dgm:cxn modelId="{C9AF1FF6-214A-4BCE-9432-F49F5D7B0B8E}" type="presParOf" srcId="{03474820-5526-4CCE-B5A8-8E6E4894150D}" destId="{E382E6F1-A717-4C63-A632-CCD8FBFB03C2}" srcOrd="0" destOrd="0" presId="urn:microsoft.com/office/officeart/2005/8/layout/list1"/>
    <dgm:cxn modelId="{A5D3234E-CCE0-4E45-A033-15B86E781A68}" type="presParOf" srcId="{03474820-5526-4CCE-B5A8-8E6E4894150D}" destId="{945C5ECD-2B6D-41B3-9ACA-04769C6C3496}" srcOrd="1" destOrd="0" presId="urn:microsoft.com/office/officeart/2005/8/layout/list1"/>
    <dgm:cxn modelId="{15F5A440-015A-4AD2-87FD-A95864E9C2A7}" type="presParOf" srcId="{1714DCDA-0A54-4374-B5A9-D6B238AB251D}" destId="{AF6EFB86-BC48-4717-BB40-14110353BA8F}" srcOrd="1" destOrd="0" presId="urn:microsoft.com/office/officeart/2005/8/layout/list1"/>
    <dgm:cxn modelId="{20910954-033B-41CB-8E5A-B32D6F67C1C2}" type="presParOf" srcId="{1714DCDA-0A54-4374-B5A9-D6B238AB251D}" destId="{F0C9A514-688A-427A-80BC-3BA85153DA7D}" srcOrd="2" destOrd="0" presId="urn:microsoft.com/office/officeart/2005/8/layout/list1"/>
    <dgm:cxn modelId="{AC499023-FB0D-4038-BE57-A4F9AFFAEEB8}" type="presParOf" srcId="{1714DCDA-0A54-4374-B5A9-D6B238AB251D}" destId="{328B3AE6-4FB0-49B1-8CE5-B30EED611F1F}" srcOrd="3" destOrd="0" presId="urn:microsoft.com/office/officeart/2005/8/layout/list1"/>
    <dgm:cxn modelId="{5F97974F-ACC9-46B6-A5CA-996F80A6B18E}" type="presParOf" srcId="{1714DCDA-0A54-4374-B5A9-D6B238AB251D}" destId="{7C3DE047-BC73-495E-8D44-7ACF14CEDCE2}" srcOrd="4" destOrd="0" presId="urn:microsoft.com/office/officeart/2005/8/layout/list1"/>
    <dgm:cxn modelId="{A50A790C-D11B-452D-B2A7-888716136FA0}" type="presParOf" srcId="{7C3DE047-BC73-495E-8D44-7ACF14CEDCE2}" destId="{034593F3-FFFB-4FB7-850D-EFA3F4CFC1DF}" srcOrd="0" destOrd="0" presId="urn:microsoft.com/office/officeart/2005/8/layout/list1"/>
    <dgm:cxn modelId="{1755F34F-5D92-4004-A416-DFB7C80C70E5}" type="presParOf" srcId="{7C3DE047-BC73-495E-8D44-7ACF14CEDCE2}" destId="{DF6E99A7-B1B5-4EA3-BB31-90A1837D5047}" srcOrd="1" destOrd="0" presId="urn:microsoft.com/office/officeart/2005/8/layout/list1"/>
    <dgm:cxn modelId="{381422C1-7F88-4E47-B59F-883D41860435}" type="presParOf" srcId="{1714DCDA-0A54-4374-B5A9-D6B238AB251D}" destId="{E58D6146-BDE3-4DCF-992A-02471694CD4F}" srcOrd="5" destOrd="0" presId="urn:microsoft.com/office/officeart/2005/8/layout/list1"/>
    <dgm:cxn modelId="{4F10E7D9-9087-4424-8A74-7588A32AD27D}" type="presParOf" srcId="{1714DCDA-0A54-4374-B5A9-D6B238AB251D}" destId="{D69BB9DE-0A51-464D-980B-F62C2AF4E445}" srcOrd="6" destOrd="0" presId="urn:microsoft.com/office/officeart/2005/8/layout/list1"/>
    <dgm:cxn modelId="{D4E1E948-6588-4C61-A89E-90F1B10DA30A}" type="presParOf" srcId="{1714DCDA-0A54-4374-B5A9-D6B238AB251D}" destId="{E347818D-532B-4506-96F4-1BE90E4D545F}" srcOrd="7" destOrd="0" presId="urn:microsoft.com/office/officeart/2005/8/layout/list1"/>
    <dgm:cxn modelId="{051EE9D3-903E-4F7E-9319-BB23AA6507A5}" type="presParOf" srcId="{1714DCDA-0A54-4374-B5A9-D6B238AB251D}" destId="{31EBD079-FF38-45C1-880B-654CC0B140D7}" srcOrd="8" destOrd="0" presId="urn:microsoft.com/office/officeart/2005/8/layout/list1"/>
    <dgm:cxn modelId="{F5A29136-8344-42AA-A617-15C01BA635B9}" type="presParOf" srcId="{31EBD079-FF38-45C1-880B-654CC0B140D7}" destId="{1F8FAFB1-C5BD-4DF2-8EDA-DACFA5711966}" srcOrd="0" destOrd="0" presId="urn:microsoft.com/office/officeart/2005/8/layout/list1"/>
    <dgm:cxn modelId="{372726DD-63F7-4342-A032-203377CFE979}" type="presParOf" srcId="{31EBD079-FF38-45C1-880B-654CC0B140D7}" destId="{C0C05F5E-D3C7-4B95-BB0C-207422926F5A}" srcOrd="1" destOrd="0" presId="urn:microsoft.com/office/officeart/2005/8/layout/list1"/>
    <dgm:cxn modelId="{114FA7B7-CEA0-43A5-B4DA-81B486373F57}" type="presParOf" srcId="{1714DCDA-0A54-4374-B5A9-D6B238AB251D}" destId="{0FF212A2-2CB9-4F79-A2B4-C1E6DF719CFA}" srcOrd="9" destOrd="0" presId="urn:microsoft.com/office/officeart/2005/8/layout/list1"/>
    <dgm:cxn modelId="{5CE23CBF-B52C-40D3-B253-6711678EA0DC}" type="presParOf" srcId="{1714DCDA-0A54-4374-B5A9-D6B238AB251D}" destId="{C2B5D399-F8EF-4F0F-AF88-78CBE50C3551}" srcOrd="10" destOrd="0" presId="urn:microsoft.com/office/officeart/2005/8/layout/list1"/>
  </dgm:cxnLst>
  <dgm:bg>
    <a:effectLst>
      <a:outerShdw blurRad="50800" dist="38100" dir="8100000" algn="tr"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772926-2377-40D6-B6E3-307E89C61692}"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zh-CN" altLang="en-US"/>
        </a:p>
      </dgm:t>
    </dgm:pt>
    <dgm:pt modelId="{17EFEA97-4A0E-4977-A5F2-073B3AFA72FB}">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zh-CN" altLang="en-US" sz="1400" b="1" dirty="0">
              <a:latin typeface="微软雅黑" panose="020B0503020204020204" pitchFamily="34" charset="-122"/>
              <a:ea typeface="微软雅黑" panose="020B0503020204020204" pitchFamily="34" charset="-122"/>
            </a:rPr>
            <a:t>高水平论文</a:t>
          </a:r>
          <a:endParaRPr lang="en-US" altLang="zh-CN" sz="1400" b="1" dirty="0">
            <a:latin typeface="微软雅黑" panose="020B0503020204020204" pitchFamily="34" charset="-122"/>
            <a:ea typeface="微软雅黑" panose="020B0503020204020204" pitchFamily="34" charset="-122"/>
          </a:endParaRPr>
        </a:p>
        <a:p>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Top Paper</a:t>
          </a:r>
          <a:r>
            <a:rPr lang="zh-CN" altLang="en-US" sz="1400" b="1" dirty="0">
              <a:latin typeface="微软雅黑" panose="020B0503020204020204" pitchFamily="34" charset="-122"/>
              <a:ea typeface="微软雅黑" panose="020B0503020204020204" pitchFamily="34" charset="-122"/>
            </a:rPr>
            <a:t>）</a:t>
          </a:r>
        </a:p>
      </dgm:t>
    </dgm:pt>
    <dgm:pt modelId="{2913EF9F-6038-4E27-9808-13D73F71C49E}" type="parTrans" cxnId="{9066E772-E2FB-4EB0-A6FA-ED582C94A8CD}">
      <dgm:prSet/>
      <dgm:spPr/>
      <dgm:t>
        <a:bodyPr/>
        <a:lstStyle/>
        <a:p>
          <a:endParaRPr lang="zh-CN" altLang="en-US"/>
        </a:p>
      </dgm:t>
    </dgm:pt>
    <dgm:pt modelId="{FCE1D6FF-A146-4039-8DB2-877E8B627E43}" type="sibTrans" cxnId="{9066E772-E2FB-4EB0-A6FA-ED582C94A8CD}">
      <dgm:prSet/>
      <dgm:spPr/>
      <dgm:t>
        <a:bodyPr/>
        <a:lstStyle/>
        <a:p>
          <a:endParaRPr lang="zh-CN" altLang="en-US"/>
        </a:p>
      </dgm:t>
    </dgm:pt>
    <dgm:pt modelId="{689FF4A5-F7C6-45E0-B0AD-38E6F1544BF1}">
      <dgm:prSet phldrT="[Text]" custT="1"/>
      <dgm:spPr/>
      <dgm:t>
        <a:bodyPr/>
        <a:lstStyle/>
        <a:p>
          <a:r>
            <a:rPr lang="zh-CN" altLang="en-US" sz="1400" b="1" dirty="0">
              <a:latin typeface="微软雅黑" pitchFamily="34" charset="-122"/>
              <a:ea typeface="微软雅黑" pitchFamily="34" charset="-122"/>
              <a:cs typeface="+mn-cs"/>
            </a:rPr>
            <a:t>高被引论文</a:t>
          </a:r>
          <a:endParaRPr lang="en-US" altLang="zh-CN" sz="1400" b="1" dirty="0">
            <a:latin typeface="微软雅黑" pitchFamily="34" charset="-122"/>
            <a:ea typeface="微软雅黑" pitchFamily="34" charset="-122"/>
            <a:cs typeface="+mn-cs"/>
          </a:endParaRPr>
        </a:p>
        <a:p>
          <a:r>
            <a:rPr lang="en-US" altLang="zh-CN" sz="1400" b="1" dirty="0">
              <a:latin typeface="微软雅黑" pitchFamily="34" charset="-122"/>
              <a:ea typeface="微软雅黑" pitchFamily="34" charset="-122"/>
              <a:cs typeface="+mn-cs"/>
            </a:rPr>
            <a:t>(</a:t>
          </a:r>
          <a:r>
            <a:rPr lang="en-US" sz="1400" b="1" dirty="0">
              <a:latin typeface="微软雅黑" pitchFamily="34" charset="-122"/>
              <a:ea typeface="微软雅黑" pitchFamily="34" charset="-122"/>
              <a:cs typeface="+mn-cs"/>
            </a:rPr>
            <a:t>Highly Cited Paper)</a:t>
          </a:r>
          <a:endParaRPr lang="zh-CN" altLang="en-US" sz="1400" dirty="0"/>
        </a:p>
      </dgm:t>
    </dgm:pt>
    <dgm:pt modelId="{5C0369DE-EAD5-4785-95CE-568FA860A0B7}" type="parTrans" cxnId="{C1515062-325B-452C-8795-D5F07378C515}">
      <dgm:prSet/>
      <dgm:spPr/>
      <dgm:t>
        <a:bodyPr/>
        <a:lstStyle/>
        <a:p>
          <a:endParaRPr lang="zh-CN" altLang="en-US"/>
        </a:p>
      </dgm:t>
    </dgm:pt>
    <dgm:pt modelId="{061CF892-72FE-4C31-A80C-6A6FA64AB578}" type="sibTrans" cxnId="{C1515062-325B-452C-8795-D5F07378C515}">
      <dgm:prSet/>
      <dgm:spPr/>
      <dgm:t>
        <a:bodyPr/>
        <a:lstStyle/>
        <a:p>
          <a:endParaRPr lang="zh-CN" altLang="en-US"/>
        </a:p>
      </dgm:t>
    </dgm:pt>
    <dgm:pt modelId="{4D209CDD-14AF-4731-9ABD-3B2628246107}">
      <dgm:prSet phldrT="[Text]" custT="1">
        <dgm:style>
          <a:lnRef idx="1">
            <a:schemeClr val="accent1"/>
          </a:lnRef>
          <a:fillRef idx="3">
            <a:schemeClr val="accent1"/>
          </a:fillRef>
          <a:effectRef idx="2">
            <a:schemeClr val="accent1"/>
          </a:effectRef>
          <a:fontRef idx="minor">
            <a:schemeClr val="lt1"/>
          </a:fontRef>
        </dgm:style>
      </dgm:prSet>
      <dgm:spPr/>
      <dgm:t>
        <a:bodyPr/>
        <a:lstStyle/>
        <a:p>
          <a:pPr indent="914400" algn="l">
            <a:lnSpc>
              <a:spcPct val="150000"/>
            </a:lnSpc>
          </a:pPr>
          <a:r>
            <a:rPr lang="zh-CN" altLang="en-US" sz="1400" b="1" dirty="0">
              <a:latin typeface="微软雅黑" pitchFamily="34" charset="-122"/>
              <a:ea typeface="微软雅黑" pitchFamily="34" charset="-122"/>
              <a:cs typeface="+mn-cs"/>
            </a:rPr>
            <a:t>过去</a:t>
          </a:r>
          <a:r>
            <a:rPr lang="en-US" altLang="zh-CN" sz="1400" b="1" dirty="0">
              <a:latin typeface="微软雅黑" pitchFamily="34" charset="-122"/>
              <a:ea typeface="微软雅黑" pitchFamily="34" charset="-122"/>
              <a:cs typeface="+mn-cs"/>
            </a:rPr>
            <a:t>10</a:t>
          </a:r>
          <a:r>
            <a:rPr lang="zh-CN" altLang="en-US" sz="1400" b="1" dirty="0">
              <a:latin typeface="微软雅黑" pitchFamily="34" charset="-122"/>
              <a:ea typeface="微软雅黑" pitchFamily="34" charset="-122"/>
              <a:cs typeface="+mn-cs"/>
            </a:rPr>
            <a:t>年中发表的论文</a:t>
          </a:r>
          <a:r>
            <a:rPr lang="en-US" altLang="zh-CN" sz="1400" b="1" dirty="0">
              <a:latin typeface="微软雅黑" pitchFamily="34" charset="-122"/>
              <a:ea typeface="微软雅黑" pitchFamily="34" charset="-122"/>
              <a:cs typeface="+mn-cs"/>
            </a:rPr>
            <a:t>,</a:t>
          </a:r>
          <a:r>
            <a:rPr lang="zh-CN" altLang="en-US" sz="1400" b="1" dirty="0">
              <a:latin typeface="微软雅黑" pitchFamily="34" charset="-122"/>
              <a:ea typeface="微软雅黑" pitchFamily="34" charset="-122"/>
              <a:cs typeface="+mn-cs"/>
            </a:rPr>
            <a:t>被引用次数在同年同学科发表的论文中进入全球前</a:t>
          </a:r>
          <a:r>
            <a:rPr lang="en-US" altLang="zh-CN" sz="1400" b="1" dirty="0">
              <a:latin typeface="微软雅黑" pitchFamily="34" charset="-122"/>
              <a:ea typeface="微软雅黑" pitchFamily="34" charset="-122"/>
              <a:cs typeface="+mn-cs"/>
            </a:rPr>
            <a:t>1</a:t>
          </a:r>
          <a:r>
            <a:rPr lang="zh-CN" altLang="en-US" sz="1400" b="1" dirty="0">
              <a:latin typeface="微软雅黑" pitchFamily="34" charset="-122"/>
              <a:ea typeface="微软雅黑" pitchFamily="34" charset="-122"/>
              <a:cs typeface="+mn-cs"/>
            </a:rPr>
            <a:t>％</a:t>
          </a:r>
          <a:endParaRPr lang="zh-CN" altLang="en-US" sz="1400" dirty="0"/>
        </a:p>
      </dgm:t>
    </dgm:pt>
    <dgm:pt modelId="{28321935-4F48-404B-A697-6F48E6AF947F}" type="parTrans" cxnId="{0E2B6F73-49CB-4157-8DCF-1C54B2DBF6A3}">
      <dgm:prSet/>
      <dgm:spPr/>
      <dgm:t>
        <a:bodyPr/>
        <a:lstStyle/>
        <a:p>
          <a:endParaRPr lang="zh-CN" altLang="en-US"/>
        </a:p>
      </dgm:t>
    </dgm:pt>
    <dgm:pt modelId="{9E0F8439-782F-4C83-A69B-7FE59ACF34EF}" type="sibTrans" cxnId="{0E2B6F73-49CB-4157-8DCF-1C54B2DBF6A3}">
      <dgm:prSet/>
      <dgm:spPr/>
      <dgm:t>
        <a:bodyPr/>
        <a:lstStyle/>
        <a:p>
          <a:endParaRPr lang="zh-CN" altLang="en-US"/>
        </a:p>
      </dgm:t>
    </dgm:pt>
    <dgm:pt modelId="{C7AD9D8C-9DF9-4A35-84DE-ECA7DC05A3ED}">
      <dgm:prSet phldrT="[Text]" custT="1"/>
      <dgm:spPr/>
      <dgm:t>
        <a:bodyPr/>
        <a:lstStyle/>
        <a:p>
          <a:r>
            <a:rPr lang="zh-CN" altLang="en-US" sz="1400" b="1" dirty="0">
              <a:latin typeface="微软雅黑" pitchFamily="34" charset="-122"/>
              <a:ea typeface="微软雅黑" pitchFamily="34" charset="-122"/>
              <a:cs typeface="+mn-cs"/>
            </a:rPr>
            <a:t>热点论文</a:t>
          </a:r>
          <a:endParaRPr lang="en-US" altLang="zh-CN" sz="1400" b="1" dirty="0">
            <a:latin typeface="微软雅黑" pitchFamily="34" charset="-122"/>
            <a:ea typeface="微软雅黑" pitchFamily="34" charset="-122"/>
            <a:cs typeface="+mn-cs"/>
          </a:endParaRPr>
        </a:p>
        <a:p>
          <a:r>
            <a:rPr lang="en-US" sz="1400" b="1" dirty="0">
              <a:latin typeface="微软雅黑" pitchFamily="34" charset="-122"/>
              <a:ea typeface="微软雅黑" pitchFamily="34" charset="-122"/>
              <a:cs typeface="+mn-cs"/>
            </a:rPr>
            <a:t>(Hot Paper)</a:t>
          </a:r>
          <a:r>
            <a:rPr lang="zh-CN" altLang="en-US" sz="1400" b="1" dirty="0">
              <a:latin typeface="微软雅黑" pitchFamily="34" charset="-122"/>
              <a:ea typeface="微软雅黑" pitchFamily="34" charset="-122"/>
              <a:cs typeface="+mn-cs"/>
            </a:rPr>
            <a:t> </a:t>
          </a:r>
          <a:endParaRPr lang="zh-CN" altLang="en-US" sz="1400" dirty="0"/>
        </a:p>
      </dgm:t>
    </dgm:pt>
    <dgm:pt modelId="{0044099C-E4EC-4AA6-B832-84AD7D81C6BE}" type="parTrans" cxnId="{F90E5431-7625-4DEC-BB5A-E394D1CCD388}">
      <dgm:prSet/>
      <dgm:spPr/>
      <dgm:t>
        <a:bodyPr/>
        <a:lstStyle/>
        <a:p>
          <a:endParaRPr lang="zh-CN" altLang="en-US"/>
        </a:p>
      </dgm:t>
    </dgm:pt>
    <dgm:pt modelId="{16304445-19FB-4A87-8339-25DACCEA1414}" type="sibTrans" cxnId="{F90E5431-7625-4DEC-BB5A-E394D1CCD388}">
      <dgm:prSet/>
      <dgm:spPr/>
      <dgm:t>
        <a:bodyPr/>
        <a:lstStyle/>
        <a:p>
          <a:endParaRPr lang="zh-CN" altLang="en-US"/>
        </a:p>
      </dgm:t>
    </dgm:pt>
    <dgm:pt modelId="{BDA7650A-0A04-44B7-B64D-1485B7463CA3}">
      <dgm:prSet phldrT="[Text]" custT="1">
        <dgm:style>
          <a:lnRef idx="1">
            <a:schemeClr val="accent1"/>
          </a:lnRef>
          <a:fillRef idx="3">
            <a:schemeClr val="accent1"/>
          </a:fillRef>
          <a:effectRef idx="2">
            <a:schemeClr val="accent1"/>
          </a:effectRef>
          <a:fontRef idx="minor">
            <a:schemeClr val="lt1"/>
          </a:fontRef>
        </dgm:style>
      </dgm:prSet>
      <dgm:spPr/>
      <dgm:t>
        <a:bodyPr/>
        <a:lstStyle/>
        <a:p>
          <a:pPr indent="914400" algn="l">
            <a:lnSpc>
              <a:spcPct val="150000"/>
            </a:lnSpc>
          </a:pPr>
          <a:r>
            <a:rPr lang="zh-CN" altLang="en-US" sz="1400" b="1" dirty="0">
              <a:latin typeface="微软雅黑" pitchFamily="34" charset="-122"/>
              <a:ea typeface="微软雅黑" pitchFamily="34" charset="-122"/>
              <a:cs typeface="+mn-cs"/>
            </a:rPr>
            <a:t>过去２年中所发表的论文</a:t>
          </a:r>
          <a:r>
            <a:rPr lang="en-US" altLang="zh-CN" sz="1400" b="1" dirty="0">
              <a:latin typeface="微软雅黑" pitchFamily="34" charset="-122"/>
              <a:ea typeface="微软雅黑" pitchFamily="34" charset="-122"/>
              <a:cs typeface="+mn-cs"/>
            </a:rPr>
            <a:t>,</a:t>
          </a:r>
          <a:r>
            <a:rPr lang="zh-CN" altLang="en-US" sz="1400" b="1" dirty="0">
              <a:latin typeface="微软雅黑" pitchFamily="34" charset="-122"/>
              <a:ea typeface="微软雅黑" pitchFamily="34" charset="-122"/>
              <a:cs typeface="+mn-cs"/>
            </a:rPr>
            <a:t>在最近两个月中其影响力排在某学科前</a:t>
          </a:r>
          <a:r>
            <a:rPr lang="en-US" altLang="zh-CN" sz="1400" b="1" dirty="0">
              <a:latin typeface="微软雅黑" pitchFamily="34" charset="-122"/>
              <a:ea typeface="微软雅黑" pitchFamily="34" charset="-122"/>
              <a:cs typeface="+mn-cs"/>
            </a:rPr>
            <a:t>0.1%</a:t>
          </a:r>
          <a:r>
            <a:rPr lang="zh-CN" altLang="en-US" sz="1400" b="1" dirty="0">
              <a:latin typeface="微软雅黑" pitchFamily="34" charset="-122"/>
              <a:ea typeface="微软雅黑" pitchFamily="34" charset="-122"/>
              <a:cs typeface="+mn-cs"/>
            </a:rPr>
            <a:t>的论文</a:t>
          </a:r>
          <a:endParaRPr lang="zh-CN" altLang="en-US" sz="1400" dirty="0"/>
        </a:p>
      </dgm:t>
    </dgm:pt>
    <dgm:pt modelId="{5D468B57-7CFF-4540-A325-BA8EFFAD5A37}" type="parTrans" cxnId="{98BBD260-07AF-4C4A-9DF5-46BB159592CA}">
      <dgm:prSet/>
      <dgm:spPr/>
      <dgm:t>
        <a:bodyPr/>
        <a:lstStyle/>
        <a:p>
          <a:endParaRPr lang="zh-CN" altLang="en-US"/>
        </a:p>
      </dgm:t>
    </dgm:pt>
    <dgm:pt modelId="{B0387C8A-A9CA-4445-8716-946D6289BE71}" type="sibTrans" cxnId="{98BBD260-07AF-4C4A-9DF5-46BB159592CA}">
      <dgm:prSet/>
      <dgm:spPr/>
      <dgm:t>
        <a:bodyPr/>
        <a:lstStyle/>
        <a:p>
          <a:endParaRPr lang="zh-CN" altLang="en-US"/>
        </a:p>
      </dgm:t>
    </dgm:pt>
    <dgm:pt modelId="{91A24626-0226-49F7-AC8E-46339426AE7F}" type="pres">
      <dgm:prSet presAssocID="{91772926-2377-40D6-B6E3-307E89C61692}" presName="diagram" presStyleCnt="0">
        <dgm:presLayoutVars>
          <dgm:chPref val="1"/>
          <dgm:dir/>
          <dgm:animOne val="branch"/>
          <dgm:animLvl val="lvl"/>
          <dgm:resizeHandles val="exact"/>
        </dgm:presLayoutVars>
      </dgm:prSet>
      <dgm:spPr/>
    </dgm:pt>
    <dgm:pt modelId="{8548A039-92AA-4F02-8DB2-85EF7B1DF708}" type="pres">
      <dgm:prSet presAssocID="{17EFEA97-4A0E-4977-A5F2-073B3AFA72FB}" presName="root1" presStyleCnt="0"/>
      <dgm:spPr/>
    </dgm:pt>
    <dgm:pt modelId="{4709A194-4D85-4D1F-AEA6-6EC7F812D789}" type="pres">
      <dgm:prSet presAssocID="{17EFEA97-4A0E-4977-A5F2-073B3AFA72FB}" presName="LevelOneTextNode" presStyleLbl="node0" presStyleIdx="0" presStyleCnt="1">
        <dgm:presLayoutVars>
          <dgm:chPref val="3"/>
        </dgm:presLayoutVars>
      </dgm:prSet>
      <dgm:spPr/>
    </dgm:pt>
    <dgm:pt modelId="{3331E551-AF28-4598-A7A9-FC5723BD60C7}" type="pres">
      <dgm:prSet presAssocID="{17EFEA97-4A0E-4977-A5F2-073B3AFA72FB}" presName="level2hierChild" presStyleCnt="0"/>
      <dgm:spPr/>
    </dgm:pt>
    <dgm:pt modelId="{6C7B07FB-278E-4E13-A309-26FFD8D007E0}" type="pres">
      <dgm:prSet presAssocID="{5C0369DE-EAD5-4785-95CE-568FA860A0B7}" presName="conn2-1" presStyleLbl="parChTrans1D2" presStyleIdx="0" presStyleCnt="2"/>
      <dgm:spPr/>
    </dgm:pt>
    <dgm:pt modelId="{D35B9316-7017-4890-8D39-54EB5ABA4CE2}" type="pres">
      <dgm:prSet presAssocID="{5C0369DE-EAD5-4785-95CE-568FA860A0B7}" presName="connTx" presStyleLbl="parChTrans1D2" presStyleIdx="0" presStyleCnt="2"/>
      <dgm:spPr/>
    </dgm:pt>
    <dgm:pt modelId="{8328CE43-2B70-42E4-9D0F-1825A41F64FA}" type="pres">
      <dgm:prSet presAssocID="{689FF4A5-F7C6-45E0-B0AD-38E6F1544BF1}" presName="root2" presStyleCnt="0"/>
      <dgm:spPr/>
    </dgm:pt>
    <dgm:pt modelId="{36006C31-E1F2-424C-BC50-197AE8C16332}" type="pres">
      <dgm:prSet presAssocID="{689FF4A5-F7C6-45E0-B0AD-38E6F1544BF1}" presName="LevelTwoTextNode" presStyleLbl="node2" presStyleIdx="0" presStyleCnt="2" custScaleX="119724">
        <dgm:presLayoutVars>
          <dgm:chPref val="3"/>
        </dgm:presLayoutVars>
      </dgm:prSet>
      <dgm:spPr/>
    </dgm:pt>
    <dgm:pt modelId="{A81BAD06-79F5-492B-BAEC-C84DE410E48F}" type="pres">
      <dgm:prSet presAssocID="{689FF4A5-F7C6-45E0-B0AD-38E6F1544BF1}" presName="level3hierChild" presStyleCnt="0"/>
      <dgm:spPr/>
    </dgm:pt>
    <dgm:pt modelId="{D28B9126-DD51-4BFC-91E1-55109DDB172A}" type="pres">
      <dgm:prSet presAssocID="{28321935-4F48-404B-A697-6F48E6AF947F}" presName="conn2-1" presStyleLbl="parChTrans1D3" presStyleIdx="0" presStyleCnt="2"/>
      <dgm:spPr/>
    </dgm:pt>
    <dgm:pt modelId="{45950FB7-5CE7-4ECA-910B-34A52D1251A9}" type="pres">
      <dgm:prSet presAssocID="{28321935-4F48-404B-A697-6F48E6AF947F}" presName="connTx" presStyleLbl="parChTrans1D3" presStyleIdx="0" presStyleCnt="2"/>
      <dgm:spPr/>
    </dgm:pt>
    <dgm:pt modelId="{94B5A798-FC14-4C31-B2E8-54AB7E54075F}" type="pres">
      <dgm:prSet presAssocID="{4D209CDD-14AF-4731-9ABD-3B2628246107}" presName="root2" presStyleCnt="0"/>
      <dgm:spPr/>
    </dgm:pt>
    <dgm:pt modelId="{A782B220-E789-411E-ABFF-8E2CCD33A96C}" type="pres">
      <dgm:prSet presAssocID="{4D209CDD-14AF-4731-9ABD-3B2628246107}" presName="LevelTwoTextNode" presStyleLbl="node3" presStyleIdx="0" presStyleCnt="2" custScaleX="206127" custScaleY="151039">
        <dgm:presLayoutVars>
          <dgm:chPref val="3"/>
        </dgm:presLayoutVars>
      </dgm:prSet>
      <dgm:spPr/>
    </dgm:pt>
    <dgm:pt modelId="{F7C3AC7D-DDBE-4AC5-8698-1B988D13D0CA}" type="pres">
      <dgm:prSet presAssocID="{4D209CDD-14AF-4731-9ABD-3B2628246107}" presName="level3hierChild" presStyleCnt="0"/>
      <dgm:spPr/>
    </dgm:pt>
    <dgm:pt modelId="{C3ACA633-11AB-4816-BFCF-2A671C2B4CC4}" type="pres">
      <dgm:prSet presAssocID="{0044099C-E4EC-4AA6-B832-84AD7D81C6BE}" presName="conn2-1" presStyleLbl="parChTrans1D2" presStyleIdx="1" presStyleCnt="2"/>
      <dgm:spPr/>
    </dgm:pt>
    <dgm:pt modelId="{4FD33E74-4004-4A05-98F9-72734D985ECB}" type="pres">
      <dgm:prSet presAssocID="{0044099C-E4EC-4AA6-B832-84AD7D81C6BE}" presName="connTx" presStyleLbl="parChTrans1D2" presStyleIdx="1" presStyleCnt="2"/>
      <dgm:spPr/>
    </dgm:pt>
    <dgm:pt modelId="{2DF2ACA2-81AA-49C7-BE06-CD167FBEDC4B}" type="pres">
      <dgm:prSet presAssocID="{C7AD9D8C-9DF9-4A35-84DE-ECA7DC05A3ED}" presName="root2" presStyleCnt="0"/>
      <dgm:spPr/>
    </dgm:pt>
    <dgm:pt modelId="{68F5CBCC-0CC2-4CB5-A189-0A67A2746B0E}" type="pres">
      <dgm:prSet presAssocID="{C7AD9D8C-9DF9-4A35-84DE-ECA7DC05A3ED}" presName="LevelTwoTextNode" presStyleLbl="node2" presStyleIdx="1" presStyleCnt="2" custScaleX="120062">
        <dgm:presLayoutVars>
          <dgm:chPref val="3"/>
        </dgm:presLayoutVars>
      </dgm:prSet>
      <dgm:spPr/>
    </dgm:pt>
    <dgm:pt modelId="{8F251875-4458-4F4D-8399-7B975E9930A7}" type="pres">
      <dgm:prSet presAssocID="{C7AD9D8C-9DF9-4A35-84DE-ECA7DC05A3ED}" presName="level3hierChild" presStyleCnt="0"/>
      <dgm:spPr/>
    </dgm:pt>
    <dgm:pt modelId="{B5CF48AB-C21E-489A-9063-72AC0863B14B}" type="pres">
      <dgm:prSet presAssocID="{5D468B57-7CFF-4540-A325-BA8EFFAD5A37}" presName="conn2-1" presStyleLbl="parChTrans1D3" presStyleIdx="1" presStyleCnt="2"/>
      <dgm:spPr/>
    </dgm:pt>
    <dgm:pt modelId="{495C2297-DAA8-4613-B0DE-AFC6924EAC1E}" type="pres">
      <dgm:prSet presAssocID="{5D468B57-7CFF-4540-A325-BA8EFFAD5A37}" presName="connTx" presStyleLbl="parChTrans1D3" presStyleIdx="1" presStyleCnt="2"/>
      <dgm:spPr/>
    </dgm:pt>
    <dgm:pt modelId="{EBA2F65B-1EB3-471D-A084-C8A88434D055}" type="pres">
      <dgm:prSet presAssocID="{BDA7650A-0A04-44B7-B64D-1485B7463CA3}" presName="root2" presStyleCnt="0"/>
      <dgm:spPr/>
    </dgm:pt>
    <dgm:pt modelId="{79C63AC0-BC60-43AB-94B5-FBFBBB5D1A51}" type="pres">
      <dgm:prSet presAssocID="{BDA7650A-0A04-44B7-B64D-1485B7463CA3}" presName="LevelTwoTextNode" presStyleLbl="node3" presStyleIdx="1" presStyleCnt="2" custScaleX="205929" custScaleY="150457">
        <dgm:presLayoutVars>
          <dgm:chPref val="3"/>
        </dgm:presLayoutVars>
      </dgm:prSet>
      <dgm:spPr/>
    </dgm:pt>
    <dgm:pt modelId="{66DE48BC-1203-40AC-9E72-477705EB46E2}" type="pres">
      <dgm:prSet presAssocID="{BDA7650A-0A04-44B7-B64D-1485B7463CA3}" presName="level3hierChild" presStyleCnt="0"/>
      <dgm:spPr/>
    </dgm:pt>
  </dgm:ptLst>
  <dgm:cxnLst>
    <dgm:cxn modelId="{49B16F11-7647-4712-93E8-3EF137F2B492}" type="presOf" srcId="{689FF4A5-F7C6-45E0-B0AD-38E6F1544BF1}" destId="{36006C31-E1F2-424C-BC50-197AE8C16332}" srcOrd="0" destOrd="0" presId="urn:microsoft.com/office/officeart/2005/8/layout/hierarchy2"/>
    <dgm:cxn modelId="{FADE6E1D-12A9-4019-AA02-2F24349ACFF8}" type="presOf" srcId="{91772926-2377-40D6-B6E3-307E89C61692}" destId="{91A24626-0226-49F7-AC8E-46339426AE7F}" srcOrd="0" destOrd="0" presId="urn:microsoft.com/office/officeart/2005/8/layout/hierarchy2"/>
    <dgm:cxn modelId="{D851EE20-01E7-4318-8015-9B9F7416CE34}" type="presOf" srcId="{5D468B57-7CFF-4540-A325-BA8EFFAD5A37}" destId="{B5CF48AB-C21E-489A-9063-72AC0863B14B}" srcOrd="0" destOrd="0" presId="urn:microsoft.com/office/officeart/2005/8/layout/hierarchy2"/>
    <dgm:cxn modelId="{72E8042E-EB67-4AFB-A416-25CDF1D3FA66}" type="presOf" srcId="{28321935-4F48-404B-A697-6F48E6AF947F}" destId="{45950FB7-5CE7-4ECA-910B-34A52D1251A9}" srcOrd="1" destOrd="0" presId="urn:microsoft.com/office/officeart/2005/8/layout/hierarchy2"/>
    <dgm:cxn modelId="{F90E5431-7625-4DEC-BB5A-E394D1CCD388}" srcId="{17EFEA97-4A0E-4977-A5F2-073B3AFA72FB}" destId="{C7AD9D8C-9DF9-4A35-84DE-ECA7DC05A3ED}" srcOrd="1" destOrd="0" parTransId="{0044099C-E4EC-4AA6-B832-84AD7D81C6BE}" sibTransId="{16304445-19FB-4A87-8339-25DACCEA1414}"/>
    <dgm:cxn modelId="{E8BD025D-17BD-467D-BC83-3513FE909FF1}" type="presOf" srcId="{0044099C-E4EC-4AA6-B832-84AD7D81C6BE}" destId="{C3ACA633-11AB-4816-BFCF-2A671C2B4CC4}" srcOrd="0" destOrd="0" presId="urn:microsoft.com/office/officeart/2005/8/layout/hierarchy2"/>
    <dgm:cxn modelId="{3BD4675F-4BB0-49B4-AE74-8F3C16449655}" type="presOf" srcId="{C7AD9D8C-9DF9-4A35-84DE-ECA7DC05A3ED}" destId="{68F5CBCC-0CC2-4CB5-A189-0A67A2746B0E}" srcOrd="0" destOrd="0" presId="urn:microsoft.com/office/officeart/2005/8/layout/hierarchy2"/>
    <dgm:cxn modelId="{98BBD260-07AF-4C4A-9DF5-46BB159592CA}" srcId="{C7AD9D8C-9DF9-4A35-84DE-ECA7DC05A3ED}" destId="{BDA7650A-0A04-44B7-B64D-1485B7463CA3}" srcOrd="0" destOrd="0" parTransId="{5D468B57-7CFF-4540-A325-BA8EFFAD5A37}" sibTransId="{B0387C8A-A9CA-4445-8716-946D6289BE71}"/>
    <dgm:cxn modelId="{5EB6EA61-2305-4DC6-9562-1ACFCD79F87E}" type="presOf" srcId="{0044099C-E4EC-4AA6-B832-84AD7D81C6BE}" destId="{4FD33E74-4004-4A05-98F9-72734D985ECB}" srcOrd="1" destOrd="0" presId="urn:microsoft.com/office/officeart/2005/8/layout/hierarchy2"/>
    <dgm:cxn modelId="{C1515062-325B-452C-8795-D5F07378C515}" srcId="{17EFEA97-4A0E-4977-A5F2-073B3AFA72FB}" destId="{689FF4A5-F7C6-45E0-B0AD-38E6F1544BF1}" srcOrd="0" destOrd="0" parTransId="{5C0369DE-EAD5-4785-95CE-568FA860A0B7}" sibTransId="{061CF892-72FE-4C31-A80C-6A6FA64AB578}"/>
    <dgm:cxn modelId="{7CBFD845-2F18-4359-A674-D2C7FA34A668}" type="presOf" srcId="{5D468B57-7CFF-4540-A325-BA8EFFAD5A37}" destId="{495C2297-DAA8-4613-B0DE-AFC6924EAC1E}" srcOrd="1" destOrd="0" presId="urn:microsoft.com/office/officeart/2005/8/layout/hierarchy2"/>
    <dgm:cxn modelId="{6040DC70-8128-478B-AA72-4C3E4F369DE1}" type="presOf" srcId="{17EFEA97-4A0E-4977-A5F2-073B3AFA72FB}" destId="{4709A194-4D85-4D1F-AEA6-6EC7F812D789}" srcOrd="0" destOrd="0" presId="urn:microsoft.com/office/officeart/2005/8/layout/hierarchy2"/>
    <dgm:cxn modelId="{9066E772-E2FB-4EB0-A6FA-ED582C94A8CD}" srcId="{91772926-2377-40D6-B6E3-307E89C61692}" destId="{17EFEA97-4A0E-4977-A5F2-073B3AFA72FB}" srcOrd="0" destOrd="0" parTransId="{2913EF9F-6038-4E27-9808-13D73F71C49E}" sibTransId="{FCE1D6FF-A146-4039-8DB2-877E8B627E43}"/>
    <dgm:cxn modelId="{0E2B6F73-49CB-4157-8DCF-1C54B2DBF6A3}" srcId="{689FF4A5-F7C6-45E0-B0AD-38E6F1544BF1}" destId="{4D209CDD-14AF-4731-9ABD-3B2628246107}" srcOrd="0" destOrd="0" parTransId="{28321935-4F48-404B-A697-6F48E6AF947F}" sibTransId="{9E0F8439-782F-4C83-A69B-7FE59ACF34EF}"/>
    <dgm:cxn modelId="{64AA7A8E-0466-4D9D-87F9-EA0CA141C6B4}" type="presOf" srcId="{BDA7650A-0A04-44B7-B64D-1485B7463CA3}" destId="{79C63AC0-BC60-43AB-94B5-FBFBBB5D1A51}" srcOrd="0" destOrd="0" presId="urn:microsoft.com/office/officeart/2005/8/layout/hierarchy2"/>
    <dgm:cxn modelId="{8EF948A9-0AC6-475B-A6CB-1FDA0E2F75C6}" type="presOf" srcId="{5C0369DE-EAD5-4785-95CE-568FA860A0B7}" destId="{6C7B07FB-278E-4E13-A309-26FFD8D007E0}" srcOrd="0" destOrd="0" presId="urn:microsoft.com/office/officeart/2005/8/layout/hierarchy2"/>
    <dgm:cxn modelId="{4F5616CC-22ED-4BE2-B9D2-C6F9DF385B96}" type="presOf" srcId="{4D209CDD-14AF-4731-9ABD-3B2628246107}" destId="{A782B220-E789-411E-ABFF-8E2CCD33A96C}" srcOrd="0" destOrd="0" presId="urn:microsoft.com/office/officeart/2005/8/layout/hierarchy2"/>
    <dgm:cxn modelId="{F58939E6-418B-4CAC-BF0F-8A85070C4CC5}" type="presOf" srcId="{5C0369DE-EAD5-4785-95CE-568FA860A0B7}" destId="{D35B9316-7017-4890-8D39-54EB5ABA4CE2}" srcOrd="1" destOrd="0" presId="urn:microsoft.com/office/officeart/2005/8/layout/hierarchy2"/>
    <dgm:cxn modelId="{86C73FEA-489B-4925-B328-30EFB2AB7014}" type="presOf" srcId="{28321935-4F48-404B-A697-6F48E6AF947F}" destId="{D28B9126-DD51-4BFC-91E1-55109DDB172A}" srcOrd="0" destOrd="0" presId="urn:microsoft.com/office/officeart/2005/8/layout/hierarchy2"/>
    <dgm:cxn modelId="{D98DEF82-435C-4EB6-87E4-C4810B333609}" type="presParOf" srcId="{91A24626-0226-49F7-AC8E-46339426AE7F}" destId="{8548A039-92AA-4F02-8DB2-85EF7B1DF708}" srcOrd="0" destOrd="0" presId="urn:microsoft.com/office/officeart/2005/8/layout/hierarchy2"/>
    <dgm:cxn modelId="{AFC94CE5-C0FF-4F83-8B7C-03BD6DD995A8}" type="presParOf" srcId="{8548A039-92AA-4F02-8DB2-85EF7B1DF708}" destId="{4709A194-4D85-4D1F-AEA6-6EC7F812D789}" srcOrd="0" destOrd="0" presId="urn:microsoft.com/office/officeart/2005/8/layout/hierarchy2"/>
    <dgm:cxn modelId="{413DC6C5-3AD2-472C-8314-5F115AC37654}" type="presParOf" srcId="{8548A039-92AA-4F02-8DB2-85EF7B1DF708}" destId="{3331E551-AF28-4598-A7A9-FC5723BD60C7}" srcOrd="1" destOrd="0" presId="urn:microsoft.com/office/officeart/2005/8/layout/hierarchy2"/>
    <dgm:cxn modelId="{29C76A48-EB96-4CFD-9E49-9B9E67591502}" type="presParOf" srcId="{3331E551-AF28-4598-A7A9-FC5723BD60C7}" destId="{6C7B07FB-278E-4E13-A309-26FFD8D007E0}" srcOrd="0" destOrd="0" presId="urn:microsoft.com/office/officeart/2005/8/layout/hierarchy2"/>
    <dgm:cxn modelId="{16066DA8-06CA-4BBB-95D6-30FC7DE79742}" type="presParOf" srcId="{6C7B07FB-278E-4E13-A309-26FFD8D007E0}" destId="{D35B9316-7017-4890-8D39-54EB5ABA4CE2}" srcOrd="0" destOrd="0" presId="urn:microsoft.com/office/officeart/2005/8/layout/hierarchy2"/>
    <dgm:cxn modelId="{82B93292-F982-459E-854C-81C1B22A6D3D}" type="presParOf" srcId="{3331E551-AF28-4598-A7A9-FC5723BD60C7}" destId="{8328CE43-2B70-42E4-9D0F-1825A41F64FA}" srcOrd="1" destOrd="0" presId="urn:microsoft.com/office/officeart/2005/8/layout/hierarchy2"/>
    <dgm:cxn modelId="{F54DCF3C-6756-429E-8B79-B2D736C40E27}" type="presParOf" srcId="{8328CE43-2B70-42E4-9D0F-1825A41F64FA}" destId="{36006C31-E1F2-424C-BC50-197AE8C16332}" srcOrd="0" destOrd="0" presId="urn:microsoft.com/office/officeart/2005/8/layout/hierarchy2"/>
    <dgm:cxn modelId="{3E3F640F-A6A0-4489-8E45-39D064B9E1AD}" type="presParOf" srcId="{8328CE43-2B70-42E4-9D0F-1825A41F64FA}" destId="{A81BAD06-79F5-492B-BAEC-C84DE410E48F}" srcOrd="1" destOrd="0" presId="urn:microsoft.com/office/officeart/2005/8/layout/hierarchy2"/>
    <dgm:cxn modelId="{45EB02E9-D358-4587-A23C-CD92343BC3CA}" type="presParOf" srcId="{A81BAD06-79F5-492B-BAEC-C84DE410E48F}" destId="{D28B9126-DD51-4BFC-91E1-55109DDB172A}" srcOrd="0" destOrd="0" presId="urn:microsoft.com/office/officeart/2005/8/layout/hierarchy2"/>
    <dgm:cxn modelId="{311DDE00-3714-4D2F-A56B-5E3EEFEE6354}" type="presParOf" srcId="{D28B9126-DD51-4BFC-91E1-55109DDB172A}" destId="{45950FB7-5CE7-4ECA-910B-34A52D1251A9}" srcOrd="0" destOrd="0" presId="urn:microsoft.com/office/officeart/2005/8/layout/hierarchy2"/>
    <dgm:cxn modelId="{1CCEA84C-8139-45B8-8F89-5D719D310830}" type="presParOf" srcId="{A81BAD06-79F5-492B-BAEC-C84DE410E48F}" destId="{94B5A798-FC14-4C31-B2E8-54AB7E54075F}" srcOrd="1" destOrd="0" presId="urn:microsoft.com/office/officeart/2005/8/layout/hierarchy2"/>
    <dgm:cxn modelId="{B70C61AB-CCB7-4A58-AA95-B45D38A69285}" type="presParOf" srcId="{94B5A798-FC14-4C31-B2E8-54AB7E54075F}" destId="{A782B220-E789-411E-ABFF-8E2CCD33A96C}" srcOrd="0" destOrd="0" presId="urn:microsoft.com/office/officeart/2005/8/layout/hierarchy2"/>
    <dgm:cxn modelId="{CE436AE1-8838-462A-8FFD-697E3B0A9276}" type="presParOf" srcId="{94B5A798-FC14-4C31-B2E8-54AB7E54075F}" destId="{F7C3AC7D-DDBE-4AC5-8698-1B988D13D0CA}" srcOrd="1" destOrd="0" presId="urn:microsoft.com/office/officeart/2005/8/layout/hierarchy2"/>
    <dgm:cxn modelId="{04AD3CE7-F8CD-4AFF-BEEF-78430C9D558A}" type="presParOf" srcId="{3331E551-AF28-4598-A7A9-FC5723BD60C7}" destId="{C3ACA633-11AB-4816-BFCF-2A671C2B4CC4}" srcOrd="2" destOrd="0" presId="urn:microsoft.com/office/officeart/2005/8/layout/hierarchy2"/>
    <dgm:cxn modelId="{0F47C56C-BF2B-4A1A-BCA1-96863505886C}" type="presParOf" srcId="{C3ACA633-11AB-4816-BFCF-2A671C2B4CC4}" destId="{4FD33E74-4004-4A05-98F9-72734D985ECB}" srcOrd="0" destOrd="0" presId="urn:microsoft.com/office/officeart/2005/8/layout/hierarchy2"/>
    <dgm:cxn modelId="{3199047A-6CCA-408A-A93A-A5D007B34364}" type="presParOf" srcId="{3331E551-AF28-4598-A7A9-FC5723BD60C7}" destId="{2DF2ACA2-81AA-49C7-BE06-CD167FBEDC4B}" srcOrd="3" destOrd="0" presId="urn:microsoft.com/office/officeart/2005/8/layout/hierarchy2"/>
    <dgm:cxn modelId="{9F929D26-8368-408C-AC13-4E1573620015}" type="presParOf" srcId="{2DF2ACA2-81AA-49C7-BE06-CD167FBEDC4B}" destId="{68F5CBCC-0CC2-4CB5-A189-0A67A2746B0E}" srcOrd="0" destOrd="0" presId="urn:microsoft.com/office/officeart/2005/8/layout/hierarchy2"/>
    <dgm:cxn modelId="{A399AE2B-8B36-4051-878C-81DB38735F85}" type="presParOf" srcId="{2DF2ACA2-81AA-49C7-BE06-CD167FBEDC4B}" destId="{8F251875-4458-4F4D-8399-7B975E9930A7}" srcOrd="1" destOrd="0" presId="urn:microsoft.com/office/officeart/2005/8/layout/hierarchy2"/>
    <dgm:cxn modelId="{CAA65D0B-27C2-46E7-AFDA-33DF7DB3B070}" type="presParOf" srcId="{8F251875-4458-4F4D-8399-7B975E9930A7}" destId="{B5CF48AB-C21E-489A-9063-72AC0863B14B}" srcOrd="0" destOrd="0" presId="urn:microsoft.com/office/officeart/2005/8/layout/hierarchy2"/>
    <dgm:cxn modelId="{0EC57C6A-D541-4C72-AF58-EEC51F37D6B6}" type="presParOf" srcId="{B5CF48AB-C21E-489A-9063-72AC0863B14B}" destId="{495C2297-DAA8-4613-B0DE-AFC6924EAC1E}" srcOrd="0" destOrd="0" presId="urn:microsoft.com/office/officeart/2005/8/layout/hierarchy2"/>
    <dgm:cxn modelId="{FF3B905F-B1A2-41C9-9B96-B030DDD8F5BB}" type="presParOf" srcId="{8F251875-4458-4F4D-8399-7B975E9930A7}" destId="{EBA2F65B-1EB3-471D-A084-C8A88434D055}" srcOrd="1" destOrd="0" presId="urn:microsoft.com/office/officeart/2005/8/layout/hierarchy2"/>
    <dgm:cxn modelId="{7D661587-FE54-46D3-A20B-A024E6AD433A}" type="presParOf" srcId="{EBA2F65B-1EB3-471D-A084-C8A88434D055}" destId="{79C63AC0-BC60-43AB-94B5-FBFBBB5D1A51}" srcOrd="0" destOrd="0" presId="urn:microsoft.com/office/officeart/2005/8/layout/hierarchy2"/>
    <dgm:cxn modelId="{B65D49ED-8FDA-435F-B0AA-A1173A845B54}" type="presParOf" srcId="{EBA2F65B-1EB3-471D-A084-C8A88434D055}" destId="{66DE48BC-1203-40AC-9E72-477705EB46E2}"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45220C-8A80-44EB-B104-DDA589AFBD5C}" type="doc">
      <dgm:prSet loTypeId="urn:microsoft.com/office/officeart/2005/8/layout/vList3" loCatId="list" qsTypeId="urn:microsoft.com/office/officeart/2005/8/quickstyle/simple2" qsCatId="simple" csTypeId="urn:microsoft.com/office/officeart/2005/8/colors/accent1_2" csCatId="accent1" phldr="1"/>
      <dgm:spPr/>
      <dgm:t>
        <a:bodyPr/>
        <a:lstStyle/>
        <a:p>
          <a:endParaRPr lang="zh-CN" altLang="en-US"/>
        </a:p>
      </dgm:t>
    </dgm:pt>
    <dgm:pt modelId="{4B72DCBD-EF06-437D-9637-8E3A7F861EF7}">
      <dgm:prSet phldrT="[Text]" custT="1"/>
      <dgm:spPr/>
      <dgm:t>
        <a:bodyPr/>
        <a:lstStyle/>
        <a:p>
          <a:r>
            <a:rPr lang="en-US" altLang="zh-CN" sz="2000" b="0" dirty="0" err="1">
              <a:latin typeface="微软雅黑" pitchFamily="34" charset="-122"/>
              <a:ea typeface="微软雅黑" pitchFamily="34" charset="-122"/>
            </a:rPr>
            <a:t>WoS</a:t>
          </a:r>
          <a:r>
            <a:rPr lang="zh-CN" altLang="en-US" sz="2000" b="0" dirty="0">
              <a:latin typeface="微软雅黑" pitchFamily="34" charset="-122"/>
              <a:ea typeface="微软雅黑" pitchFamily="34" charset="-122"/>
            </a:rPr>
            <a:t>全文链接按钮</a:t>
          </a:r>
          <a:endParaRPr lang="zh-CN" altLang="en-US" sz="2000" b="0" dirty="0"/>
        </a:p>
      </dgm:t>
    </dgm:pt>
    <dgm:pt modelId="{FB59B1F5-B0EA-45D3-8258-A8B465541ADB}" type="parTrans" cxnId="{33D3D847-F225-455F-BD54-A5A6DD10D1A2}">
      <dgm:prSet/>
      <dgm:spPr/>
      <dgm:t>
        <a:bodyPr/>
        <a:lstStyle/>
        <a:p>
          <a:endParaRPr lang="zh-CN" altLang="en-US" sz="2800" b="0"/>
        </a:p>
      </dgm:t>
    </dgm:pt>
    <dgm:pt modelId="{BFC5587C-45FE-493A-A1EE-B0062F3C201B}" type="sibTrans" cxnId="{33D3D847-F225-455F-BD54-A5A6DD10D1A2}">
      <dgm:prSet/>
      <dgm:spPr/>
      <dgm:t>
        <a:bodyPr/>
        <a:lstStyle/>
        <a:p>
          <a:endParaRPr lang="zh-CN" altLang="en-US" sz="2800" b="0"/>
        </a:p>
      </dgm:t>
    </dgm:pt>
    <dgm:pt modelId="{0D63745C-97F4-478D-9822-3792A248D778}">
      <dgm:prSet phldrT="[Text]" custT="1"/>
      <dgm:spPr/>
      <dgm:t>
        <a:bodyPr/>
        <a:lstStyle/>
        <a:p>
          <a:r>
            <a:rPr lang="zh-CN" altLang="en-US" sz="2000" b="0" dirty="0">
              <a:latin typeface="微软雅黑" pitchFamily="34" charset="-122"/>
              <a:ea typeface="微软雅黑" pitchFamily="34" charset="-122"/>
            </a:rPr>
            <a:t>馆际互借</a:t>
          </a:r>
          <a:endParaRPr lang="zh-CN" altLang="en-US" sz="2000" b="0" dirty="0"/>
        </a:p>
      </dgm:t>
    </dgm:pt>
    <dgm:pt modelId="{6433E50C-6A8A-4C69-A910-95E2F0CAD628}" type="parTrans" cxnId="{18F900C2-88CF-4003-BDAD-898EAC09CACD}">
      <dgm:prSet/>
      <dgm:spPr/>
      <dgm:t>
        <a:bodyPr/>
        <a:lstStyle/>
        <a:p>
          <a:endParaRPr lang="zh-CN" altLang="en-US" sz="2800" b="0"/>
        </a:p>
      </dgm:t>
    </dgm:pt>
    <dgm:pt modelId="{B274B5A1-3250-4A7F-A4AB-0125E96467A9}" type="sibTrans" cxnId="{18F900C2-88CF-4003-BDAD-898EAC09CACD}">
      <dgm:prSet/>
      <dgm:spPr/>
      <dgm:t>
        <a:bodyPr/>
        <a:lstStyle/>
        <a:p>
          <a:endParaRPr lang="zh-CN" altLang="en-US" sz="2800" b="0"/>
        </a:p>
      </dgm:t>
    </dgm:pt>
    <dgm:pt modelId="{DDDD4440-7757-4E42-A5D6-D98FDD3C3CD4}">
      <dgm:prSet phldrT="[Text]" custT="1"/>
      <dgm:spPr/>
      <dgm:t>
        <a:bodyPr/>
        <a:lstStyle/>
        <a:p>
          <a:r>
            <a:rPr lang="zh-CN" altLang="en-US" sz="2000" b="0" dirty="0">
              <a:latin typeface="微软雅黑" pitchFamily="34" charset="-122"/>
              <a:ea typeface="微软雅黑" pitchFamily="34" charset="-122"/>
            </a:rPr>
            <a:t>图书馆文献传递</a:t>
          </a:r>
          <a:endParaRPr lang="zh-CN" altLang="en-US" sz="2000" b="0" dirty="0"/>
        </a:p>
      </dgm:t>
    </dgm:pt>
    <dgm:pt modelId="{30923C12-95E1-4F51-A7D9-0E090434B440}" type="parTrans" cxnId="{F64AC2E3-7340-43D0-95FE-C1B1CD0BF431}">
      <dgm:prSet/>
      <dgm:spPr/>
      <dgm:t>
        <a:bodyPr/>
        <a:lstStyle/>
        <a:p>
          <a:endParaRPr lang="zh-CN" altLang="en-US" sz="2800" b="0"/>
        </a:p>
      </dgm:t>
    </dgm:pt>
    <dgm:pt modelId="{EDD0BA70-1021-429C-AA1B-509C6528B172}" type="sibTrans" cxnId="{F64AC2E3-7340-43D0-95FE-C1B1CD0BF431}">
      <dgm:prSet/>
      <dgm:spPr/>
      <dgm:t>
        <a:bodyPr/>
        <a:lstStyle/>
        <a:p>
          <a:endParaRPr lang="zh-CN" altLang="en-US" sz="2800" b="0"/>
        </a:p>
      </dgm:t>
    </dgm:pt>
    <dgm:pt modelId="{CE2EDA3C-85A3-444B-9442-DA4C38FA48A2}">
      <dgm:prSet phldrT="[Text]" custT="1"/>
      <dgm:spPr/>
      <dgm:t>
        <a:bodyPr/>
        <a:lstStyle/>
        <a:p>
          <a:r>
            <a:rPr lang="zh-CN" altLang="en-US" sz="2000" b="0" dirty="0">
              <a:latin typeface="微软雅黑" pitchFamily="34" charset="-122"/>
              <a:ea typeface="微软雅黑" pitchFamily="34" charset="-122"/>
            </a:rPr>
            <a:t>免费全文网站</a:t>
          </a:r>
          <a:endParaRPr lang="zh-CN" altLang="en-US" sz="2000" b="0" dirty="0"/>
        </a:p>
      </dgm:t>
    </dgm:pt>
    <dgm:pt modelId="{ECAE3A60-210F-4978-874A-67B11043AF4F}" type="parTrans" cxnId="{EE917F34-87BB-4C5B-AA3B-01178CDABD72}">
      <dgm:prSet/>
      <dgm:spPr/>
      <dgm:t>
        <a:bodyPr/>
        <a:lstStyle/>
        <a:p>
          <a:endParaRPr lang="zh-CN" altLang="en-US" sz="2800" b="0"/>
        </a:p>
      </dgm:t>
    </dgm:pt>
    <dgm:pt modelId="{EC2E4711-C66F-45CB-867B-464FAC3EB04C}" type="sibTrans" cxnId="{EE917F34-87BB-4C5B-AA3B-01178CDABD72}">
      <dgm:prSet/>
      <dgm:spPr/>
      <dgm:t>
        <a:bodyPr/>
        <a:lstStyle/>
        <a:p>
          <a:endParaRPr lang="zh-CN" altLang="en-US" sz="2800" b="0"/>
        </a:p>
      </dgm:t>
    </dgm:pt>
    <dgm:pt modelId="{79704B66-B2EF-4A5D-935A-7E4CA908EE63}">
      <dgm:prSet phldrT="[Text]" custT="1"/>
      <dgm:spPr/>
      <dgm:t>
        <a:bodyPr/>
        <a:lstStyle/>
        <a:p>
          <a:r>
            <a:rPr lang="zh-CN" altLang="en-US" sz="2000" b="0" dirty="0">
              <a:latin typeface="微软雅黑" pitchFamily="34" charset="-122"/>
              <a:ea typeface="微软雅黑" pitchFamily="34" charset="-122"/>
            </a:rPr>
            <a:t>提供免费全文的期刊</a:t>
          </a:r>
          <a:endParaRPr lang="zh-CN" altLang="en-US" sz="2000" b="0" dirty="0"/>
        </a:p>
      </dgm:t>
    </dgm:pt>
    <dgm:pt modelId="{38652391-5FC0-473A-B447-0CAE1494C08D}" type="parTrans" cxnId="{1D50A11C-84B8-4A70-B20D-24C45E89C198}">
      <dgm:prSet/>
      <dgm:spPr/>
      <dgm:t>
        <a:bodyPr/>
        <a:lstStyle/>
        <a:p>
          <a:endParaRPr lang="zh-CN" altLang="en-US" sz="2800" b="0"/>
        </a:p>
      </dgm:t>
    </dgm:pt>
    <dgm:pt modelId="{C38E7280-B282-495C-9A51-5D7AA67D8778}" type="sibTrans" cxnId="{1D50A11C-84B8-4A70-B20D-24C45E89C198}">
      <dgm:prSet/>
      <dgm:spPr/>
      <dgm:t>
        <a:bodyPr/>
        <a:lstStyle/>
        <a:p>
          <a:endParaRPr lang="zh-CN" altLang="en-US" sz="2800" b="0"/>
        </a:p>
      </dgm:t>
    </dgm:pt>
    <dgm:pt modelId="{187E5735-0BE4-4CEC-84D0-6CA6A848D8BD}">
      <dgm:prSet phldrT="[Text]" custT="1"/>
      <dgm:spPr/>
      <dgm:t>
        <a:bodyPr/>
        <a:lstStyle/>
        <a:p>
          <a:r>
            <a:rPr lang="zh-CN" altLang="en-US" sz="2000" b="1" dirty="0">
              <a:latin typeface="微软雅黑" pitchFamily="34" charset="-122"/>
              <a:ea typeface="微软雅黑" pitchFamily="34" charset="-122"/>
            </a:rPr>
            <a:t>作者</a:t>
          </a:r>
          <a:r>
            <a:rPr lang="en-US" altLang="zh-CN" sz="2000" b="1" dirty="0">
              <a:latin typeface="微软雅黑" pitchFamily="34" charset="-122"/>
              <a:ea typeface="微软雅黑" pitchFamily="34" charset="-122"/>
            </a:rPr>
            <a:t>E-mail</a:t>
          </a:r>
          <a:r>
            <a:rPr lang="zh-CN" altLang="en-US" sz="2000" b="1" dirty="0">
              <a:latin typeface="微软雅黑" pitchFamily="34" charset="-122"/>
              <a:ea typeface="微软雅黑" pitchFamily="34" charset="-122"/>
            </a:rPr>
            <a:t>联系或作者主页</a:t>
          </a:r>
          <a:endParaRPr lang="zh-CN" altLang="en-US" sz="2000" b="1" dirty="0"/>
        </a:p>
      </dgm:t>
    </dgm:pt>
    <dgm:pt modelId="{09B761CF-8AA7-4083-8697-6A9946511B28}" type="parTrans" cxnId="{A4AAF1F6-578E-4CF1-A7DE-06A2DD931CEB}">
      <dgm:prSet/>
      <dgm:spPr/>
      <dgm:t>
        <a:bodyPr/>
        <a:lstStyle/>
        <a:p>
          <a:endParaRPr lang="zh-CN" altLang="en-US" sz="2800" b="0"/>
        </a:p>
      </dgm:t>
    </dgm:pt>
    <dgm:pt modelId="{C8046539-0EC6-4E2E-A392-B6948B68BE49}" type="sibTrans" cxnId="{A4AAF1F6-578E-4CF1-A7DE-06A2DD931CEB}">
      <dgm:prSet/>
      <dgm:spPr/>
      <dgm:t>
        <a:bodyPr/>
        <a:lstStyle/>
        <a:p>
          <a:endParaRPr lang="zh-CN" altLang="en-US" sz="2800" b="0"/>
        </a:p>
      </dgm:t>
    </dgm:pt>
    <dgm:pt modelId="{CD1DCE52-9BB1-4286-B72B-A121CD15470E}">
      <dgm:prSet phldrT="[Text]" custT="1"/>
      <dgm:spPr/>
      <dgm:t>
        <a:bodyPr/>
        <a:lstStyle/>
        <a:p>
          <a:r>
            <a:rPr lang="zh-CN" altLang="en-US" sz="2000" b="0">
              <a:latin typeface="微软雅黑" pitchFamily="34" charset="-122"/>
              <a:ea typeface="微软雅黑" pitchFamily="34" charset="-122"/>
            </a:rPr>
            <a:t>开放获取（</a:t>
          </a:r>
          <a:r>
            <a:rPr lang="en-US" altLang="zh-CN" sz="2000" b="0">
              <a:latin typeface="微软雅黑" pitchFamily="34" charset="-122"/>
              <a:ea typeface="微软雅黑" pitchFamily="34" charset="-122"/>
            </a:rPr>
            <a:t>OA</a:t>
          </a:r>
          <a:r>
            <a:rPr lang="zh-CN" altLang="en-US" sz="2000" b="0">
              <a:latin typeface="微软雅黑" pitchFamily="34" charset="-122"/>
              <a:ea typeface="微软雅黑" pitchFamily="34" charset="-122"/>
            </a:rPr>
            <a:t>）</a:t>
          </a:r>
          <a:endParaRPr lang="zh-CN" altLang="en-US" sz="2000" b="0" dirty="0"/>
        </a:p>
      </dgm:t>
    </dgm:pt>
    <dgm:pt modelId="{8F76092E-F592-4C9D-B950-F360C0F52575}" type="parTrans" cxnId="{17A2694D-A06D-4039-BEBE-BFA1187281A1}">
      <dgm:prSet/>
      <dgm:spPr/>
      <dgm:t>
        <a:bodyPr/>
        <a:lstStyle/>
        <a:p>
          <a:endParaRPr lang="zh-CN" altLang="en-US" sz="2800" b="0"/>
        </a:p>
      </dgm:t>
    </dgm:pt>
    <dgm:pt modelId="{CF2E6820-63D9-4C48-AA1E-50437A9365A3}" type="sibTrans" cxnId="{17A2694D-A06D-4039-BEBE-BFA1187281A1}">
      <dgm:prSet/>
      <dgm:spPr/>
      <dgm:t>
        <a:bodyPr/>
        <a:lstStyle/>
        <a:p>
          <a:endParaRPr lang="zh-CN" altLang="en-US" sz="2800" b="0"/>
        </a:p>
      </dgm:t>
    </dgm:pt>
    <dgm:pt modelId="{0C48ACC6-48D2-42B1-94E5-4C06FF045C46}" type="pres">
      <dgm:prSet presAssocID="{0245220C-8A80-44EB-B104-DDA589AFBD5C}" presName="linearFlow" presStyleCnt="0">
        <dgm:presLayoutVars>
          <dgm:dir/>
          <dgm:resizeHandles val="exact"/>
        </dgm:presLayoutVars>
      </dgm:prSet>
      <dgm:spPr/>
    </dgm:pt>
    <dgm:pt modelId="{A3EC753F-9106-4C00-8B27-F43AF4A6E80E}" type="pres">
      <dgm:prSet presAssocID="{4B72DCBD-EF06-437D-9637-8E3A7F861EF7}" presName="composite" presStyleCnt="0"/>
      <dgm:spPr/>
    </dgm:pt>
    <dgm:pt modelId="{8F53354C-C1C8-4D6C-A92F-632E0D0B83B0}" type="pres">
      <dgm:prSet presAssocID="{4B72DCBD-EF06-437D-9637-8E3A7F861EF7}" presName="imgShp" presStyleLbl="fgImgPlace1" presStyleIdx="0" presStyleCnt="7"/>
      <dgm:spPr/>
    </dgm:pt>
    <dgm:pt modelId="{67E47394-C764-468E-AE19-9166481CA32A}" type="pres">
      <dgm:prSet presAssocID="{4B72DCBD-EF06-437D-9637-8E3A7F861EF7}" presName="txShp" presStyleLbl="node1" presStyleIdx="0" presStyleCnt="7">
        <dgm:presLayoutVars>
          <dgm:bulletEnabled val="1"/>
        </dgm:presLayoutVars>
      </dgm:prSet>
      <dgm:spPr/>
    </dgm:pt>
    <dgm:pt modelId="{FE009915-37AC-4B1D-87DA-59AD58ADED24}" type="pres">
      <dgm:prSet presAssocID="{BFC5587C-45FE-493A-A1EE-B0062F3C201B}" presName="spacing" presStyleCnt="0"/>
      <dgm:spPr/>
    </dgm:pt>
    <dgm:pt modelId="{7865CED5-F161-4009-B4A0-0CBBD2DDD365}" type="pres">
      <dgm:prSet presAssocID="{0D63745C-97F4-478D-9822-3792A248D778}" presName="composite" presStyleCnt="0"/>
      <dgm:spPr/>
    </dgm:pt>
    <dgm:pt modelId="{DE6CD39C-9354-4AC8-888F-A1865D0A06DD}" type="pres">
      <dgm:prSet presAssocID="{0D63745C-97F4-478D-9822-3792A248D778}" presName="imgShp" presStyleLbl="fgImgPlace1" presStyleIdx="1" presStyleCnt="7"/>
      <dgm:spPr/>
    </dgm:pt>
    <dgm:pt modelId="{D589B96D-90EF-4881-B2C5-C540576EE1AD}" type="pres">
      <dgm:prSet presAssocID="{0D63745C-97F4-478D-9822-3792A248D778}" presName="txShp" presStyleLbl="node1" presStyleIdx="1" presStyleCnt="7">
        <dgm:presLayoutVars>
          <dgm:bulletEnabled val="1"/>
        </dgm:presLayoutVars>
      </dgm:prSet>
      <dgm:spPr/>
    </dgm:pt>
    <dgm:pt modelId="{CF73480A-F9E1-40CD-B183-01021CAD2F7D}" type="pres">
      <dgm:prSet presAssocID="{B274B5A1-3250-4A7F-A4AB-0125E96467A9}" presName="spacing" presStyleCnt="0"/>
      <dgm:spPr/>
    </dgm:pt>
    <dgm:pt modelId="{1596C5D4-A404-43EC-A7E3-F86669419356}" type="pres">
      <dgm:prSet presAssocID="{DDDD4440-7757-4E42-A5D6-D98FDD3C3CD4}" presName="composite" presStyleCnt="0"/>
      <dgm:spPr/>
    </dgm:pt>
    <dgm:pt modelId="{279DA451-FB56-44DC-83C4-ACCA7235249C}" type="pres">
      <dgm:prSet presAssocID="{DDDD4440-7757-4E42-A5D6-D98FDD3C3CD4}" presName="imgShp" presStyleLbl="fgImgPlace1" presStyleIdx="2" presStyleCnt="7"/>
      <dgm:spPr/>
    </dgm:pt>
    <dgm:pt modelId="{B088FD7A-543C-4331-85F7-11CA020BF0CF}" type="pres">
      <dgm:prSet presAssocID="{DDDD4440-7757-4E42-A5D6-D98FDD3C3CD4}" presName="txShp" presStyleLbl="node1" presStyleIdx="2" presStyleCnt="7">
        <dgm:presLayoutVars>
          <dgm:bulletEnabled val="1"/>
        </dgm:presLayoutVars>
      </dgm:prSet>
      <dgm:spPr/>
    </dgm:pt>
    <dgm:pt modelId="{AE475FCB-EA61-42F6-BA00-590701DC1F0E}" type="pres">
      <dgm:prSet presAssocID="{EDD0BA70-1021-429C-AA1B-509C6528B172}" presName="spacing" presStyleCnt="0"/>
      <dgm:spPr/>
    </dgm:pt>
    <dgm:pt modelId="{42FE7666-0232-4446-B83B-3592116925A0}" type="pres">
      <dgm:prSet presAssocID="{CE2EDA3C-85A3-444B-9442-DA4C38FA48A2}" presName="composite" presStyleCnt="0"/>
      <dgm:spPr/>
    </dgm:pt>
    <dgm:pt modelId="{F3A5899F-9E9C-438E-A177-A26C166096D1}" type="pres">
      <dgm:prSet presAssocID="{CE2EDA3C-85A3-444B-9442-DA4C38FA48A2}" presName="imgShp" presStyleLbl="fgImgPlace1" presStyleIdx="3" presStyleCnt="7"/>
      <dgm:spPr/>
    </dgm:pt>
    <dgm:pt modelId="{DAC7B2D4-0550-4EB1-B699-90B67D4C66CC}" type="pres">
      <dgm:prSet presAssocID="{CE2EDA3C-85A3-444B-9442-DA4C38FA48A2}" presName="txShp" presStyleLbl="node1" presStyleIdx="3" presStyleCnt="7">
        <dgm:presLayoutVars>
          <dgm:bulletEnabled val="1"/>
        </dgm:presLayoutVars>
      </dgm:prSet>
      <dgm:spPr/>
    </dgm:pt>
    <dgm:pt modelId="{FFCFAEFA-D639-47CE-9F23-788969A48BF4}" type="pres">
      <dgm:prSet presAssocID="{EC2E4711-C66F-45CB-867B-464FAC3EB04C}" presName="spacing" presStyleCnt="0"/>
      <dgm:spPr/>
    </dgm:pt>
    <dgm:pt modelId="{0C9980FE-E1A7-45C6-B109-9BBD405642FB}" type="pres">
      <dgm:prSet presAssocID="{79704B66-B2EF-4A5D-935A-7E4CA908EE63}" presName="composite" presStyleCnt="0"/>
      <dgm:spPr/>
    </dgm:pt>
    <dgm:pt modelId="{4C9D48B4-C1B0-4271-9373-A45761D681A0}" type="pres">
      <dgm:prSet presAssocID="{79704B66-B2EF-4A5D-935A-7E4CA908EE63}" presName="imgShp" presStyleLbl="fgImgPlace1" presStyleIdx="4" presStyleCnt="7"/>
      <dgm:spPr/>
    </dgm:pt>
    <dgm:pt modelId="{4E4E0893-FC56-463E-9A4E-A84912585C02}" type="pres">
      <dgm:prSet presAssocID="{79704B66-B2EF-4A5D-935A-7E4CA908EE63}" presName="txShp" presStyleLbl="node1" presStyleIdx="4" presStyleCnt="7">
        <dgm:presLayoutVars>
          <dgm:bulletEnabled val="1"/>
        </dgm:presLayoutVars>
      </dgm:prSet>
      <dgm:spPr/>
    </dgm:pt>
    <dgm:pt modelId="{24522448-207C-43AB-B43A-58574C57864C}" type="pres">
      <dgm:prSet presAssocID="{C38E7280-B282-495C-9A51-5D7AA67D8778}" presName="spacing" presStyleCnt="0"/>
      <dgm:spPr/>
    </dgm:pt>
    <dgm:pt modelId="{607A4C0E-4855-4629-99D2-456DD91F0B35}" type="pres">
      <dgm:prSet presAssocID="{187E5735-0BE4-4CEC-84D0-6CA6A848D8BD}" presName="composite" presStyleCnt="0"/>
      <dgm:spPr/>
    </dgm:pt>
    <dgm:pt modelId="{7FCCDBD2-7D68-4789-A585-D82CFC88EBD8}" type="pres">
      <dgm:prSet presAssocID="{187E5735-0BE4-4CEC-84D0-6CA6A848D8BD}" presName="imgShp" presStyleLbl="fgImgPlace1" presStyleIdx="5" presStyleCnt="7"/>
      <dgm:spPr/>
    </dgm:pt>
    <dgm:pt modelId="{F1604352-A71E-4327-98A6-9D1049033F0C}" type="pres">
      <dgm:prSet presAssocID="{187E5735-0BE4-4CEC-84D0-6CA6A848D8BD}" presName="txShp" presStyleLbl="node1" presStyleIdx="5" presStyleCnt="7">
        <dgm:presLayoutVars>
          <dgm:bulletEnabled val="1"/>
        </dgm:presLayoutVars>
      </dgm:prSet>
      <dgm:spPr/>
    </dgm:pt>
    <dgm:pt modelId="{729165A7-2543-4657-AECA-A8FE42954E77}" type="pres">
      <dgm:prSet presAssocID="{C8046539-0EC6-4E2E-A392-B6948B68BE49}" presName="spacing" presStyleCnt="0"/>
      <dgm:spPr/>
    </dgm:pt>
    <dgm:pt modelId="{868E7796-1AE3-4C42-947A-E38D15B80075}" type="pres">
      <dgm:prSet presAssocID="{CD1DCE52-9BB1-4286-B72B-A121CD15470E}" presName="composite" presStyleCnt="0"/>
      <dgm:spPr/>
    </dgm:pt>
    <dgm:pt modelId="{B95B9D16-CBE7-49AD-B276-A424152A64A4}" type="pres">
      <dgm:prSet presAssocID="{CD1DCE52-9BB1-4286-B72B-A121CD15470E}" presName="imgShp" presStyleLbl="fgImgPlace1" presStyleIdx="6" presStyleCnt="7"/>
      <dgm:spPr/>
    </dgm:pt>
    <dgm:pt modelId="{3BBDE75A-5ECD-4002-AAA7-740483027305}" type="pres">
      <dgm:prSet presAssocID="{CD1DCE52-9BB1-4286-B72B-A121CD15470E}" presName="txShp" presStyleLbl="node1" presStyleIdx="6" presStyleCnt="7">
        <dgm:presLayoutVars>
          <dgm:bulletEnabled val="1"/>
        </dgm:presLayoutVars>
      </dgm:prSet>
      <dgm:spPr/>
    </dgm:pt>
  </dgm:ptLst>
  <dgm:cxnLst>
    <dgm:cxn modelId="{62854300-AEFB-4544-9F71-35E65F0D6B8E}" type="presOf" srcId="{187E5735-0BE4-4CEC-84D0-6CA6A848D8BD}" destId="{F1604352-A71E-4327-98A6-9D1049033F0C}" srcOrd="0" destOrd="0" presId="urn:microsoft.com/office/officeart/2005/8/layout/vList3"/>
    <dgm:cxn modelId="{1E1C2619-05F8-41CA-980D-1CC78F2A3871}" type="presOf" srcId="{DDDD4440-7757-4E42-A5D6-D98FDD3C3CD4}" destId="{B088FD7A-543C-4331-85F7-11CA020BF0CF}" srcOrd="0" destOrd="0" presId="urn:microsoft.com/office/officeart/2005/8/layout/vList3"/>
    <dgm:cxn modelId="{1D50A11C-84B8-4A70-B20D-24C45E89C198}" srcId="{0245220C-8A80-44EB-B104-DDA589AFBD5C}" destId="{79704B66-B2EF-4A5D-935A-7E4CA908EE63}" srcOrd="4" destOrd="0" parTransId="{38652391-5FC0-473A-B447-0CAE1494C08D}" sibTransId="{C38E7280-B282-495C-9A51-5D7AA67D8778}"/>
    <dgm:cxn modelId="{B1B7F62C-0BFD-40AB-BDEA-7702AAC48D4E}" type="presOf" srcId="{0245220C-8A80-44EB-B104-DDA589AFBD5C}" destId="{0C48ACC6-48D2-42B1-94E5-4C06FF045C46}" srcOrd="0" destOrd="0" presId="urn:microsoft.com/office/officeart/2005/8/layout/vList3"/>
    <dgm:cxn modelId="{EE917F34-87BB-4C5B-AA3B-01178CDABD72}" srcId="{0245220C-8A80-44EB-B104-DDA589AFBD5C}" destId="{CE2EDA3C-85A3-444B-9442-DA4C38FA48A2}" srcOrd="3" destOrd="0" parTransId="{ECAE3A60-210F-4978-874A-67B11043AF4F}" sibTransId="{EC2E4711-C66F-45CB-867B-464FAC3EB04C}"/>
    <dgm:cxn modelId="{33D3D847-F225-455F-BD54-A5A6DD10D1A2}" srcId="{0245220C-8A80-44EB-B104-DDA589AFBD5C}" destId="{4B72DCBD-EF06-437D-9637-8E3A7F861EF7}" srcOrd="0" destOrd="0" parTransId="{FB59B1F5-B0EA-45D3-8258-A8B465541ADB}" sibTransId="{BFC5587C-45FE-493A-A1EE-B0062F3C201B}"/>
    <dgm:cxn modelId="{17A2694D-A06D-4039-BEBE-BFA1187281A1}" srcId="{0245220C-8A80-44EB-B104-DDA589AFBD5C}" destId="{CD1DCE52-9BB1-4286-B72B-A121CD15470E}" srcOrd="6" destOrd="0" parTransId="{8F76092E-F592-4C9D-B950-F360C0F52575}" sibTransId="{CF2E6820-63D9-4C48-AA1E-50437A9365A3}"/>
    <dgm:cxn modelId="{E53CDC58-41D5-4A79-9E8F-2C41C40D1F3C}" type="presOf" srcId="{0D63745C-97F4-478D-9822-3792A248D778}" destId="{D589B96D-90EF-4881-B2C5-C540576EE1AD}" srcOrd="0" destOrd="0" presId="urn:microsoft.com/office/officeart/2005/8/layout/vList3"/>
    <dgm:cxn modelId="{F034BA89-BF79-4ACB-AE89-C521E216DB0B}" type="presOf" srcId="{79704B66-B2EF-4A5D-935A-7E4CA908EE63}" destId="{4E4E0893-FC56-463E-9A4E-A84912585C02}" srcOrd="0" destOrd="0" presId="urn:microsoft.com/office/officeart/2005/8/layout/vList3"/>
    <dgm:cxn modelId="{6C8B8F9A-C089-420B-95D2-BA1F3B749F7A}" type="presOf" srcId="{CD1DCE52-9BB1-4286-B72B-A121CD15470E}" destId="{3BBDE75A-5ECD-4002-AAA7-740483027305}" srcOrd="0" destOrd="0" presId="urn:microsoft.com/office/officeart/2005/8/layout/vList3"/>
    <dgm:cxn modelId="{18F900C2-88CF-4003-BDAD-898EAC09CACD}" srcId="{0245220C-8A80-44EB-B104-DDA589AFBD5C}" destId="{0D63745C-97F4-478D-9822-3792A248D778}" srcOrd="1" destOrd="0" parTransId="{6433E50C-6A8A-4C69-A910-95E2F0CAD628}" sibTransId="{B274B5A1-3250-4A7F-A4AB-0125E96467A9}"/>
    <dgm:cxn modelId="{A778CDD5-941D-4123-9809-F7CB592ECA56}" type="presOf" srcId="{CE2EDA3C-85A3-444B-9442-DA4C38FA48A2}" destId="{DAC7B2D4-0550-4EB1-B699-90B67D4C66CC}" srcOrd="0" destOrd="0" presId="urn:microsoft.com/office/officeart/2005/8/layout/vList3"/>
    <dgm:cxn modelId="{548779DB-E9E9-4AC5-BEA6-3445A7C1A7AB}" type="presOf" srcId="{4B72DCBD-EF06-437D-9637-8E3A7F861EF7}" destId="{67E47394-C764-468E-AE19-9166481CA32A}" srcOrd="0" destOrd="0" presId="urn:microsoft.com/office/officeart/2005/8/layout/vList3"/>
    <dgm:cxn modelId="{F64AC2E3-7340-43D0-95FE-C1B1CD0BF431}" srcId="{0245220C-8A80-44EB-B104-DDA589AFBD5C}" destId="{DDDD4440-7757-4E42-A5D6-D98FDD3C3CD4}" srcOrd="2" destOrd="0" parTransId="{30923C12-95E1-4F51-A7D9-0E090434B440}" sibTransId="{EDD0BA70-1021-429C-AA1B-509C6528B172}"/>
    <dgm:cxn modelId="{A4AAF1F6-578E-4CF1-A7DE-06A2DD931CEB}" srcId="{0245220C-8A80-44EB-B104-DDA589AFBD5C}" destId="{187E5735-0BE4-4CEC-84D0-6CA6A848D8BD}" srcOrd="5" destOrd="0" parTransId="{09B761CF-8AA7-4083-8697-6A9946511B28}" sibTransId="{C8046539-0EC6-4E2E-A392-B6948B68BE49}"/>
    <dgm:cxn modelId="{57C5B896-799D-4D8B-823A-734AFC99A3EF}" type="presParOf" srcId="{0C48ACC6-48D2-42B1-94E5-4C06FF045C46}" destId="{A3EC753F-9106-4C00-8B27-F43AF4A6E80E}" srcOrd="0" destOrd="0" presId="urn:microsoft.com/office/officeart/2005/8/layout/vList3"/>
    <dgm:cxn modelId="{D34E4049-1278-489C-9F6C-156CCF09BFA9}" type="presParOf" srcId="{A3EC753F-9106-4C00-8B27-F43AF4A6E80E}" destId="{8F53354C-C1C8-4D6C-A92F-632E0D0B83B0}" srcOrd="0" destOrd="0" presId="urn:microsoft.com/office/officeart/2005/8/layout/vList3"/>
    <dgm:cxn modelId="{064FA69D-C52C-4864-A23A-F02CCDF85E90}" type="presParOf" srcId="{A3EC753F-9106-4C00-8B27-F43AF4A6E80E}" destId="{67E47394-C764-468E-AE19-9166481CA32A}" srcOrd="1" destOrd="0" presId="urn:microsoft.com/office/officeart/2005/8/layout/vList3"/>
    <dgm:cxn modelId="{1C56003B-9DF7-4F6A-86B3-E1E62F545962}" type="presParOf" srcId="{0C48ACC6-48D2-42B1-94E5-4C06FF045C46}" destId="{FE009915-37AC-4B1D-87DA-59AD58ADED24}" srcOrd="1" destOrd="0" presId="urn:microsoft.com/office/officeart/2005/8/layout/vList3"/>
    <dgm:cxn modelId="{E1113C66-3701-49DA-8B03-A745E78A5419}" type="presParOf" srcId="{0C48ACC6-48D2-42B1-94E5-4C06FF045C46}" destId="{7865CED5-F161-4009-B4A0-0CBBD2DDD365}" srcOrd="2" destOrd="0" presId="urn:microsoft.com/office/officeart/2005/8/layout/vList3"/>
    <dgm:cxn modelId="{E9A499DE-5C3B-44E2-B6AA-9560960B6F2F}" type="presParOf" srcId="{7865CED5-F161-4009-B4A0-0CBBD2DDD365}" destId="{DE6CD39C-9354-4AC8-888F-A1865D0A06DD}" srcOrd="0" destOrd="0" presId="urn:microsoft.com/office/officeart/2005/8/layout/vList3"/>
    <dgm:cxn modelId="{105966D9-6C34-4553-89F5-20684204F0F6}" type="presParOf" srcId="{7865CED5-F161-4009-B4A0-0CBBD2DDD365}" destId="{D589B96D-90EF-4881-B2C5-C540576EE1AD}" srcOrd="1" destOrd="0" presId="urn:microsoft.com/office/officeart/2005/8/layout/vList3"/>
    <dgm:cxn modelId="{C926D4E6-B815-454E-97C0-A178929FA696}" type="presParOf" srcId="{0C48ACC6-48D2-42B1-94E5-4C06FF045C46}" destId="{CF73480A-F9E1-40CD-B183-01021CAD2F7D}" srcOrd="3" destOrd="0" presId="urn:microsoft.com/office/officeart/2005/8/layout/vList3"/>
    <dgm:cxn modelId="{9C14EF56-71A6-4026-982D-25B6330A7430}" type="presParOf" srcId="{0C48ACC6-48D2-42B1-94E5-4C06FF045C46}" destId="{1596C5D4-A404-43EC-A7E3-F86669419356}" srcOrd="4" destOrd="0" presId="urn:microsoft.com/office/officeart/2005/8/layout/vList3"/>
    <dgm:cxn modelId="{2E0E0F1C-E625-4B9A-8F4C-9B68A1DEF5B7}" type="presParOf" srcId="{1596C5D4-A404-43EC-A7E3-F86669419356}" destId="{279DA451-FB56-44DC-83C4-ACCA7235249C}" srcOrd="0" destOrd="0" presId="urn:microsoft.com/office/officeart/2005/8/layout/vList3"/>
    <dgm:cxn modelId="{E6690749-9698-4760-81EC-DC99436A98DE}" type="presParOf" srcId="{1596C5D4-A404-43EC-A7E3-F86669419356}" destId="{B088FD7A-543C-4331-85F7-11CA020BF0CF}" srcOrd="1" destOrd="0" presId="urn:microsoft.com/office/officeart/2005/8/layout/vList3"/>
    <dgm:cxn modelId="{FD851420-00B0-45B1-AC52-059668DF3C88}" type="presParOf" srcId="{0C48ACC6-48D2-42B1-94E5-4C06FF045C46}" destId="{AE475FCB-EA61-42F6-BA00-590701DC1F0E}" srcOrd="5" destOrd="0" presId="urn:microsoft.com/office/officeart/2005/8/layout/vList3"/>
    <dgm:cxn modelId="{2BCE9050-7975-4ABD-A425-EE33AAA67F5E}" type="presParOf" srcId="{0C48ACC6-48D2-42B1-94E5-4C06FF045C46}" destId="{42FE7666-0232-4446-B83B-3592116925A0}" srcOrd="6" destOrd="0" presId="urn:microsoft.com/office/officeart/2005/8/layout/vList3"/>
    <dgm:cxn modelId="{4CA277E2-8419-44EB-AD7D-6A3E5741AE25}" type="presParOf" srcId="{42FE7666-0232-4446-B83B-3592116925A0}" destId="{F3A5899F-9E9C-438E-A177-A26C166096D1}" srcOrd="0" destOrd="0" presId="urn:microsoft.com/office/officeart/2005/8/layout/vList3"/>
    <dgm:cxn modelId="{DEA6C12A-8540-44F6-A020-AE90F575678D}" type="presParOf" srcId="{42FE7666-0232-4446-B83B-3592116925A0}" destId="{DAC7B2D4-0550-4EB1-B699-90B67D4C66CC}" srcOrd="1" destOrd="0" presId="urn:microsoft.com/office/officeart/2005/8/layout/vList3"/>
    <dgm:cxn modelId="{1F02AFBA-F48E-4893-9D4E-E8599D1D8E38}" type="presParOf" srcId="{0C48ACC6-48D2-42B1-94E5-4C06FF045C46}" destId="{FFCFAEFA-D639-47CE-9F23-788969A48BF4}" srcOrd="7" destOrd="0" presId="urn:microsoft.com/office/officeart/2005/8/layout/vList3"/>
    <dgm:cxn modelId="{438412B2-B26B-4607-820E-0E42B9652F50}" type="presParOf" srcId="{0C48ACC6-48D2-42B1-94E5-4C06FF045C46}" destId="{0C9980FE-E1A7-45C6-B109-9BBD405642FB}" srcOrd="8" destOrd="0" presId="urn:microsoft.com/office/officeart/2005/8/layout/vList3"/>
    <dgm:cxn modelId="{CF587E9D-29CB-44E6-9A2B-0309719FD06A}" type="presParOf" srcId="{0C9980FE-E1A7-45C6-B109-9BBD405642FB}" destId="{4C9D48B4-C1B0-4271-9373-A45761D681A0}" srcOrd="0" destOrd="0" presId="urn:microsoft.com/office/officeart/2005/8/layout/vList3"/>
    <dgm:cxn modelId="{4018634A-BEDC-4C6D-B4F5-E71A0A8FAAF3}" type="presParOf" srcId="{0C9980FE-E1A7-45C6-B109-9BBD405642FB}" destId="{4E4E0893-FC56-463E-9A4E-A84912585C02}" srcOrd="1" destOrd="0" presId="urn:microsoft.com/office/officeart/2005/8/layout/vList3"/>
    <dgm:cxn modelId="{1B944D74-348F-42A3-97CF-0F90A07470CD}" type="presParOf" srcId="{0C48ACC6-48D2-42B1-94E5-4C06FF045C46}" destId="{24522448-207C-43AB-B43A-58574C57864C}" srcOrd="9" destOrd="0" presId="urn:microsoft.com/office/officeart/2005/8/layout/vList3"/>
    <dgm:cxn modelId="{3E11C105-3E43-43E3-962E-A42C4E53E385}" type="presParOf" srcId="{0C48ACC6-48D2-42B1-94E5-4C06FF045C46}" destId="{607A4C0E-4855-4629-99D2-456DD91F0B35}" srcOrd="10" destOrd="0" presId="urn:microsoft.com/office/officeart/2005/8/layout/vList3"/>
    <dgm:cxn modelId="{F428180E-6976-47E2-8100-CC1762A93B84}" type="presParOf" srcId="{607A4C0E-4855-4629-99D2-456DD91F0B35}" destId="{7FCCDBD2-7D68-4789-A585-D82CFC88EBD8}" srcOrd="0" destOrd="0" presId="urn:microsoft.com/office/officeart/2005/8/layout/vList3"/>
    <dgm:cxn modelId="{D3382A82-1024-4AC9-8449-CFBD9504BE14}" type="presParOf" srcId="{607A4C0E-4855-4629-99D2-456DD91F0B35}" destId="{F1604352-A71E-4327-98A6-9D1049033F0C}" srcOrd="1" destOrd="0" presId="urn:microsoft.com/office/officeart/2005/8/layout/vList3"/>
    <dgm:cxn modelId="{74703C10-6A2F-4D85-A066-BA0CFD4E4659}" type="presParOf" srcId="{0C48ACC6-48D2-42B1-94E5-4C06FF045C46}" destId="{729165A7-2543-4657-AECA-A8FE42954E77}" srcOrd="11" destOrd="0" presId="urn:microsoft.com/office/officeart/2005/8/layout/vList3"/>
    <dgm:cxn modelId="{52C350DB-FAD1-449F-ADCC-63075C929B29}" type="presParOf" srcId="{0C48ACC6-48D2-42B1-94E5-4C06FF045C46}" destId="{868E7796-1AE3-4C42-947A-E38D15B80075}" srcOrd="12" destOrd="0" presId="urn:microsoft.com/office/officeart/2005/8/layout/vList3"/>
    <dgm:cxn modelId="{493E0248-679B-45C5-9C78-3FF07D33E3A1}" type="presParOf" srcId="{868E7796-1AE3-4C42-947A-E38D15B80075}" destId="{B95B9D16-CBE7-49AD-B276-A424152A64A4}" srcOrd="0" destOrd="0" presId="urn:microsoft.com/office/officeart/2005/8/layout/vList3"/>
    <dgm:cxn modelId="{72D6FDD8-C720-4125-82A9-92AAC59FB2A4}" type="presParOf" srcId="{868E7796-1AE3-4C42-947A-E38D15B80075}" destId="{3BBDE75A-5ECD-4002-AAA7-74048302730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C9A514-688A-427A-80BC-3BA85153DA7D}">
      <dsp:nvSpPr>
        <dsp:cNvPr id="0" name=""/>
        <dsp:cNvSpPr/>
      </dsp:nvSpPr>
      <dsp:spPr>
        <a:xfrm>
          <a:off x="0" y="1220184"/>
          <a:ext cx="9923951" cy="907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45C5ECD-2B6D-41B3-9ACA-04769C6C3496}">
      <dsp:nvSpPr>
        <dsp:cNvPr id="0" name=""/>
        <dsp:cNvSpPr/>
      </dsp:nvSpPr>
      <dsp:spPr>
        <a:xfrm>
          <a:off x="496197" y="688824"/>
          <a:ext cx="6946765" cy="1062720"/>
        </a:xfrm>
        <a:prstGeom prst="roundRect">
          <a:avLst/>
        </a:prstGeom>
        <a:solidFill>
          <a:srgbClr val="6817FF"/>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2571" tIns="0" rIns="262571" bIns="0" numCol="1" spcCol="1270" anchor="ctr" anchorCtr="0">
          <a:noAutofit/>
        </a:bodyPr>
        <a:lstStyle/>
        <a:p>
          <a:pPr marL="0" lvl="0" indent="0" algn="l" defTabSz="1600200">
            <a:lnSpc>
              <a:spcPct val="90000"/>
            </a:lnSpc>
            <a:spcBef>
              <a:spcPct val="0"/>
            </a:spcBef>
            <a:spcAft>
              <a:spcPct val="35000"/>
            </a:spcAft>
            <a:buNone/>
          </a:pPr>
          <a:r>
            <a:rPr lang="en-US" altLang="zh-CN" sz="3600" kern="1200" dirty="0">
              <a:latin typeface="微软雅黑" panose="020B0503020204020204" pitchFamily="34" charset="-122"/>
              <a:ea typeface="微软雅黑" panose="020B0503020204020204" pitchFamily="34" charset="-122"/>
            </a:rPr>
            <a:t>1 Web of Science </a:t>
          </a:r>
          <a:r>
            <a:rPr lang="zh-CN" altLang="en-US" sz="3600" kern="1200" dirty="0">
              <a:latin typeface="微软雅黑" panose="020B0503020204020204" pitchFamily="34" charset="-122"/>
              <a:ea typeface="微软雅黑" panose="020B0503020204020204" pitchFamily="34" charset="-122"/>
            </a:rPr>
            <a:t>是什么</a:t>
          </a:r>
        </a:p>
      </dsp:txBody>
      <dsp:txXfrm>
        <a:off x="548075" y="740702"/>
        <a:ext cx="6843009" cy="958964"/>
      </dsp:txXfrm>
    </dsp:sp>
    <dsp:sp modelId="{D69BB9DE-0A51-464D-980B-F62C2AF4E445}">
      <dsp:nvSpPr>
        <dsp:cNvPr id="0" name=""/>
        <dsp:cNvSpPr/>
      </dsp:nvSpPr>
      <dsp:spPr>
        <a:xfrm>
          <a:off x="0" y="2853144"/>
          <a:ext cx="9923951" cy="907200"/>
        </a:xfrm>
        <a:prstGeom prst="rect">
          <a:avLst/>
        </a:prstGeom>
        <a:solidFill>
          <a:schemeClr val="lt1">
            <a:alpha val="90000"/>
            <a:hueOff val="0"/>
            <a:satOff val="0"/>
            <a:lumOff val="0"/>
            <a:alphaOff val="0"/>
          </a:schemeClr>
        </a:solidFill>
        <a:ln w="6350" cap="flat" cmpd="sng" algn="ctr">
          <a:solidFill>
            <a:srgbClr val="1AC604"/>
          </a:solidFill>
          <a:prstDash val="solid"/>
          <a:miter lim="800000"/>
        </a:ln>
        <a:effectLst/>
      </dsp:spPr>
      <dsp:style>
        <a:lnRef idx="1">
          <a:scrgbClr r="0" g="0" b="0"/>
        </a:lnRef>
        <a:fillRef idx="1">
          <a:scrgbClr r="0" g="0" b="0"/>
        </a:fillRef>
        <a:effectRef idx="0">
          <a:scrgbClr r="0" g="0" b="0"/>
        </a:effectRef>
        <a:fontRef idx="minor"/>
      </dsp:style>
    </dsp:sp>
    <dsp:sp modelId="{DF6E99A7-B1B5-4EA3-BB31-90A1837D5047}">
      <dsp:nvSpPr>
        <dsp:cNvPr id="0" name=""/>
        <dsp:cNvSpPr/>
      </dsp:nvSpPr>
      <dsp:spPr>
        <a:xfrm>
          <a:off x="496197" y="2321784"/>
          <a:ext cx="6946765" cy="1062720"/>
        </a:xfrm>
        <a:prstGeom prst="roundRect">
          <a:avLst/>
        </a:prstGeom>
        <a:solidFill>
          <a:srgbClr val="1AC60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2571" tIns="0" rIns="262571" bIns="0" numCol="1" spcCol="1270" anchor="ctr" anchorCtr="0">
          <a:noAutofit/>
        </a:bodyPr>
        <a:lstStyle/>
        <a:p>
          <a:pPr marL="0" lvl="0" indent="0" algn="l" defTabSz="1600200">
            <a:lnSpc>
              <a:spcPct val="90000"/>
            </a:lnSpc>
            <a:spcBef>
              <a:spcPct val="0"/>
            </a:spcBef>
            <a:spcAft>
              <a:spcPct val="35000"/>
            </a:spcAft>
            <a:buNone/>
          </a:pPr>
          <a:r>
            <a:rPr lang="en-US" altLang="zh-CN" sz="3600" kern="1200" dirty="0">
              <a:latin typeface="微软雅黑" panose="020B0503020204020204" pitchFamily="34" charset="-122"/>
              <a:ea typeface="微软雅黑" panose="020B0503020204020204" pitchFamily="34" charset="-122"/>
            </a:rPr>
            <a:t>2 </a:t>
          </a:r>
          <a:r>
            <a:rPr lang="zh-CN" altLang="en-US" sz="3600" kern="1200" dirty="0">
              <a:latin typeface="微软雅黑" panose="020B0503020204020204" pitchFamily="34" charset="-122"/>
              <a:ea typeface="微软雅黑" panose="020B0503020204020204" pitchFamily="34" charset="-122"/>
            </a:rPr>
            <a:t>为什么要用 </a:t>
          </a:r>
          <a:r>
            <a:rPr lang="en-US" altLang="zh-CN" sz="3600" kern="1200" dirty="0">
              <a:latin typeface="微软雅黑" panose="020B0503020204020204" pitchFamily="34" charset="-122"/>
              <a:ea typeface="微软雅黑" panose="020B0503020204020204" pitchFamily="34" charset="-122"/>
            </a:rPr>
            <a:t>Web of Science</a:t>
          </a:r>
          <a:endParaRPr lang="zh-CN" altLang="en-US" sz="3600" kern="1200" dirty="0">
            <a:latin typeface="微软雅黑" panose="020B0503020204020204" pitchFamily="34" charset="-122"/>
            <a:ea typeface="微软雅黑" panose="020B0503020204020204" pitchFamily="34" charset="-122"/>
          </a:endParaRPr>
        </a:p>
      </dsp:txBody>
      <dsp:txXfrm>
        <a:off x="548075" y="2373662"/>
        <a:ext cx="6843009" cy="958964"/>
      </dsp:txXfrm>
    </dsp:sp>
    <dsp:sp modelId="{C2B5D399-F8EF-4F0F-AF88-78CBE50C3551}">
      <dsp:nvSpPr>
        <dsp:cNvPr id="0" name=""/>
        <dsp:cNvSpPr/>
      </dsp:nvSpPr>
      <dsp:spPr>
        <a:xfrm>
          <a:off x="0" y="4486104"/>
          <a:ext cx="9923951" cy="907200"/>
        </a:xfrm>
        <a:prstGeom prst="rect">
          <a:avLst/>
        </a:prstGeom>
        <a:solidFill>
          <a:schemeClr val="lt1">
            <a:alpha val="90000"/>
            <a:hueOff val="0"/>
            <a:satOff val="0"/>
            <a:lumOff val="0"/>
            <a:alphaOff val="0"/>
          </a:schemeClr>
        </a:solidFill>
        <a:ln w="6350" cap="flat" cmpd="sng" algn="ctr">
          <a:solidFill>
            <a:srgbClr val="000000"/>
          </a:solidFill>
          <a:prstDash val="solid"/>
          <a:miter lim="800000"/>
        </a:ln>
        <a:effectLst/>
      </dsp:spPr>
      <dsp:style>
        <a:lnRef idx="1">
          <a:scrgbClr r="0" g="0" b="0"/>
        </a:lnRef>
        <a:fillRef idx="1">
          <a:scrgbClr r="0" g="0" b="0"/>
        </a:fillRef>
        <a:effectRef idx="0">
          <a:scrgbClr r="0" g="0" b="0"/>
        </a:effectRef>
        <a:fontRef idx="minor"/>
      </dsp:style>
    </dsp:sp>
    <dsp:sp modelId="{C0C05F5E-D3C7-4B95-BB0C-207422926F5A}">
      <dsp:nvSpPr>
        <dsp:cNvPr id="0" name=""/>
        <dsp:cNvSpPr/>
      </dsp:nvSpPr>
      <dsp:spPr>
        <a:xfrm>
          <a:off x="496197" y="3954744"/>
          <a:ext cx="6946765" cy="1062720"/>
        </a:xfrm>
        <a:prstGeom prst="roundRect">
          <a:avLst/>
        </a:prstGeom>
        <a:solidFill>
          <a:srgbClr val="0000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2571" tIns="0" rIns="262571" bIns="0" numCol="1" spcCol="1270" anchor="ctr" anchorCtr="0">
          <a:noAutofit/>
        </a:bodyPr>
        <a:lstStyle/>
        <a:p>
          <a:pPr marL="0" lvl="0" indent="0" algn="l" defTabSz="1600200">
            <a:lnSpc>
              <a:spcPct val="90000"/>
            </a:lnSpc>
            <a:spcBef>
              <a:spcPct val="0"/>
            </a:spcBef>
            <a:spcAft>
              <a:spcPct val="35000"/>
            </a:spcAft>
            <a:buNone/>
          </a:pPr>
          <a:r>
            <a:rPr lang="en-US" altLang="zh-CN" sz="3600" kern="1200" dirty="0">
              <a:latin typeface="微软雅黑" panose="020B0503020204020204" pitchFamily="34" charset="-122"/>
              <a:ea typeface="微软雅黑" panose="020B0503020204020204" pitchFamily="34" charset="-122"/>
            </a:rPr>
            <a:t>3 </a:t>
          </a:r>
          <a:r>
            <a:rPr lang="zh-CN" altLang="en-US" sz="3600" kern="1200" dirty="0">
              <a:latin typeface="微软雅黑" panose="020B0503020204020204" pitchFamily="34" charset="-122"/>
              <a:ea typeface="微软雅黑" panose="020B0503020204020204" pitchFamily="34" charset="-122"/>
            </a:rPr>
            <a:t>怎么使用 </a:t>
          </a:r>
          <a:r>
            <a:rPr lang="en-US" altLang="zh-CN" sz="3600" kern="1200" dirty="0">
              <a:latin typeface="微软雅黑" panose="020B0503020204020204" pitchFamily="34" charset="-122"/>
              <a:ea typeface="微软雅黑" panose="020B0503020204020204" pitchFamily="34" charset="-122"/>
            </a:rPr>
            <a:t>Web of Science</a:t>
          </a:r>
          <a:endParaRPr lang="zh-CN" altLang="en-US" sz="3600" kern="1200" dirty="0">
            <a:latin typeface="微软雅黑" panose="020B0503020204020204" pitchFamily="34" charset="-122"/>
            <a:ea typeface="微软雅黑" panose="020B0503020204020204" pitchFamily="34" charset="-122"/>
          </a:endParaRPr>
        </a:p>
      </dsp:txBody>
      <dsp:txXfrm>
        <a:off x="548075" y="4006622"/>
        <a:ext cx="6843009" cy="9589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09A194-4D85-4D1F-AEA6-6EC7F812D789}">
      <dsp:nvSpPr>
        <dsp:cNvPr id="0" name=""/>
        <dsp:cNvSpPr/>
      </dsp:nvSpPr>
      <dsp:spPr>
        <a:xfrm>
          <a:off x="5553" y="2159819"/>
          <a:ext cx="2204470" cy="1102235"/>
        </a:xfrm>
        <a:prstGeom prst="roundRect">
          <a:avLst>
            <a:gd name="adj" fmla="val 10000"/>
          </a:avLst>
        </a:prstGeom>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latin typeface="微软雅黑" panose="020B0503020204020204" pitchFamily="34" charset="-122"/>
              <a:ea typeface="微软雅黑" panose="020B0503020204020204" pitchFamily="34" charset="-122"/>
            </a:rPr>
            <a:t>高水平论文</a:t>
          </a:r>
          <a:endParaRPr lang="en-US" altLang="zh-CN" sz="1400" b="1" kern="1200" dirty="0">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400" b="1" kern="1200" dirty="0">
              <a:latin typeface="微软雅黑" panose="020B0503020204020204" pitchFamily="34" charset="-122"/>
              <a:ea typeface="微软雅黑" panose="020B0503020204020204" pitchFamily="34" charset="-122"/>
            </a:rPr>
            <a:t>（</a:t>
          </a:r>
          <a:r>
            <a:rPr lang="en-US" altLang="zh-CN" sz="1400" b="1" kern="1200" dirty="0">
              <a:latin typeface="微软雅黑" panose="020B0503020204020204" pitchFamily="34" charset="-122"/>
              <a:ea typeface="微软雅黑" panose="020B0503020204020204" pitchFamily="34" charset="-122"/>
            </a:rPr>
            <a:t>Top Paper</a:t>
          </a:r>
          <a:r>
            <a:rPr lang="zh-CN" altLang="en-US" sz="1400" b="1" kern="1200" dirty="0">
              <a:latin typeface="微软雅黑" panose="020B0503020204020204" pitchFamily="34" charset="-122"/>
              <a:ea typeface="微软雅黑" panose="020B0503020204020204" pitchFamily="34" charset="-122"/>
            </a:rPr>
            <a:t>）</a:t>
          </a:r>
        </a:p>
      </dsp:txBody>
      <dsp:txXfrm>
        <a:off x="37836" y="2192102"/>
        <a:ext cx="2139904" cy="1037669"/>
      </dsp:txXfrm>
    </dsp:sp>
    <dsp:sp modelId="{6C7B07FB-278E-4E13-A309-26FFD8D007E0}">
      <dsp:nvSpPr>
        <dsp:cNvPr id="0" name=""/>
        <dsp:cNvSpPr/>
      </dsp:nvSpPr>
      <dsp:spPr>
        <a:xfrm rot="18839345">
          <a:off x="2016100" y="2235896"/>
          <a:ext cx="1269634" cy="36614"/>
        </a:xfrm>
        <a:custGeom>
          <a:avLst/>
          <a:gdLst/>
          <a:ahLst/>
          <a:cxnLst/>
          <a:rect l="0" t="0" r="0" b="0"/>
          <a:pathLst>
            <a:path>
              <a:moveTo>
                <a:pt x="0" y="18307"/>
              </a:moveTo>
              <a:lnTo>
                <a:pt x="1269634" y="1830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619176" y="2222463"/>
        <a:ext cx="63481" cy="63481"/>
      </dsp:txXfrm>
    </dsp:sp>
    <dsp:sp modelId="{36006C31-E1F2-424C-BC50-197AE8C16332}">
      <dsp:nvSpPr>
        <dsp:cNvPr id="0" name=""/>
        <dsp:cNvSpPr/>
      </dsp:nvSpPr>
      <dsp:spPr>
        <a:xfrm>
          <a:off x="3091811" y="1246353"/>
          <a:ext cx="2639279" cy="110223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latin typeface="微软雅黑" pitchFamily="34" charset="-122"/>
              <a:ea typeface="微软雅黑" pitchFamily="34" charset="-122"/>
              <a:cs typeface="+mn-cs"/>
            </a:rPr>
            <a:t>高被引论文</a:t>
          </a:r>
          <a:endParaRPr lang="en-US" altLang="zh-CN" sz="1400" b="1" kern="1200" dirty="0">
            <a:latin typeface="微软雅黑" pitchFamily="34" charset="-122"/>
            <a:ea typeface="微软雅黑" pitchFamily="34" charset="-122"/>
            <a:cs typeface="+mn-cs"/>
          </a:endParaRPr>
        </a:p>
        <a:p>
          <a:pPr marL="0" lvl="0" indent="0" algn="ctr" defTabSz="622300">
            <a:lnSpc>
              <a:spcPct val="90000"/>
            </a:lnSpc>
            <a:spcBef>
              <a:spcPct val="0"/>
            </a:spcBef>
            <a:spcAft>
              <a:spcPct val="35000"/>
            </a:spcAft>
            <a:buNone/>
          </a:pPr>
          <a:r>
            <a:rPr lang="en-US" altLang="zh-CN" sz="1400" b="1" kern="1200" dirty="0">
              <a:latin typeface="微软雅黑" pitchFamily="34" charset="-122"/>
              <a:ea typeface="微软雅黑" pitchFamily="34" charset="-122"/>
              <a:cs typeface="+mn-cs"/>
            </a:rPr>
            <a:t>(</a:t>
          </a:r>
          <a:r>
            <a:rPr lang="en-US" sz="1400" b="1" kern="1200" dirty="0">
              <a:latin typeface="微软雅黑" pitchFamily="34" charset="-122"/>
              <a:ea typeface="微软雅黑" pitchFamily="34" charset="-122"/>
              <a:cs typeface="+mn-cs"/>
            </a:rPr>
            <a:t>Highly Cited Paper)</a:t>
          </a:r>
          <a:endParaRPr lang="zh-CN" altLang="en-US" sz="1400" kern="1200" dirty="0"/>
        </a:p>
      </dsp:txBody>
      <dsp:txXfrm>
        <a:off x="3124094" y="1278636"/>
        <a:ext cx="2574713" cy="1037669"/>
      </dsp:txXfrm>
    </dsp:sp>
    <dsp:sp modelId="{D28B9126-DD51-4BFC-91E1-55109DDB172A}">
      <dsp:nvSpPr>
        <dsp:cNvPr id="0" name=""/>
        <dsp:cNvSpPr/>
      </dsp:nvSpPr>
      <dsp:spPr>
        <a:xfrm>
          <a:off x="5731091" y="1779163"/>
          <a:ext cx="881788" cy="36614"/>
        </a:xfrm>
        <a:custGeom>
          <a:avLst/>
          <a:gdLst/>
          <a:ahLst/>
          <a:cxnLst/>
          <a:rect l="0" t="0" r="0" b="0"/>
          <a:pathLst>
            <a:path>
              <a:moveTo>
                <a:pt x="0" y="18307"/>
              </a:moveTo>
              <a:lnTo>
                <a:pt x="881788" y="1830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149940" y="1775426"/>
        <a:ext cx="44089" cy="44089"/>
      </dsp:txXfrm>
    </dsp:sp>
    <dsp:sp modelId="{A782B220-E789-411E-ABFF-8E2CCD33A96C}">
      <dsp:nvSpPr>
        <dsp:cNvPr id="0" name=""/>
        <dsp:cNvSpPr/>
      </dsp:nvSpPr>
      <dsp:spPr>
        <a:xfrm>
          <a:off x="6612879" y="965068"/>
          <a:ext cx="4544008" cy="1664804"/>
        </a:xfrm>
        <a:prstGeom prst="roundRect">
          <a:avLst>
            <a:gd name="adj" fmla="val 10000"/>
          </a:avLst>
        </a:prstGeom>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6350" cap="flat" cmpd="sng" algn="ctr">
          <a:solidFill>
            <a:schemeClr val="accent1"/>
          </a:solidFill>
          <a:prstDash val="solid"/>
          <a:miter lim="800000"/>
        </a:ln>
        <a:effectLst/>
      </dsp:spPr>
      <dsp:style>
        <a:lnRef idx="1">
          <a:schemeClr val="accent1"/>
        </a:lnRef>
        <a:fillRef idx="3">
          <a:schemeClr val="accent1"/>
        </a:fillRef>
        <a:effectRef idx="2">
          <a:schemeClr val="accent1"/>
        </a:effectRef>
        <a:fontRef idx="minor">
          <a:schemeClr val="lt1"/>
        </a:fontRef>
      </dsp:style>
      <dsp:txBody>
        <a:bodyPr spcFirstLastPara="0" vert="horz" wrap="square" lIns="8890" tIns="8890" rIns="8890" bIns="8890" numCol="1" spcCol="1270" anchor="ctr" anchorCtr="0">
          <a:noAutofit/>
        </a:bodyPr>
        <a:lstStyle/>
        <a:p>
          <a:pPr marL="0" lvl="0" indent="914400" algn="l" defTabSz="622300">
            <a:lnSpc>
              <a:spcPct val="150000"/>
            </a:lnSpc>
            <a:spcBef>
              <a:spcPct val="0"/>
            </a:spcBef>
            <a:spcAft>
              <a:spcPct val="35000"/>
            </a:spcAft>
            <a:buNone/>
          </a:pPr>
          <a:r>
            <a:rPr lang="zh-CN" altLang="en-US" sz="1400" b="1" kern="1200" dirty="0">
              <a:latin typeface="微软雅黑" pitchFamily="34" charset="-122"/>
              <a:ea typeface="微软雅黑" pitchFamily="34" charset="-122"/>
              <a:cs typeface="+mn-cs"/>
            </a:rPr>
            <a:t>过去</a:t>
          </a:r>
          <a:r>
            <a:rPr lang="en-US" altLang="zh-CN" sz="1400" b="1" kern="1200" dirty="0">
              <a:latin typeface="微软雅黑" pitchFamily="34" charset="-122"/>
              <a:ea typeface="微软雅黑" pitchFamily="34" charset="-122"/>
              <a:cs typeface="+mn-cs"/>
            </a:rPr>
            <a:t>10</a:t>
          </a:r>
          <a:r>
            <a:rPr lang="zh-CN" altLang="en-US" sz="1400" b="1" kern="1200" dirty="0">
              <a:latin typeface="微软雅黑" pitchFamily="34" charset="-122"/>
              <a:ea typeface="微软雅黑" pitchFamily="34" charset="-122"/>
              <a:cs typeface="+mn-cs"/>
            </a:rPr>
            <a:t>年中发表的论文</a:t>
          </a:r>
          <a:r>
            <a:rPr lang="en-US" altLang="zh-CN" sz="1400" b="1" kern="1200" dirty="0">
              <a:latin typeface="微软雅黑" pitchFamily="34" charset="-122"/>
              <a:ea typeface="微软雅黑" pitchFamily="34" charset="-122"/>
              <a:cs typeface="+mn-cs"/>
            </a:rPr>
            <a:t>,</a:t>
          </a:r>
          <a:r>
            <a:rPr lang="zh-CN" altLang="en-US" sz="1400" b="1" kern="1200" dirty="0">
              <a:latin typeface="微软雅黑" pitchFamily="34" charset="-122"/>
              <a:ea typeface="微软雅黑" pitchFamily="34" charset="-122"/>
              <a:cs typeface="+mn-cs"/>
            </a:rPr>
            <a:t>被引用次数在同年同学科发表的论文中进入全球前</a:t>
          </a:r>
          <a:r>
            <a:rPr lang="en-US" altLang="zh-CN" sz="1400" b="1" kern="1200" dirty="0">
              <a:latin typeface="微软雅黑" pitchFamily="34" charset="-122"/>
              <a:ea typeface="微软雅黑" pitchFamily="34" charset="-122"/>
              <a:cs typeface="+mn-cs"/>
            </a:rPr>
            <a:t>1</a:t>
          </a:r>
          <a:r>
            <a:rPr lang="zh-CN" altLang="en-US" sz="1400" b="1" kern="1200" dirty="0">
              <a:latin typeface="微软雅黑" pitchFamily="34" charset="-122"/>
              <a:ea typeface="微软雅黑" pitchFamily="34" charset="-122"/>
              <a:cs typeface="+mn-cs"/>
            </a:rPr>
            <a:t>％</a:t>
          </a:r>
          <a:endParaRPr lang="zh-CN" altLang="en-US" sz="1400" kern="1200" dirty="0"/>
        </a:p>
      </dsp:txBody>
      <dsp:txXfrm>
        <a:off x="6661639" y="1013828"/>
        <a:ext cx="4446488" cy="1567284"/>
      </dsp:txXfrm>
    </dsp:sp>
    <dsp:sp modelId="{C3ACA633-11AB-4816-BFCF-2A671C2B4CC4}">
      <dsp:nvSpPr>
        <dsp:cNvPr id="0" name=""/>
        <dsp:cNvSpPr/>
      </dsp:nvSpPr>
      <dsp:spPr>
        <a:xfrm rot="2760655">
          <a:off x="2016100" y="3149363"/>
          <a:ext cx="1269634" cy="36614"/>
        </a:xfrm>
        <a:custGeom>
          <a:avLst/>
          <a:gdLst/>
          <a:ahLst/>
          <a:cxnLst/>
          <a:rect l="0" t="0" r="0" b="0"/>
          <a:pathLst>
            <a:path>
              <a:moveTo>
                <a:pt x="0" y="18307"/>
              </a:moveTo>
              <a:lnTo>
                <a:pt x="1269634" y="1830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619176" y="3135929"/>
        <a:ext cx="63481" cy="63481"/>
      </dsp:txXfrm>
    </dsp:sp>
    <dsp:sp modelId="{68F5CBCC-0CC2-4CB5-A189-0A67A2746B0E}">
      <dsp:nvSpPr>
        <dsp:cNvPr id="0" name=""/>
        <dsp:cNvSpPr/>
      </dsp:nvSpPr>
      <dsp:spPr>
        <a:xfrm>
          <a:off x="3091811" y="3073286"/>
          <a:ext cx="2646731" cy="110223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latin typeface="微软雅黑" pitchFamily="34" charset="-122"/>
              <a:ea typeface="微软雅黑" pitchFamily="34" charset="-122"/>
              <a:cs typeface="+mn-cs"/>
            </a:rPr>
            <a:t>热点论文</a:t>
          </a:r>
          <a:endParaRPr lang="en-US" altLang="zh-CN" sz="1400" b="1" kern="1200" dirty="0">
            <a:latin typeface="微软雅黑" pitchFamily="34" charset="-122"/>
            <a:ea typeface="微软雅黑" pitchFamily="34" charset="-122"/>
            <a:cs typeface="+mn-cs"/>
          </a:endParaRPr>
        </a:p>
        <a:p>
          <a:pPr marL="0" lvl="0" indent="0" algn="ctr" defTabSz="622300">
            <a:lnSpc>
              <a:spcPct val="90000"/>
            </a:lnSpc>
            <a:spcBef>
              <a:spcPct val="0"/>
            </a:spcBef>
            <a:spcAft>
              <a:spcPct val="35000"/>
            </a:spcAft>
            <a:buNone/>
          </a:pPr>
          <a:r>
            <a:rPr lang="en-US" sz="1400" b="1" kern="1200" dirty="0">
              <a:latin typeface="微软雅黑" pitchFamily="34" charset="-122"/>
              <a:ea typeface="微软雅黑" pitchFamily="34" charset="-122"/>
              <a:cs typeface="+mn-cs"/>
            </a:rPr>
            <a:t>(Hot Paper)</a:t>
          </a:r>
          <a:r>
            <a:rPr lang="zh-CN" altLang="en-US" sz="1400" b="1" kern="1200" dirty="0">
              <a:latin typeface="微软雅黑" pitchFamily="34" charset="-122"/>
              <a:ea typeface="微软雅黑" pitchFamily="34" charset="-122"/>
              <a:cs typeface="+mn-cs"/>
            </a:rPr>
            <a:t> </a:t>
          </a:r>
          <a:endParaRPr lang="zh-CN" altLang="en-US" sz="1400" kern="1200" dirty="0"/>
        </a:p>
      </dsp:txBody>
      <dsp:txXfrm>
        <a:off x="3124094" y="3105569"/>
        <a:ext cx="2582165" cy="1037669"/>
      </dsp:txXfrm>
    </dsp:sp>
    <dsp:sp modelId="{B5CF48AB-C21E-489A-9063-72AC0863B14B}">
      <dsp:nvSpPr>
        <dsp:cNvPr id="0" name=""/>
        <dsp:cNvSpPr/>
      </dsp:nvSpPr>
      <dsp:spPr>
        <a:xfrm>
          <a:off x="5738542" y="3606096"/>
          <a:ext cx="881788" cy="36614"/>
        </a:xfrm>
        <a:custGeom>
          <a:avLst/>
          <a:gdLst/>
          <a:ahLst/>
          <a:cxnLst/>
          <a:rect l="0" t="0" r="0" b="0"/>
          <a:pathLst>
            <a:path>
              <a:moveTo>
                <a:pt x="0" y="18307"/>
              </a:moveTo>
              <a:lnTo>
                <a:pt x="881788" y="1830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157391" y="3602358"/>
        <a:ext cx="44089" cy="44089"/>
      </dsp:txXfrm>
    </dsp:sp>
    <dsp:sp modelId="{79C63AC0-BC60-43AB-94B5-FBFBBB5D1A51}">
      <dsp:nvSpPr>
        <dsp:cNvPr id="0" name=""/>
        <dsp:cNvSpPr/>
      </dsp:nvSpPr>
      <dsp:spPr>
        <a:xfrm>
          <a:off x="6620330" y="2795208"/>
          <a:ext cx="4539643" cy="1658389"/>
        </a:xfrm>
        <a:prstGeom prst="roundRect">
          <a:avLst>
            <a:gd name="adj" fmla="val 10000"/>
          </a:avLst>
        </a:prstGeom>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6350" cap="flat" cmpd="sng" algn="ctr">
          <a:solidFill>
            <a:schemeClr val="accent1"/>
          </a:solidFill>
          <a:prstDash val="solid"/>
          <a:miter lim="800000"/>
        </a:ln>
        <a:effectLst/>
      </dsp:spPr>
      <dsp:style>
        <a:lnRef idx="1">
          <a:schemeClr val="accent1"/>
        </a:lnRef>
        <a:fillRef idx="3">
          <a:schemeClr val="accent1"/>
        </a:fillRef>
        <a:effectRef idx="2">
          <a:schemeClr val="accent1"/>
        </a:effectRef>
        <a:fontRef idx="minor">
          <a:schemeClr val="lt1"/>
        </a:fontRef>
      </dsp:style>
      <dsp:txBody>
        <a:bodyPr spcFirstLastPara="0" vert="horz" wrap="square" lIns="8890" tIns="8890" rIns="8890" bIns="8890" numCol="1" spcCol="1270" anchor="ctr" anchorCtr="0">
          <a:noAutofit/>
        </a:bodyPr>
        <a:lstStyle/>
        <a:p>
          <a:pPr marL="0" lvl="0" indent="914400" algn="l" defTabSz="622300">
            <a:lnSpc>
              <a:spcPct val="150000"/>
            </a:lnSpc>
            <a:spcBef>
              <a:spcPct val="0"/>
            </a:spcBef>
            <a:spcAft>
              <a:spcPct val="35000"/>
            </a:spcAft>
            <a:buNone/>
          </a:pPr>
          <a:r>
            <a:rPr lang="zh-CN" altLang="en-US" sz="1400" b="1" kern="1200" dirty="0">
              <a:latin typeface="微软雅黑" pitchFamily="34" charset="-122"/>
              <a:ea typeface="微软雅黑" pitchFamily="34" charset="-122"/>
              <a:cs typeface="+mn-cs"/>
            </a:rPr>
            <a:t>过去２年中所发表的论文</a:t>
          </a:r>
          <a:r>
            <a:rPr lang="en-US" altLang="zh-CN" sz="1400" b="1" kern="1200" dirty="0">
              <a:latin typeface="微软雅黑" pitchFamily="34" charset="-122"/>
              <a:ea typeface="微软雅黑" pitchFamily="34" charset="-122"/>
              <a:cs typeface="+mn-cs"/>
            </a:rPr>
            <a:t>,</a:t>
          </a:r>
          <a:r>
            <a:rPr lang="zh-CN" altLang="en-US" sz="1400" b="1" kern="1200" dirty="0">
              <a:latin typeface="微软雅黑" pitchFamily="34" charset="-122"/>
              <a:ea typeface="微软雅黑" pitchFamily="34" charset="-122"/>
              <a:cs typeface="+mn-cs"/>
            </a:rPr>
            <a:t>在最近两个月中其影响力排在某学科前</a:t>
          </a:r>
          <a:r>
            <a:rPr lang="en-US" altLang="zh-CN" sz="1400" b="1" kern="1200" dirty="0">
              <a:latin typeface="微软雅黑" pitchFamily="34" charset="-122"/>
              <a:ea typeface="微软雅黑" pitchFamily="34" charset="-122"/>
              <a:cs typeface="+mn-cs"/>
            </a:rPr>
            <a:t>0.1%</a:t>
          </a:r>
          <a:r>
            <a:rPr lang="zh-CN" altLang="en-US" sz="1400" b="1" kern="1200" dirty="0">
              <a:latin typeface="微软雅黑" pitchFamily="34" charset="-122"/>
              <a:ea typeface="微软雅黑" pitchFamily="34" charset="-122"/>
              <a:cs typeface="+mn-cs"/>
            </a:rPr>
            <a:t>的论文</a:t>
          </a:r>
          <a:endParaRPr lang="zh-CN" altLang="en-US" sz="1400" kern="1200" dirty="0"/>
        </a:p>
      </dsp:txBody>
      <dsp:txXfrm>
        <a:off x="6668903" y="2843781"/>
        <a:ext cx="4442497" cy="15612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E47394-C764-468E-AE19-9166481CA32A}">
      <dsp:nvSpPr>
        <dsp:cNvPr id="0" name=""/>
        <dsp:cNvSpPr/>
      </dsp:nvSpPr>
      <dsp:spPr>
        <a:xfrm rot="10800000">
          <a:off x="1856106" y="2508"/>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en-US" altLang="zh-CN" sz="2000" b="0" kern="1200" dirty="0" err="1">
              <a:latin typeface="微软雅黑" pitchFamily="34" charset="-122"/>
              <a:ea typeface="微软雅黑" pitchFamily="34" charset="-122"/>
            </a:rPr>
            <a:t>WoS</a:t>
          </a:r>
          <a:r>
            <a:rPr lang="zh-CN" altLang="en-US" sz="2000" b="0" kern="1200" dirty="0">
              <a:latin typeface="微软雅黑" pitchFamily="34" charset="-122"/>
              <a:ea typeface="微软雅黑" pitchFamily="34" charset="-122"/>
            </a:rPr>
            <a:t>全文链接按钮</a:t>
          </a:r>
          <a:endParaRPr lang="zh-CN" altLang="en-US" sz="2000" b="0" kern="1200" dirty="0"/>
        </a:p>
      </dsp:txBody>
      <dsp:txXfrm rot="10800000">
        <a:off x="2021052" y="2508"/>
        <a:ext cx="6549213" cy="659783"/>
      </dsp:txXfrm>
    </dsp:sp>
    <dsp:sp modelId="{8F53354C-C1C8-4D6C-A92F-632E0D0B83B0}">
      <dsp:nvSpPr>
        <dsp:cNvPr id="0" name=""/>
        <dsp:cNvSpPr/>
      </dsp:nvSpPr>
      <dsp:spPr>
        <a:xfrm>
          <a:off x="1526214" y="2508"/>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589B96D-90EF-4881-B2C5-C540576EE1AD}">
      <dsp:nvSpPr>
        <dsp:cNvPr id="0" name=""/>
        <dsp:cNvSpPr/>
      </dsp:nvSpPr>
      <dsp:spPr>
        <a:xfrm rot="10800000">
          <a:off x="1856106" y="859242"/>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dirty="0">
              <a:latin typeface="微软雅黑" pitchFamily="34" charset="-122"/>
              <a:ea typeface="微软雅黑" pitchFamily="34" charset="-122"/>
            </a:rPr>
            <a:t>馆际互借</a:t>
          </a:r>
          <a:endParaRPr lang="zh-CN" altLang="en-US" sz="2000" b="0" kern="1200" dirty="0"/>
        </a:p>
      </dsp:txBody>
      <dsp:txXfrm rot="10800000">
        <a:off x="2021052" y="859242"/>
        <a:ext cx="6549213" cy="659783"/>
      </dsp:txXfrm>
    </dsp:sp>
    <dsp:sp modelId="{DE6CD39C-9354-4AC8-888F-A1865D0A06DD}">
      <dsp:nvSpPr>
        <dsp:cNvPr id="0" name=""/>
        <dsp:cNvSpPr/>
      </dsp:nvSpPr>
      <dsp:spPr>
        <a:xfrm>
          <a:off x="1526214" y="859242"/>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B088FD7A-543C-4331-85F7-11CA020BF0CF}">
      <dsp:nvSpPr>
        <dsp:cNvPr id="0" name=""/>
        <dsp:cNvSpPr/>
      </dsp:nvSpPr>
      <dsp:spPr>
        <a:xfrm rot="10800000">
          <a:off x="1856106" y="1715976"/>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dirty="0">
              <a:latin typeface="微软雅黑" pitchFamily="34" charset="-122"/>
              <a:ea typeface="微软雅黑" pitchFamily="34" charset="-122"/>
            </a:rPr>
            <a:t>图书馆文献传递</a:t>
          </a:r>
          <a:endParaRPr lang="zh-CN" altLang="en-US" sz="2000" b="0" kern="1200" dirty="0"/>
        </a:p>
      </dsp:txBody>
      <dsp:txXfrm rot="10800000">
        <a:off x="2021052" y="1715976"/>
        <a:ext cx="6549213" cy="659783"/>
      </dsp:txXfrm>
    </dsp:sp>
    <dsp:sp modelId="{279DA451-FB56-44DC-83C4-ACCA7235249C}">
      <dsp:nvSpPr>
        <dsp:cNvPr id="0" name=""/>
        <dsp:cNvSpPr/>
      </dsp:nvSpPr>
      <dsp:spPr>
        <a:xfrm>
          <a:off x="1526214" y="1715976"/>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AC7B2D4-0550-4EB1-B699-90B67D4C66CC}">
      <dsp:nvSpPr>
        <dsp:cNvPr id="0" name=""/>
        <dsp:cNvSpPr/>
      </dsp:nvSpPr>
      <dsp:spPr>
        <a:xfrm rot="10800000">
          <a:off x="1856106" y="2572710"/>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dirty="0">
              <a:latin typeface="微软雅黑" pitchFamily="34" charset="-122"/>
              <a:ea typeface="微软雅黑" pitchFamily="34" charset="-122"/>
            </a:rPr>
            <a:t>免费全文网站</a:t>
          </a:r>
          <a:endParaRPr lang="zh-CN" altLang="en-US" sz="2000" b="0" kern="1200" dirty="0"/>
        </a:p>
      </dsp:txBody>
      <dsp:txXfrm rot="10800000">
        <a:off x="2021052" y="2572710"/>
        <a:ext cx="6549213" cy="659783"/>
      </dsp:txXfrm>
    </dsp:sp>
    <dsp:sp modelId="{F3A5899F-9E9C-438E-A177-A26C166096D1}">
      <dsp:nvSpPr>
        <dsp:cNvPr id="0" name=""/>
        <dsp:cNvSpPr/>
      </dsp:nvSpPr>
      <dsp:spPr>
        <a:xfrm>
          <a:off x="1526214" y="2572710"/>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E4E0893-FC56-463E-9A4E-A84912585C02}">
      <dsp:nvSpPr>
        <dsp:cNvPr id="0" name=""/>
        <dsp:cNvSpPr/>
      </dsp:nvSpPr>
      <dsp:spPr>
        <a:xfrm rot="10800000">
          <a:off x="1856106" y="3429444"/>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dirty="0">
              <a:latin typeface="微软雅黑" pitchFamily="34" charset="-122"/>
              <a:ea typeface="微软雅黑" pitchFamily="34" charset="-122"/>
            </a:rPr>
            <a:t>提供免费全文的期刊</a:t>
          </a:r>
          <a:endParaRPr lang="zh-CN" altLang="en-US" sz="2000" b="0" kern="1200" dirty="0"/>
        </a:p>
      </dsp:txBody>
      <dsp:txXfrm rot="10800000">
        <a:off x="2021052" y="3429444"/>
        <a:ext cx="6549213" cy="659783"/>
      </dsp:txXfrm>
    </dsp:sp>
    <dsp:sp modelId="{4C9D48B4-C1B0-4271-9373-A45761D681A0}">
      <dsp:nvSpPr>
        <dsp:cNvPr id="0" name=""/>
        <dsp:cNvSpPr/>
      </dsp:nvSpPr>
      <dsp:spPr>
        <a:xfrm>
          <a:off x="1526214" y="3429444"/>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F1604352-A71E-4327-98A6-9D1049033F0C}">
      <dsp:nvSpPr>
        <dsp:cNvPr id="0" name=""/>
        <dsp:cNvSpPr/>
      </dsp:nvSpPr>
      <dsp:spPr>
        <a:xfrm rot="10800000">
          <a:off x="1856106" y="4286178"/>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rPr>
            <a:t>作者</a:t>
          </a:r>
          <a:r>
            <a:rPr lang="en-US" altLang="zh-CN" sz="2000" b="1" kern="1200" dirty="0">
              <a:latin typeface="微软雅黑" pitchFamily="34" charset="-122"/>
              <a:ea typeface="微软雅黑" pitchFamily="34" charset="-122"/>
            </a:rPr>
            <a:t>E-mail</a:t>
          </a:r>
          <a:r>
            <a:rPr lang="zh-CN" altLang="en-US" sz="2000" b="1" kern="1200" dirty="0">
              <a:latin typeface="微软雅黑" pitchFamily="34" charset="-122"/>
              <a:ea typeface="微软雅黑" pitchFamily="34" charset="-122"/>
            </a:rPr>
            <a:t>联系或作者主页</a:t>
          </a:r>
          <a:endParaRPr lang="zh-CN" altLang="en-US" sz="2000" b="1" kern="1200" dirty="0"/>
        </a:p>
      </dsp:txBody>
      <dsp:txXfrm rot="10800000">
        <a:off x="2021052" y="4286178"/>
        <a:ext cx="6549213" cy="659783"/>
      </dsp:txXfrm>
    </dsp:sp>
    <dsp:sp modelId="{7FCCDBD2-7D68-4789-A585-D82CFC88EBD8}">
      <dsp:nvSpPr>
        <dsp:cNvPr id="0" name=""/>
        <dsp:cNvSpPr/>
      </dsp:nvSpPr>
      <dsp:spPr>
        <a:xfrm>
          <a:off x="1526214" y="4286178"/>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3BBDE75A-5ECD-4002-AAA7-740483027305}">
      <dsp:nvSpPr>
        <dsp:cNvPr id="0" name=""/>
        <dsp:cNvSpPr/>
      </dsp:nvSpPr>
      <dsp:spPr>
        <a:xfrm rot="10800000">
          <a:off x="1856106" y="5142913"/>
          <a:ext cx="6714159" cy="65978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0946" tIns="76200" rIns="14224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a:latin typeface="微软雅黑" pitchFamily="34" charset="-122"/>
              <a:ea typeface="微软雅黑" pitchFamily="34" charset="-122"/>
            </a:rPr>
            <a:t>开放获取（</a:t>
          </a:r>
          <a:r>
            <a:rPr lang="en-US" altLang="zh-CN" sz="2000" b="0" kern="1200">
              <a:latin typeface="微软雅黑" pitchFamily="34" charset="-122"/>
              <a:ea typeface="微软雅黑" pitchFamily="34" charset="-122"/>
            </a:rPr>
            <a:t>OA</a:t>
          </a:r>
          <a:r>
            <a:rPr lang="zh-CN" altLang="en-US" sz="2000" b="0" kern="1200">
              <a:latin typeface="微软雅黑" pitchFamily="34" charset="-122"/>
              <a:ea typeface="微软雅黑" pitchFamily="34" charset="-122"/>
            </a:rPr>
            <a:t>）</a:t>
          </a:r>
          <a:endParaRPr lang="zh-CN" altLang="en-US" sz="2000" b="0" kern="1200" dirty="0"/>
        </a:p>
      </dsp:txBody>
      <dsp:txXfrm rot="10800000">
        <a:off x="2021052" y="5142913"/>
        <a:ext cx="6549213" cy="659783"/>
      </dsp:txXfrm>
    </dsp:sp>
    <dsp:sp modelId="{B95B9D16-CBE7-49AD-B276-A424152A64A4}">
      <dsp:nvSpPr>
        <dsp:cNvPr id="0" name=""/>
        <dsp:cNvSpPr/>
      </dsp:nvSpPr>
      <dsp:spPr>
        <a:xfrm>
          <a:off x="1526214" y="5142913"/>
          <a:ext cx="659783" cy="659783"/>
        </a:xfrm>
        <a:prstGeom prst="ellipse">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8DD0E7-8D27-8C4F-94F0-94800F6605F9}"/>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FC912AA-DBDD-294B-B66C-D532271F8AE3}"/>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E8CB49B7-E1C3-EB4F-9614-9C5FB30E5415}" type="datetimeFigureOut">
              <a:rPr lang="en-GB" smtClean="0"/>
              <a:t>29/10/2019</a:t>
            </a:fld>
            <a:endParaRPr lang="en-GB"/>
          </a:p>
        </p:txBody>
      </p:sp>
      <p:sp>
        <p:nvSpPr>
          <p:cNvPr id="4" name="Footer Placeholder 3">
            <a:extLst>
              <a:ext uri="{FF2B5EF4-FFF2-40B4-BE49-F238E27FC236}">
                <a16:creationId xmlns:a16="http://schemas.microsoft.com/office/drawing/2014/main" id="{E2316689-D3D9-6444-9878-6C847764E524}"/>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C8C7E3A-1E4D-D64B-97BA-2A3B5AAED6A3}"/>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E27EAF2A-779F-7443-8999-60AA8276691E}" type="slidenum">
              <a:rPr lang="en-GB" smtClean="0"/>
              <a:t>‹#›</a:t>
            </a:fld>
            <a:endParaRPr lang="en-GB"/>
          </a:p>
        </p:txBody>
      </p:sp>
    </p:spTree>
    <p:extLst>
      <p:ext uri="{BB962C8B-B14F-4D97-AF65-F5344CB8AC3E}">
        <p14:creationId xmlns:p14="http://schemas.microsoft.com/office/powerpoint/2010/main" val="938896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CDE4FC5A-5FDD-BA4B-BD2C-365918824361}" type="datetimeFigureOut">
              <a:rPr lang="en-GB" smtClean="0"/>
              <a:t>29/10/2019</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E0B3C285-11B3-A64B-A5AF-6A4034B43988}" type="slidenum">
              <a:rPr lang="en-GB" smtClean="0"/>
              <a:t>‹#›</a:t>
            </a:fld>
            <a:endParaRPr lang="en-GB"/>
          </a:p>
        </p:txBody>
      </p:sp>
    </p:spTree>
    <p:extLst>
      <p:ext uri="{BB962C8B-B14F-4D97-AF65-F5344CB8AC3E}">
        <p14:creationId xmlns:p14="http://schemas.microsoft.com/office/powerpoint/2010/main" val="2569501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larivate.com.cn/products/web-of-science/web-science-core-collectio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EB215035-B838-4568-81F3-2CA7415BAA7C}" type="slidenum">
              <a:rPr lang="en-US" altLang="zh-CN" smtClean="0"/>
              <a:pPr/>
              <a:t>2</a:t>
            </a:fld>
            <a:endParaRPr lang="en-US" altLang="zh-CN"/>
          </a:p>
        </p:txBody>
      </p:sp>
    </p:spTree>
    <p:extLst>
      <p:ext uri="{BB962C8B-B14F-4D97-AF65-F5344CB8AC3E}">
        <p14:creationId xmlns:p14="http://schemas.microsoft.com/office/powerpoint/2010/main" val="868059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528764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295136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15</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491884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641499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24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7065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29</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158827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30</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zh-CN" altLang="en-US" dirty="0">
                <a:latin typeface="微软雅黑" panose="020B0503020204020204" pitchFamily="34" charset="-122"/>
                <a:ea typeface="微软雅黑" panose="020B0503020204020204" pitchFamily="34" charset="-122"/>
              </a:rPr>
              <a:t>通配符表示未知字符。通配符仅在英文查询中有效。</a:t>
            </a:r>
          </a:p>
        </p:txBody>
      </p:sp>
    </p:spTree>
    <p:extLst>
      <p:ext uri="{BB962C8B-B14F-4D97-AF65-F5344CB8AC3E}">
        <p14:creationId xmlns:p14="http://schemas.microsoft.com/office/powerpoint/2010/main" val="3462491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546654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引文报告最多支持</a:t>
            </a:r>
            <a:r>
              <a:rPr lang="en-US" altLang="zh-CN" dirty="0">
                <a:latin typeface="Arial" panose="020B0604020202020204" pitchFamily="34" charset="0"/>
              </a:rPr>
              <a:t>10000</a:t>
            </a:r>
            <a:r>
              <a:rPr lang="zh-CN" altLang="en-US" dirty="0">
                <a:latin typeface="Arial" panose="020B0604020202020204" pitchFamily="34" charset="0"/>
              </a:rPr>
              <a:t>条记录</a:t>
            </a:r>
          </a:p>
        </p:txBody>
      </p:sp>
    </p:spTree>
    <p:extLst>
      <p:ext uri="{BB962C8B-B14F-4D97-AF65-F5344CB8AC3E}">
        <p14:creationId xmlns:p14="http://schemas.microsoft.com/office/powerpoint/2010/main" val="84554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3364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EB215035-B838-4568-81F3-2CA7415BAA7C}" type="slidenum">
              <a:rPr lang="en-US" altLang="zh-CN" smtClean="0"/>
              <a:pPr/>
              <a:t>3</a:t>
            </a:fld>
            <a:endParaRPr lang="en-US" altLang="zh-CN"/>
          </a:p>
        </p:txBody>
      </p:sp>
    </p:spTree>
    <p:extLst>
      <p:ext uri="{BB962C8B-B14F-4D97-AF65-F5344CB8AC3E}">
        <p14:creationId xmlns:p14="http://schemas.microsoft.com/office/powerpoint/2010/main" val="1230217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015569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35</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499705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6353869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37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631391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8538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8669577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9732093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9658861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48</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52858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49</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342940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EB215035-B838-4568-81F3-2CA7415BAA7C}" type="slidenum">
              <a:rPr lang="en-US" altLang="zh-CN" smtClean="0"/>
              <a:pPr/>
              <a:t>5</a:t>
            </a:fld>
            <a:endParaRPr lang="en-US" altLang="zh-CN"/>
          </a:p>
        </p:txBody>
      </p:sp>
    </p:spTree>
    <p:extLst>
      <p:ext uri="{BB962C8B-B14F-4D97-AF65-F5344CB8AC3E}">
        <p14:creationId xmlns:p14="http://schemas.microsoft.com/office/powerpoint/2010/main" val="1799683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752027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0015673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122870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427258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55</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9453158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4164975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546495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58</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540427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60</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8899243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798922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dirty="0"/>
              <a:t>在研究数据快速增长的今天，基于合适的数据，即可发现在过去与现在的研究之间、科研合作者之间、资金资助和研究影响力之间所存在的有价值的关联。</a:t>
            </a:r>
          </a:p>
          <a:p>
            <a:endParaRPr lang="en-US" altLang="zh-CN" dirty="0"/>
          </a:p>
          <a:p>
            <a:r>
              <a:rPr lang="zh-CN" altLang="en-US" dirty="0"/>
              <a:t>通过</a:t>
            </a:r>
            <a:r>
              <a:rPr lang="en-US" altLang="zh-CN" dirty="0"/>
              <a:t>Web of Science</a:t>
            </a:r>
            <a:r>
              <a:rPr lang="zh-CN" altLang="en-US" dirty="0"/>
              <a:t>平台，您可以最大程度地获取来自经过严格遴选的核心学术期刊中的世界一流学术文献，并在精心抓取的元数据和引证关系中发现新的高价值信息。</a:t>
            </a:r>
            <a:endParaRPr lang="en-US" altLang="zh-CN" dirty="0"/>
          </a:p>
          <a:p>
            <a:endParaRPr lang="zh-CN" altLang="en-US" dirty="0"/>
          </a:p>
          <a:p>
            <a:r>
              <a:rPr lang="en-US" altLang="zh-CN" dirty="0"/>
              <a:t>Web of Science</a:t>
            </a:r>
            <a:r>
              <a:rPr lang="zh-CN" altLang="en-US" dirty="0"/>
              <a:t>平台将</a:t>
            </a:r>
            <a:r>
              <a:rPr lang="en-US" altLang="zh-CN" dirty="0">
                <a:hlinkClick r:id="rId3"/>
              </a:rPr>
              <a:t>Web of Science</a:t>
            </a:r>
            <a:r>
              <a:rPr lang="zh-CN" altLang="en-US" dirty="0">
                <a:hlinkClick r:id="rId3"/>
              </a:rPr>
              <a:t>核心合集</a:t>
            </a:r>
            <a:r>
              <a:rPr lang="zh-CN" altLang="en-US" dirty="0"/>
              <a:t>与多个区域性引文索引、专利数据、专业领域的索引以及研究数据引文索引连接起来，总计拥有超过</a:t>
            </a:r>
            <a:r>
              <a:rPr lang="en-US" altLang="zh-CN" dirty="0"/>
              <a:t>33,000</a:t>
            </a:r>
            <a:r>
              <a:rPr lang="zh-CN" altLang="en-US" dirty="0"/>
              <a:t>种学术期刊。这意味着，该平台能完全满足您所需要检索的数据的广度。</a:t>
            </a:r>
          </a:p>
          <a:p>
            <a:endParaRPr lang="en-US" altLang="zh-CN"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8825DC7-43E1-4DCC-A632-7C2932CBD1F4}" type="slidenum">
              <a:rPr lang="en-US" altLang="zh-CN">
                <a:solidFill>
                  <a:srgbClr val="000000"/>
                </a:solidFill>
                <a:latin typeface="Calibri" panose="020F0502020204030204" pitchFamily="34" charset="0"/>
              </a:rPr>
              <a:pPr eaLnBrk="1" hangingPunct="1"/>
              <a:t>6</a:t>
            </a:fld>
            <a:endParaRPr lang="en-US" altLang="zh-CN">
              <a:solidFill>
                <a:srgbClr val="000000"/>
              </a:solidFill>
              <a:latin typeface="Calibri" panose="020F0502020204030204" pitchFamily="34" charset="0"/>
            </a:endParaRPr>
          </a:p>
        </p:txBody>
      </p:sp>
    </p:spTree>
    <p:extLst>
      <p:ext uri="{BB962C8B-B14F-4D97-AF65-F5344CB8AC3E}">
        <p14:creationId xmlns:p14="http://schemas.microsoft.com/office/powerpoint/2010/main" val="41190588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411181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7633411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587601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2527155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8091998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68</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1572844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69</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5731199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1079797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6895392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211527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dirty="0">
                <a:latin typeface="Arial" panose="020B0604020202020204" pitchFamily="34" charset="0"/>
              </a:rPr>
              <a:t>Web of Science</a:t>
            </a:r>
            <a:r>
              <a:rPr lang="zh-CN" altLang="en-US" dirty="0">
                <a:latin typeface="Arial" panose="020B0604020202020204" pitchFamily="34" charset="0"/>
              </a:rPr>
              <a:t>可以完全整合到日常科研的过程中，为广大科研人员建立整合的创新研究平台。图中所示就是我们平常的一个除了实验验证以外的科研流程，首先我们通过对研究主题词或者文献进行检索，获得相关文章，接下来我们可以通过</a:t>
            </a:r>
            <a:r>
              <a:rPr lang="en-US" altLang="zh-CN" dirty="0">
                <a:latin typeface="Arial" panose="020B0604020202020204" pitchFamily="34" charset="0"/>
              </a:rPr>
              <a:t>WOS</a:t>
            </a:r>
            <a:r>
              <a:rPr lang="zh-CN" altLang="en-US" dirty="0">
                <a:latin typeface="Arial" panose="020B0604020202020204" pitchFamily="34" charset="0"/>
              </a:rPr>
              <a:t>平台强大的分析功能，获得高质量的文献，研究趋势、科研热点、研究机构以及基金资助多方面的信息。另外我们还可以通过</a:t>
            </a:r>
            <a:r>
              <a:rPr lang="en-US" altLang="zh-CN" dirty="0">
                <a:latin typeface="Arial" panose="020B0604020202020204" pitchFamily="34" charset="0"/>
              </a:rPr>
              <a:t>WOS</a:t>
            </a:r>
            <a:r>
              <a:rPr lang="zh-CN" altLang="en-US" dirty="0">
                <a:latin typeface="Arial" panose="020B0604020202020204" pitchFamily="34" charset="0"/>
              </a:rPr>
              <a:t>强大的管理文献功能，对我们的文献进行归纳和整理。在论文写作的时候，我们可以用</a:t>
            </a:r>
            <a:r>
              <a:rPr lang="en-US" altLang="zh-CN" dirty="0">
                <a:latin typeface="Arial" panose="020B0604020202020204" pitchFamily="34" charset="0"/>
              </a:rPr>
              <a:t>Endnote Web</a:t>
            </a:r>
            <a:r>
              <a:rPr lang="zh-CN" altLang="en-US" dirty="0">
                <a:latin typeface="Arial" panose="020B0604020202020204" pitchFamily="34" charset="0"/>
              </a:rPr>
              <a:t>独特的边写边引用，自动生成参考文献的功能，节约我们调整文献格式的时间和精力，使得我们文章符合期刊的要求，提高我们的文章命中率。</a:t>
            </a:r>
          </a:p>
        </p:txBody>
      </p:sp>
    </p:spTree>
    <p:extLst>
      <p:ext uri="{BB962C8B-B14F-4D97-AF65-F5344CB8AC3E}">
        <p14:creationId xmlns:p14="http://schemas.microsoft.com/office/powerpoint/2010/main" val="9771226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5955057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75</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6824660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78</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2400312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79</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2839664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80</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7835043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0415527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4275683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83</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2505320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84</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2092110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85</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947098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数据截止至</a:t>
            </a:r>
            <a:r>
              <a:rPr lang="en-US" altLang="zh-CN" dirty="0">
                <a:latin typeface="Arial" panose="020B0604020202020204" pitchFamily="34" charset="0"/>
              </a:rPr>
              <a:t>2018</a:t>
            </a:r>
            <a:r>
              <a:rPr lang="zh-CN" altLang="en-US" dirty="0">
                <a:latin typeface="Arial" panose="020B0604020202020204" pitchFamily="34" charset="0"/>
              </a:rPr>
              <a:t>年</a:t>
            </a:r>
            <a:r>
              <a:rPr lang="en-US" altLang="zh-CN" dirty="0">
                <a:latin typeface="Arial" panose="020B0604020202020204" pitchFamily="34" charset="0"/>
              </a:rPr>
              <a:t>7</a:t>
            </a:r>
            <a:r>
              <a:rPr lang="zh-CN" altLang="en-US" dirty="0">
                <a:latin typeface="Arial" panose="020B0604020202020204" pitchFamily="34" charset="0"/>
              </a:rPr>
              <a:t>月，包括</a:t>
            </a:r>
            <a:r>
              <a:rPr lang="en-US" altLang="zh-CN" dirty="0">
                <a:latin typeface="Arial" panose="020B0604020202020204" pitchFamily="34" charset="0"/>
              </a:rPr>
              <a:t>#WOSCC#BP#ZR#KDJ#SCIELO	#RSCI#CSCD#MEDLINE#CABI	#INSPEC#FSTA</a:t>
            </a:r>
          </a:p>
          <a:p>
            <a:pPr eaLnBrk="1" hangingPunct="1"/>
            <a:r>
              <a:rPr lang="zh-CN" altLang="en-US" dirty="0">
                <a:latin typeface="Arial" panose="020B0604020202020204" pitchFamily="34" charset="0"/>
              </a:rPr>
              <a:t>目前</a:t>
            </a:r>
            <a:r>
              <a:rPr lang="en-US" altLang="zh-CN" dirty="0">
                <a:latin typeface="Arial" panose="020B0604020202020204" pitchFamily="34" charset="0"/>
              </a:rPr>
              <a:t>SCIE</a:t>
            </a:r>
            <a:r>
              <a:rPr lang="zh-CN" altLang="en-US" dirty="0">
                <a:latin typeface="Arial" panose="020B0604020202020204" pitchFamily="34" charset="0"/>
              </a:rPr>
              <a:t>全球用户共计</a:t>
            </a:r>
            <a:r>
              <a:rPr lang="en-US" altLang="zh-CN" dirty="0">
                <a:latin typeface="Arial" panose="020B0604020202020204" pitchFamily="34" charset="0"/>
              </a:rPr>
              <a:t>9046</a:t>
            </a:r>
            <a:r>
              <a:rPr lang="zh-CN" altLang="en-US" dirty="0">
                <a:latin typeface="Arial" panose="020B0604020202020204" pitchFamily="34" charset="0"/>
              </a:rPr>
              <a:t>；</a:t>
            </a:r>
            <a:r>
              <a:rPr lang="en-US" altLang="zh-CN" dirty="0">
                <a:latin typeface="Arial" panose="020B0604020202020204" pitchFamily="34" charset="0"/>
              </a:rPr>
              <a:t>WOSCC</a:t>
            </a:r>
            <a:r>
              <a:rPr lang="zh-CN" altLang="en-US" dirty="0">
                <a:latin typeface="Arial" panose="020B0604020202020204" pitchFamily="34" charset="0"/>
              </a:rPr>
              <a:t>全球用户共计</a:t>
            </a:r>
            <a:r>
              <a:rPr lang="en-US" altLang="zh-CN" dirty="0">
                <a:latin typeface="Arial" panose="020B0604020202020204" pitchFamily="34" charset="0"/>
              </a:rPr>
              <a:t>20397</a:t>
            </a:r>
          </a:p>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8834587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86</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844920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87</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1521437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EB215035-B838-4568-81F3-2CA7415BAA7C}" type="slidenum">
              <a:rPr lang="en-US" altLang="zh-CN" smtClean="0"/>
              <a:pPr/>
              <a:t>108</a:t>
            </a:fld>
            <a:endParaRPr lang="en-US" altLang="zh-CN"/>
          </a:p>
        </p:txBody>
      </p:sp>
    </p:spTree>
    <p:extLst>
      <p:ext uri="{BB962C8B-B14F-4D97-AF65-F5344CB8AC3E}">
        <p14:creationId xmlns:p14="http://schemas.microsoft.com/office/powerpoint/2010/main" val="33116992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EB215035-B838-4568-81F3-2CA7415BAA7C}" type="slidenum">
              <a:rPr lang="en-US" altLang="zh-CN" smtClean="0"/>
              <a:pPr/>
              <a:t>113</a:t>
            </a:fld>
            <a:endParaRPr lang="en-US" altLang="zh-CN"/>
          </a:p>
        </p:txBody>
      </p:sp>
    </p:spTree>
    <p:extLst>
      <p:ext uri="{BB962C8B-B14F-4D97-AF65-F5344CB8AC3E}">
        <p14:creationId xmlns:p14="http://schemas.microsoft.com/office/powerpoint/2010/main" val="24038310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4C3011E-388A-47F2-9906-97234DC1AD96}" type="slidenum">
              <a:rPr lang="en-US" altLang="zh-CN">
                <a:latin typeface="Calibri" panose="020F0502020204030204" pitchFamily="34" charset="0"/>
              </a:rPr>
              <a:pPr eaLnBrk="1" hangingPunct="1"/>
              <a:t>114</a:t>
            </a:fld>
            <a:endParaRPr lang="en-US" altLang="zh-CN">
              <a:latin typeface="Calibri" panose="020F0502020204030204" pitchFamily="34" charset="0"/>
            </a:endParaRPr>
          </a:p>
        </p:txBody>
      </p:sp>
    </p:spTree>
    <p:extLst>
      <p:ext uri="{BB962C8B-B14F-4D97-AF65-F5344CB8AC3E}">
        <p14:creationId xmlns:p14="http://schemas.microsoft.com/office/powerpoint/2010/main" val="26460963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215035-B838-4568-81F3-2CA7415BAA7C}" type="slidenum">
              <a:rPr lang="en-US" altLang="zh-CN" smtClean="0"/>
              <a:pPr/>
              <a:t>115</a:t>
            </a:fld>
            <a:endParaRPr lang="en-US" altLang="zh-CN"/>
          </a:p>
        </p:txBody>
      </p:sp>
    </p:spTree>
    <p:extLst>
      <p:ext uri="{BB962C8B-B14F-4D97-AF65-F5344CB8AC3E}">
        <p14:creationId xmlns:p14="http://schemas.microsoft.com/office/powerpoint/2010/main" val="6921803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215035-B838-4568-81F3-2CA7415BAA7C}" type="slidenum">
              <a:rPr lang="en-US" altLang="zh-CN" smtClean="0"/>
              <a:pPr/>
              <a:t>116</a:t>
            </a:fld>
            <a:endParaRPr lang="en-US" altLang="zh-CN"/>
          </a:p>
        </p:txBody>
      </p:sp>
    </p:spTree>
    <p:extLst>
      <p:ext uri="{BB962C8B-B14F-4D97-AF65-F5344CB8AC3E}">
        <p14:creationId xmlns:p14="http://schemas.microsoft.com/office/powerpoint/2010/main" val="321470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10</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144550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11</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1718295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6057FA0-B22B-4767-8A64-AEC9121FEFE7}" type="slidenum">
              <a:rPr lang="zh-CN" altLang="en-US">
                <a:solidFill>
                  <a:srgbClr val="000000"/>
                </a:solidFill>
              </a:rPr>
              <a:pPr eaLnBrk="1" hangingPunct="1"/>
              <a:t>12</a:t>
            </a:fld>
            <a:endParaRPr lang="en-US" altLang="zh-CN">
              <a:solidFill>
                <a:srgbClr val="000000"/>
              </a:solidFill>
            </a:endParaRPr>
          </a:p>
        </p:txBody>
      </p:sp>
      <p:sp>
        <p:nvSpPr>
          <p:cNvPr id="222211" name="Rectangle 2"/>
          <p:cNvSpPr>
            <a:spLocks noGrp="1" noRot="1" noChangeAspect="1" noChangeArrowheads="1" noTextEdit="1"/>
          </p:cNvSpPr>
          <p:nvPr>
            <p:ph type="sldImg"/>
          </p:nvPr>
        </p:nvSpPr>
        <p:spPr>
          <a:xfrm>
            <a:off x="385763" y="685800"/>
            <a:ext cx="6091237" cy="3427413"/>
          </a:xfrm>
          <a:ln/>
        </p:spPr>
      </p:sp>
      <p:sp>
        <p:nvSpPr>
          <p:cNvPr id="222212" name="Rectangle 3"/>
          <p:cNvSpPr>
            <a:spLocks noGrp="1" noChangeArrowheads="1"/>
          </p:cNvSpPr>
          <p:nvPr>
            <p:ph type="body" idx="1"/>
          </p:nvPr>
        </p:nvSpPr>
        <p:spPr>
          <a:xfrm>
            <a:off x="687388" y="4344988"/>
            <a:ext cx="5483225"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dirty="0"/>
              <a:t>英国化学家和文献学家布拉德福</a:t>
            </a:r>
            <a:r>
              <a:rPr lang="zh-CN" altLang="en-US" dirty="0"/>
              <a:t>于 </a:t>
            </a:r>
            <a:r>
              <a:rPr lang="en-US" altLang="zh-CN" dirty="0"/>
              <a:t>1948 </a:t>
            </a:r>
            <a:r>
              <a:rPr lang="zh-CN" altLang="en-US" dirty="0"/>
              <a:t>年提出的定量描述文献序性结构的</a:t>
            </a:r>
            <a:r>
              <a:rPr lang="zh-CN" altLang="en-US" b="1" dirty="0"/>
              <a:t>经验定律</a:t>
            </a:r>
            <a:r>
              <a:rPr lang="zh-CN" altLang="en-US" dirty="0"/>
              <a:t>，适用于教育文献的计量工作。</a:t>
            </a:r>
            <a:endParaRPr lang="en-US" altLang="zh-CN" dirty="0"/>
          </a:p>
          <a:p>
            <a:pPr eaLnBrk="1" hangingPunct="1"/>
            <a:endParaRPr lang="en-US" altLang="zh-CN" sz="1200" kern="1200" dirty="0">
              <a:solidFill>
                <a:schemeClr val="tx1"/>
              </a:solidFill>
              <a:effectLst/>
              <a:latin typeface="+mn-lt"/>
              <a:ea typeface="+mn-ea"/>
              <a:cs typeface="+mn-cs"/>
            </a:endParaRPr>
          </a:p>
          <a:p>
            <a:pPr eaLnBrk="1" hangingPunct="1"/>
            <a:r>
              <a:rPr lang="zh-CN" altLang="en-US" sz="1200" kern="1200" dirty="0">
                <a:solidFill>
                  <a:schemeClr val="tx1"/>
                </a:solidFill>
                <a:effectLst/>
                <a:latin typeface="+mn-lt"/>
                <a:ea typeface="+mn-ea"/>
                <a:cs typeface="+mn-cs"/>
              </a:rPr>
              <a:t>文献计量学的布莱德福定律（</a:t>
            </a:r>
            <a:r>
              <a:rPr lang="en-US" altLang="zh-CN" sz="1200" kern="1200" dirty="0">
                <a:solidFill>
                  <a:schemeClr val="tx1"/>
                </a:solidFill>
                <a:effectLst/>
                <a:latin typeface="+mn-lt"/>
                <a:ea typeface="+mn-ea"/>
                <a:cs typeface="+mn-cs"/>
              </a:rPr>
              <a:t>Bradford’s Law</a:t>
            </a:r>
            <a:r>
              <a:rPr lang="zh-CN" altLang="en-US" sz="1200" kern="1200" dirty="0">
                <a:solidFill>
                  <a:schemeClr val="tx1"/>
                </a:solidFill>
                <a:effectLst/>
                <a:latin typeface="+mn-lt"/>
                <a:ea typeface="+mn-ea"/>
                <a:cs typeface="+mn-cs"/>
              </a:rPr>
              <a:t>）认为，在各个研究领域中，</a:t>
            </a:r>
            <a:r>
              <a:rPr lang="zh-CN" altLang="en-US" sz="1200" b="1" kern="1200" dirty="0">
                <a:solidFill>
                  <a:schemeClr val="tx1"/>
                </a:solidFill>
                <a:effectLst/>
                <a:latin typeface="+mn-lt"/>
                <a:ea typeface="+mn-ea"/>
                <a:cs typeface="+mn-cs"/>
              </a:rPr>
              <a:t>少数的核心期刊汇集了足够的信息</a:t>
            </a:r>
            <a:r>
              <a:rPr lang="zh-CN" altLang="en-US" sz="1200" kern="1200" dirty="0">
                <a:solidFill>
                  <a:schemeClr val="tx1"/>
                </a:solidFill>
                <a:effectLst/>
                <a:latin typeface="+mn-lt"/>
                <a:ea typeface="+mn-ea"/>
                <a:cs typeface="+mn-cs"/>
              </a:rPr>
              <a:t>，能反映科技的最重要的成果与进展，因而，通过期刊遴选的方式选出各个学科领域中重要的学术期刊，可以让科研人员以及科研信息分析人员省去大量“海选”的时间，从而聚焦到那些高质量的科研信息。科睿唯安</a:t>
            </a:r>
            <a:r>
              <a:rPr lang="en-US" altLang="zh-CN" sz="1200" kern="1200" dirty="0">
                <a:solidFill>
                  <a:schemeClr val="tx1"/>
                </a:solidFill>
                <a:effectLst/>
                <a:latin typeface="+mn-lt"/>
                <a:ea typeface="+mn-ea"/>
                <a:cs typeface="+mn-cs"/>
              </a:rPr>
              <a:t>Web of Science</a:t>
            </a:r>
            <a:r>
              <a:rPr lang="zh-CN" altLang="en-US" sz="1200" kern="1200" dirty="0">
                <a:solidFill>
                  <a:schemeClr val="tx1"/>
                </a:solidFill>
                <a:effectLst/>
                <a:latin typeface="+mn-lt"/>
                <a:ea typeface="+mn-ea"/>
                <a:cs typeface="+mn-cs"/>
              </a:rPr>
              <a:t>核心合集在过去的近</a:t>
            </a:r>
            <a:r>
              <a:rPr lang="en-US" altLang="zh-CN" sz="1200" kern="1200" dirty="0">
                <a:solidFill>
                  <a:schemeClr val="tx1"/>
                </a:solidFill>
                <a:effectLst/>
                <a:latin typeface="+mn-lt"/>
                <a:ea typeface="+mn-ea"/>
                <a:cs typeface="+mn-cs"/>
              </a:rPr>
              <a:t>50</a:t>
            </a:r>
            <a:r>
              <a:rPr lang="zh-CN" altLang="en-US" sz="1200" kern="1200" dirty="0">
                <a:solidFill>
                  <a:schemeClr val="tx1"/>
                </a:solidFill>
                <a:effectLst/>
                <a:latin typeface="+mn-lt"/>
                <a:ea typeface="+mn-ea"/>
                <a:cs typeface="+mn-cs"/>
              </a:rPr>
              <a:t>多年里，一直遵循严谨的选刊标准与过程，我们</a:t>
            </a:r>
            <a:r>
              <a:rPr lang="zh-CN" altLang="en-US" sz="1200" b="1" kern="1200" dirty="0">
                <a:solidFill>
                  <a:schemeClr val="tx1"/>
                </a:solidFill>
                <a:effectLst/>
                <a:latin typeface="+mn-lt"/>
                <a:ea typeface="+mn-ea"/>
                <a:cs typeface="+mn-cs"/>
              </a:rPr>
              <a:t>不从事出版</a:t>
            </a:r>
            <a:r>
              <a:rPr lang="zh-CN" altLang="en-US" sz="1200" kern="1200" dirty="0">
                <a:solidFill>
                  <a:schemeClr val="tx1"/>
                </a:solidFill>
                <a:effectLst/>
                <a:latin typeface="+mn-lt"/>
                <a:ea typeface="+mn-ea"/>
                <a:cs typeface="+mn-cs"/>
              </a:rPr>
              <a:t>从而保证了选刊过程无存偏见，从而形成了全球认可的期刊评价标准。</a:t>
            </a:r>
            <a:endParaRPr lang="en-US" altLang="zh-CN" sz="1200" kern="1200" dirty="0">
              <a:solidFill>
                <a:schemeClr val="tx1"/>
              </a:solidFill>
              <a:effectLst/>
              <a:latin typeface="+mn-lt"/>
              <a:ea typeface="+mn-ea"/>
              <a:cs typeface="+mn-cs"/>
            </a:endParaRPr>
          </a:p>
          <a:p>
            <a:pPr eaLnBrk="1" hangingPunct="1"/>
            <a:endParaRPr lang="en-US" altLang="zh-CN" sz="1200" kern="1200" dirty="0">
              <a:solidFill>
                <a:schemeClr val="tx1"/>
              </a:solidFill>
              <a:effectLst/>
              <a:latin typeface="+mn-lt"/>
              <a:ea typeface="+mn-ea"/>
              <a:cs typeface="+mn-cs"/>
            </a:endParaRPr>
          </a:p>
          <a:p>
            <a:pPr eaLnBrk="1" hangingPunct="1"/>
            <a:r>
              <a:rPr lang="zh-CN" altLang="en-US" sz="1200" kern="1200" dirty="0">
                <a:solidFill>
                  <a:schemeClr val="tx1"/>
                </a:solidFill>
                <a:effectLst/>
                <a:latin typeface="+mn-lt"/>
                <a:ea typeface="+mn-ea"/>
                <a:cs typeface="+mn-cs"/>
              </a:rPr>
              <a:t>科睿唯安的编辑选刊部门，由专业的信息人员、图书馆员和各领域的专家构成，每年会对全球各领域</a:t>
            </a:r>
            <a:r>
              <a:rPr lang="en-US" altLang="zh-CN" sz="1200" kern="1200" dirty="0">
                <a:solidFill>
                  <a:schemeClr val="tx1"/>
                </a:solidFill>
                <a:effectLst/>
                <a:latin typeface="+mn-lt"/>
                <a:ea typeface="+mn-ea"/>
                <a:cs typeface="+mn-cs"/>
              </a:rPr>
              <a:t>4000</a:t>
            </a:r>
            <a:r>
              <a:rPr lang="zh-CN" altLang="en-US" sz="1200" kern="1200" dirty="0">
                <a:solidFill>
                  <a:schemeClr val="tx1"/>
                </a:solidFill>
                <a:effectLst/>
                <a:latin typeface="+mn-lt"/>
                <a:ea typeface="+mn-ea"/>
                <a:cs typeface="+mn-cs"/>
              </a:rPr>
              <a:t>余种期刊进行全面评估，只有约</a:t>
            </a:r>
            <a:r>
              <a:rPr lang="en-US" altLang="zh-CN" sz="1200" kern="1200" dirty="0">
                <a:solidFill>
                  <a:schemeClr val="tx1"/>
                </a:solidFill>
                <a:effectLst/>
                <a:latin typeface="+mn-lt"/>
                <a:ea typeface="+mn-ea"/>
                <a:cs typeface="+mn-cs"/>
              </a:rPr>
              <a:t>10%</a:t>
            </a:r>
            <a:r>
              <a:rPr lang="zh-CN" altLang="en-US" sz="1200" kern="1200" dirty="0">
                <a:solidFill>
                  <a:schemeClr val="tx1"/>
                </a:solidFill>
                <a:effectLst/>
                <a:latin typeface="+mn-lt"/>
                <a:ea typeface="+mn-ea"/>
                <a:cs typeface="+mn-cs"/>
              </a:rPr>
              <a:t>能够最终收录到</a:t>
            </a:r>
            <a:r>
              <a:rPr lang="en-US" altLang="zh-CN" sz="1200" kern="1200" dirty="0">
                <a:solidFill>
                  <a:schemeClr val="tx1"/>
                </a:solidFill>
                <a:effectLst/>
                <a:latin typeface="+mn-lt"/>
                <a:ea typeface="+mn-ea"/>
                <a:cs typeface="+mn-cs"/>
              </a:rPr>
              <a:t>Web of Science</a:t>
            </a:r>
            <a:r>
              <a:rPr lang="zh-CN" altLang="en-US" sz="1200" kern="1200" dirty="0">
                <a:solidFill>
                  <a:schemeClr val="tx1"/>
                </a:solidFill>
                <a:effectLst/>
                <a:latin typeface="+mn-lt"/>
                <a:ea typeface="+mn-ea"/>
                <a:cs typeface="+mn-cs"/>
              </a:rPr>
              <a:t>核心合集中。对于已经收录的期刊，科睿唯安会持续进行考察，以确保这些期刊还保持着收录时的高水准和相关性。</a:t>
            </a:r>
            <a:r>
              <a:rPr lang="en-US" altLang="zh-CN" sz="1200" kern="1200" dirty="0">
                <a:solidFill>
                  <a:schemeClr val="tx1"/>
                </a:solidFill>
                <a:effectLst/>
                <a:latin typeface="+mn-lt"/>
                <a:ea typeface="+mn-ea"/>
                <a:cs typeface="+mn-cs"/>
              </a:rPr>
              <a:t>Web of Science</a:t>
            </a:r>
            <a:r>
              <a:rPr lang="zh-CN" altLang="en-US" sz="1200" kern="1200" dirty="0">
                <a:solidFill>
                  <a:schemeClr val="tx1"/>
                </a:solidFill>
                <a:effectLst/>
                <a:latin typeface="+mn-lt"/>
                <a:ea typeface="+mn-ea"/>
                <a:cs typeface="+mn-cs"/>
              </a:rPr>
              <a:t>核心合集恪守“</a:t>
            </a:r>
            <a:r>
              <a:rPr lang="en-US" altLang="zh-CN" sz="1200" kern="1200" dirty="0">
                <a:solidFill>
                  <a:schemeClr val="tx1"/>
                </a:solidFill>
                <a:effectLst/>
                <a:latin typeface="+mn-lt"/>
                <a:ea typeface="+mn-ea"/>
                <a:cs typeface="+mn-cs"/>
              </a:rPr>
              <a:t>Cover to Cover”</a:t>
            </a:r>
            <a:r>
              <a:rPr lang="zh-CN" altLang="en-US" sz="1200" kern="1200" dirty="0">
                <a:solidFill>
                  <a:schemeClr val="tx1"/>
                </a:solidFill>
                <a:effectLst/>
                <a:latin typeface="+mn-lt"/>
                <a:ea typeface="+mn-ea"/>
                <a:cs typeface="+mn-cs"/>
              </a:rPr>
              <a:t>原则，对期刊中各种类型的文献全部收录。</a:t>
            </a:r>
            <a:endParaRPr lang="en-US" altLang="zh-CN" sz="1200" kern="1200" dirty="0">
              <a:solidFill>
                <a:schemeClr val="tx1"/>
              </a:solidFill>
              <a:effectLst/>
              <a:latin typeface="+mn-lt"/>
              <a:ea typeface="+mn-ea"/>
              <a:cs typeface="+mn-cs"/>
            </a:endParaRPr>
          </a:p>
          <a:p>
            <a:pPr eaLnBrk="1" hangingPunct="1"/>
            <a:r>
              <a:rPr lang="en-US" altLang="zh-CN" sz="1200" b="1" kern="1200" dirty="0">
                <a:solidFill>
                  <a:schemeClr val="tx1"/>
                </a:solidFill>
                <a:effectLst/>
                <a:latin typeface="+mn-lt"/>
                <a:ea typeface="+mn-ea"/>
                <a:cs typeface="+mn-cs"/>
              </a:rPr>
              <a:t>1</a:t>
            </a:r>
            <a:r>
              <a:rPr lang="zh-CN" altLang="en-US" sz="1200" b="1" kern="1200" dirty="0">
                <a:solidFill>
                  <a:schemeClr val="tx1"/>
                </a:solidFill>
                <a:effectLst/>
                <a:latin typeface="+mn-lt"/>
                <a:ea typeface="+mn-ea"/>
                <a:cs typeface="+mn-cs"/>
              </a:rPr>
              <a:t>基本的期刊出版标准 </a:t>
            </a:r>
            <a:r>
              <a:rPr lang="en-US" altLang="zh-CN" sz="1200" b="1" kern="1200" dirty="0">
                <a:solidFill>
                  <a:schemeClr val="tx1"/>
                </a:solidFill>
                <a:effectLst/>
                <a:latin typeface="+mn-lt"/>
                <a:ea typeface="+mn-ea"/>
                <a:cs typeface="+mn-cs"/>
              </a:rPr>
              <a:t>2</a:t>
            </a:r>
            <a:r>
              <a:rPr lang="zh-CN" altLang="en-US" sz="1200" b="1" kern="1200" dirty="0">
                <a:solidFill>
                  <a:schemeClr val="tx1"/>
                </a:solidFill>
                <a:effectLst/>
                <a:latin typeface="+mn-lt"/>
                <a:ea typeface="+mn-ea"/>
                <a:cs typeface="+mn-cs"/>
              </a:rPr>
              <a:t>编辑内容 </a:t>
            </a:r>
            <a:r>
              <a:rPr lang="en-US" altLang="zh-CN" sz="1200" b="1" kern="1200" dirty="0">
                <a:solidFill>
                  <a:schemeClr val="tx1"/>
                </a:solidFill>
                <a:effectLst/>
                <a:latin typeface="+mn-lt"/>
                <a:ea typeface="+mn-ea"/>
                <a:cs typeface="+mn-cs"/>
              </a:rPr>
              <a:t>3</a:t>
            </a:r>
            <a:r>
              <a:rPr lang="zh-CN" altLang="en-US" sz="1200" b="1" kern="1200" dirty="0">
                <a:solidFill>
                  <a:schemeClr val="tx1"/>
                </a:solidFill>
                <a:effectLst/>
                <a:latin typeface="+mn-lt"/>
                <a:ea typeface="+mn-ea"/>
                <a:cs typeface="+mn-cs"/>
              </a:rPr>
              <a:t>期刊国际性</a:t>
            </a:r>
            <a:r>
              <a:rPr lang="en-US" altLang="zh-CN" sz="1200" b="1" kern="1200" dirty="0">
                <a:solidFill>
                  <a:schemeClr val="tx1"/>
                </a:solidFill>
                <a:effectLst/>
                <a:latin typeface="+mn-lt"/>
                <a:ea typeface="+mn-ea"/>
                <a:cs typeface="+mn-cs"/>
              </a:rPr>
              <a:t>/</a:t>
            </a:r>
            <a:r>
              <a:rPr lang="zh-CN" altLang="en-US" sz="1200" b="1" kern="1200" dirty="0">
                <a:solidFill>
                  <a:schemeClr val="tx1"/>
                </a:solidFill>
                <a:effectLst/>
                <a:latin typeface="+mn-lt"/>
                <a:ea typeface="+mn-ea"/>
                <a:cs typeface="+mn-cs"/>
              </a:rPr>
              <a:t>区域性 </a:t>
            </a:r>
            <a:r>
              <a:rPr lang="en-US" altLang="zh-CN" sz="1200" b="1" kern="1200" dirty="0">
                <a:solidFill>
                  <a:schemeClr val="tx1"/>
                </a:solidFill>
                <a:effectLst/>
                <a:latin typeface="+mn-lt"/>
                <a:ea typeface="+mn-ea"/>
                <a:cs typeface="+mn-cs"/>
              </a:rPr>
              <a:t>4</a:t>
            </a:r>
            <a:r>
              <a:rPr lang="zh-CN" altLang="en-US" sz="1200" b="1" kern="1200" dirty="0">
                <a:solidFill>
                  <a:schemeClr val="tx1"/>
                </a:solidFill>
                <a:effectLst/>
                <a:latin typeface="+mn-lt"/>
                <a:ea typeface="+mn-ea"/>
                <a:cs typeface="+mn-cs"/>
              </a:rPr>
              <a:t>引文分析</a:t>
            </a:r>
            <a:endParaRPr lang="en-US" altLang="zh-CN" sz="1200" kern="1200" dirty="0">
              <a:solidFill>
                <a:schemeClr val="tx1"/>
              </a:solidFill>
              <a:effectLst/>
              <a:latin typeface="+mn-lt"/>
              <a:ea typeface="+mn-ea"/>
              <a:cs typeface="+mn-cs"/>
            </a:endParaRPr>
          </a:p>
          <a:p>
            <a:pPr eaLnBrk="1" hangingPunct="1"/>
            <a:endParaRPr lang="en-US" altLang="zh-CN" sz="1200" kern="1200" dirty="0">
              <a:solidFill>
                <a:schemeClr val="tx1"/>
              </a:solidFill>
              <a:effectLst/>
              <a:latin typeface="+mn-lt"/>
              <a:ea typeface="+mn-ea"/>
              <a:cs typeface="+mn-cs"/>
            </a:endParaRPr>
          </a:p>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24181413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01">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1FC2E00-9F55-F94C-9B38-077F4EAB27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1"/>
          </a:xfrm>
          <a:prstGeom prst="rect">
            <a:avLst/>
          </a:prstGeom>
        </p:spPr>
      </p:pic>
      <p:sp>
        <p:nvSpPr>
          <p:cNvPr id="8" name="Text Placeholder 7">
            <a:extLst>
              <a:ext uri="{FF2B5EF4-FFF2-40B4-BE49-F238E27FC236}">
                <a16:creationId xmlns:a16="http://schemas.microsoft.com/office/drawing/2014/main" id="{6865E8ED-8DE0-4F44-BF3A-E5C721F0C8E0}"/>
              </a:ext>
            </a:extLst>
          </p:cNvPr>
          <p:cNvSpPr>
            <a:spLocks noGrp="1"/>
          </p:cNvSpPr>
          <p:nvPr>
            <p:ph type="body" sz="quarter" idx="13" hasCustomPrompt="1"/>
          </p:nvPr>
        </p:nvSpPr>
        <p:spPr>
          <a:xfrm>
            <a:off x="373062" y="1543990"/>
            <a:ext cx="6592888" cy="1203406"/>
          </a:xfrm>
        </p:spPr>
        <p:txBody>
          <a:bodyPr wrap="square">
            <a:spAutoFit/>
          </a:bodyPr>
          <a:lstStyle>
            <a:lvl1pPr marL="0" indent="0">
              <a:lnSpc>
                <a:spcPct val="85000"/>
              </a:lnSpc>
              <a:buNone/>
              <a:defRPr sz="4600" b="1" spc="20" baseline="0">
                <a:solidFill>
                  <a:schemeClr val="bg1"/>
                </a:solidFill>
              </a:defRPr>
            </a:lvl1pPr>
          </a:lstStyle>
          <a:p>
            <a:pPr lvl="0"/>
            <a:r>
              <a:rPr lang="en-US" dirty="0"/>
              <a:t>Insert Presentation title, </a:t>
            </a:r>
            <a:br>
              <a:rPr lang="en-US" dirty="0"/>
            </a:br>
            <a:r>
              <a:rPr lang="en-US" dirty="0"/>
              <a:t>extending to two lines</a:t>
            </a:r>
          </a:p>
        </p:txBody>
      </p:sp>
      <p:sp>
        <p:nvSpPr>
          <p:cNvPr id="29" name="Text Placeholder 4">
            <a:extLst>
              <a:ext uri="{FF2B5EF4-FFF2-40B4-BE49-F238E27FC236}">
                <a16:creationId xmlns:a16="http://schemas.microsoft.com/office/drawing/2014/main" id="{B3863039-DD45-2C4E-8F30-7A975192A9E1}"/>
              </a:ext>
            </a:extLst>
          </p:cNvPr>
          <p:cNvSpPr>
            <a:spLocks noGrp="1"/>
          </p:cNvSpPr>
          <p:nvPr>
            <p:ph type="body" sz="quarter" idx="11" hasCustomPrompt="1"/>
          </p:nvPr>
        </p:nvSpPr>
        <p:spPr>
          <a:xfrm>
            <a:off x="373062" y="3124200"/>
            <a:ext cx="6592887" cy="838200"/>
          </a:xfrm>
        </p:spPr>
        <p:txBody>
          <a:bodyPr>
            <a:normAutofit/>
          </a:bodyPr>
          <a:lstStyle>
            <a:lvl1pPr marL="0" indent="0">
              <a:lnSpc>
                <a:spcPct val="100000"/>
              </a:lnSpc>
              <a:buNone/>
              <a:defRPr sz="2400">
                <a:solidFill>
                  <a:schemeClr val="bg1"/>
                </a:solidFill>
              </a:defRPr>
            </a:lvl1pPr>
            <a:lvl2pPr marL="457189" indent="0">
              <a:buNone/>
              <a:defRPr/>
            </a:lvl2pPr>
          </a:lstStyle>
          <a:p>
            <a:pPr lvl="0"/>
            <a:r>
              <a:rPr lang="en-US" dirty="0"/>
              <a:t>Insert Presentation Subtitle, </a:t>
            </a:r>
            <a:br>
              <a:rPr lang="en-US" dirty="0"/>
            </a:br>
            <a:r>
              <a:rPr lang="en-US" dirty="0"/>
              <a:t>extending to two lines</a:t>
            </a:r>
          </a:p>
        </p:txBody>
      </p:sp>
      <p:sp>
        <p:nvSpPr>
          <p:cNvPr id="30" name="Text Placeholder 4">
            <a:extLst>
              <a:ext uri="{FF2B5EF4-FFF2-40B4-BE49-F238E27FC236}">
                <a16:creationId xmlns:a16="http://schemas.microsoft.com/office/drawing/2014/main" id="{051123AD-7022-BF4A-9CFE-4CF4907E61A4}"/>
              </a:ext>
            </a:extLst>
          </p:cNvPr>
          <p:cNvSpPr>
            <a:spLocks noGrp="1"/>
          </p:cNvSpPr>
          <p:nvPr>
            <p:ph type="body" sz="quarter" idx="12" hasCustomPrompt="1"/>
          </p:nvPr>
        </p:nvSpPr>
        <p:spPr>
          <a:xfrm>
            <a:off x="387350" y="4622800"/>
            <a:ext cx="3632200" cy="334211"/>
          </a:xfrm>
        </p:spPr>
        <p:txBody>
          <a:bodyPr>
            <a:normAutofit/>
          </a:bodyPr>
          <a:lstStyle>
            <a:lvl1pPr marL="0" indent="0">
              <a:lnSpc>
                <a:spcPct val="100000"/>
              </a:lnSpc>
              <a:buNone/>
              <a:defRPr sz="1800">
                <a:solidFill>
                  <a:schemeClr val="bg1"/>
                </a:solidFill>
              </a:defRPr>
            </a:lvl1pPr>
            <a:lvl2pPr marL="457189" indent="0">
              <a:buNone/>
              <a:defRPr/>
            </a:lvl2pPr>
          </a:lstStyle>
          <a:p>
            <a:pPr lvl="0"/>
            <a:r>
              <a:rPr lang="en-US" dirty="0"/>
              <a:t>Insert Name</a:t>
            </a:r>
          </a:p>
        </p:txBody>
      </p:sp>
      <p:sp>
        <p:nvSpPr>
          <p:cNvPr id="31" name="Text Placeholder 4">
            <a:extLst>
              <a:ext uri="{FF2B5EF4-FFF2-40B4-BE49-F238E27FC236}">
                <a16:creationId xmlns:a16="http://schemas.microsoft.com/office/drawing/2014/main" id="{2985EB46-DF8B-AF40-B2A5-B86605BDD1AF}"/>
              </a:ext>
            </a:extLst>
          </p:cNvPr>
          <p:cNvSpPr>
            <a:spLocks noGrp="1"/>
          </p:cNvSpPr>
          <p:nvPr>
            <p:ph type="body" sz="quarter" idx="14" hasCustomPrompt="1"/>
          </p:nvPr>
        </p:nvSpPr>
        <p:spPr>
          <a:xfrm>
            <a:off x="387350" y="5003800"/>
            <a:ext cx="3632200" cy="358274"/>
          </a:xfrm>
        </p:spPr>
        <p:txBody>
          <a:bodyPr>
            <a:normAutofit/>
          </a:bodyPr>
          <a:lstStyle>
            <a:lvl1pPr marL="0" indent="0">
              <a:lnSpc>
                <a:spcPct val="100000"/>
              </a:lnSpc>
              <a:buNone/>
              <a:defRPr sz="1800">
                <a:solidFill>
                  <a:schemeClr val="bg1"/>
                </a:solidFill>
              </a:defRPr>
            </a:lvl1pPr>
            <a:lvl2pPr marL="457189" indent="0">
              <a:buNone/>
              <a:defRPr/>
            </a:lvl2pPr>
          </a:lstStyle>
          <a:p>
            <a:pPr lvl="0"/>
            <a:r>
              <a:rPr lang="en-US" dirty="0"/>
              <a:t>00.00.2019</a:t>
            </a:r>
          </a:p>
        </p:txBody>
      </p:sp>
      <p:pic>
        <p:nvPicPr>
          <p:cNvPr id="13" name="Picture 12">
            <a:extLst>
              <a:ext uri="{FF2B5EF4-FFF2-40B4-BE49-F238E27FC236}">
                <a16:creationId xmlns:a16="http://schemas.microsoft.com/office/drawing/2014/main" id="{26F3CF67-CA3C-4F02-ADE1-3970A8EB153C}"/>
              </a:ext>
            </a:extLst>
          </p:cNvPr>
          <p:cNvPicPr>
            <a:picLocks noChangeAspect="1"/>
          </p:cNvPicPr>
          <p:nvPr userDrawn="1"/>
        </p:nvPicPr>
        <p:blipFill>
          <a:blip r:embed="rId3"/>
          <a:stretch>
            <a:fillRect/>
          </a:stretch>
        </p:blipFill>
        <p:spPr>
          <a:xfrm>
            <a:off x="8963025" y="332469"/>
            <a:ext cx="2914981" cy="372847"/>
          </a:xfrm>
          <a:prstGeom prst="rect">
            <a:avLst/>
          </a:prstGeom>
        </p:spPr>
      </p:pic>
      <p:pic>
        <p:nvPicPr>
          <p:cNvPr id="10" name="Picture 9">
            <a:extLst>
              <a:ext uri="{FF2B5EF4-FFF2-40B4-BE49-F238E27FC236}">
                <a16:creationId xmlns:a16="http://schemas.microsoft.com/office/drawing/2014/main" id="{7B5E95A3-CAF0-B242-8EB7-AFCFAC74510D}"/>
              </a:ext>
            </a:extLst>
          </p:cNvPr>
          <p:cNvPicPr>
            <a:picLocks noChangeAspect="1"/>
          </p:cNvPicPr>
          <p:nvPr userDrawn="1"/>
        </p:nvPicPr>
        <p:blipFill>
          <a:blip r:embed="rId4"/>
          <a:stretch>
            <a:fillRect/>
          </a:stretch>
        </p:blipFill>
        <p:spPr>
          <a:xfrm>
            <a:off x="216371" y="256149"/>
            <a:ext cx="2253307" cy="1133830"/>
          </a:xfrm>
          <a:prstGeom prst="rect">
            <a:avLst/>
          </a:prstGeom>
        </p:spPr>
      </p:pic>
    </p:spTree>
    <p:extLst>
      <p:ext uri="{BB962C8B-B14F-4D97-AF65-F5344CB8AC3E}">
        <p14:creationId xmlns:p14="http://schemas.microsoft.com/office/powerpoint/2010/main" val="777021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and Callouts (large) – primary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EC2A05-04A1-3E4B-BE51-3A8AECB66C55}"/>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Text Placeholder 13">
            <a:extLst>
              <a:ext uri="{FF2B5EF4-FFF2-40B4-BE49-F238E27FC236}">
                <a16:creationId xmlns:a16="http://schemas.microsoft.com/office/drawing/2014/main" id="{CDA34FE4-6D57-0843-B768-76B9A8B1D51D}"/>
              </a:ext>
            </a:extLst>
          </p:cNvPr>
          <p:cNvSpPr>
            <a:spLocks noGrp="1"/>
          </p:cNvSpPr>
          <p:nvPr>
            <p:ph type="body" sz="quarter" idx="30"/>
          </p:nvPr>
        </p:nvSpPr>
        <p:spPr>
          <a:xfrm>
            <a:off x="373063" y="1812925"/>
            <a:ext cx="75612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9" name="Text Placeholder 17">
            <a:extLst>
              <a:ext uri="{FF2B5EF4-FFF2-40B4-BE49-F238E27FC236}">
                <a16:creationId xmlns:a16="http://schemas.microsoft.com/office/drawing/2014/main" id="{2EA5B291-7836-004A-BEEA-179CF7D0F471}"/>
              </a:ext>
            </a:extLst>
          </p:cNvPr>
          <p:cNvSpPr>
            <a:spLocks noGrp="1"/>
          </p:cNvSpPr>
          <p:nvPr>
            <p:ph type="body" sz="quarter" idx="29" hasCustomPrompt="1"/>
          </p:nvPr>
        </p:nvSpPr>
        <p:spPr>
          <a:xfrm>
            <a:off x="372086" y="1193187"/>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0" name="Title 1">
            <a:extLst>
              <a:ext uri="{FF2B5EF4-FFF2-40B4-BE49-F238E27FC236}">
                <a16:creationId xmlns:a16="http://schemas.microsoft.com/office/drawing/2014/main" id="{93BA7D35-DE07-C642-ACB3-C8F8358723E3}"/>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1" name="Slide Number Placeholder 10">
            <a:extLst>
              <a:ext uri="{FF2B5EF4-FFF2-40B4-BE49-F238E27FC236}">
                <a16:creationId xmlns:a16="http://schemas.microsoft.com/office/drawing/2014/main" id="{23DBF22B-6BA7-D04E-8686-77320435444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2" name="Footer Placeholder 3">
            <a:extLst>
              <a:ext uri="{FF2B5EF4-FFF2-40B4-BE49-F238E27FC236}">
                <a16:creationId xmlns:a16="http://schemas.microsoft.com/office/drawing/2014/main" id="{341D782E-AF1B-AE46-A8EF-24E42AA3761A}"/>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91830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and Callouts (medium) – white">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3B993DD4-4C15-D346-B53C-28B9495D9F32}"/>
              </a:ext>
            </a:extLst>
          </p:cNvPr>
          <p:cNvSpPr>
            <a:spLocks noGrp="1"/>
          </p:cNvSpPr>
          <p:nvPr>
            <p:ph type="body" sz="quarter" idx="30"/>
          </p:nvPr>
        </p:nvSpPr>
        <p:spPr>
          <a:xfrm>
            <a:off x="373063" y="1812925"/>
            <a:ext cx="8523287" cy="4548188"/>
          </a:xfrm>
        </p:spPr>
        <p:txBody>
          <a:bodyPr/>
          <a:lstStyle>
            <a:lvl1pPr>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8" name="Text Placeholder 17">
            <a:extLst>
              <a:ext uri="{FF2B5EF4-FFF2-40B4-BE49-F238E27FC236}">
                <a16:creationId xmlns:a16="http://schemas.microsoft.com/office/drawing/2014/main" id="{458636CD-2C20-424F-81D6-6B6405184CF0}"/>
              </a:ext>
            </a:extLst>
          </p:cNvPr>
          <p:cNvSpPr>
            <a:spLocks noGrp="1"/>
          </p:cNvSpPr>
          <p:nvPr>
            <p:ph type="body" sz="quarter" idx="29" hasCustomPrompt="1"/>
          </p:nvPr>
        </p:nvSpPr>
        <p:spPr>
          <a:xfrm>
            <a:off x="372086" y="1193187"/>
            <a:ext cx="8524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9" name="Title 1">
            <a:extLst>
              <a:ext uri="{FF2B5EF4-FFF2-40B4-BE49-F238E27FC236}">
                <a16:creationId xmlns:a16="http://schemas.microsoft.com/office/drawing/2014/main" id="{4B6FFE28-E3D7-0842-8B68-00CDBBD3C8DD}"/>
              </a:ext>
            </a:extLst>
          </p:cNvPr>
          <p:cNvSpPr>
            <a:spLocks noGrp="1"/>
          </p:cNvSpPr>
          <p:nvPr>
            <p:ph type="title" hasCustomPrompt="1"/>
          </p:nvPr>
        </p:nvSpPr>
        <p:spPr>
          <a:xfrm>
            <a:off x="373064" y="816951"/>
            <a:ext cx="852328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Slide Number Placeholder 10">
            <a:extLst>
              <a:ext uri="{FF2B5EF4-FFF2-40B4-BE49-F238E27FC236}">
                <a16:creationId xmlns:a16="http://schemas.microsoft.com/office/drawing/2014/main" id="{85866399-A4A1-6448-83FA-C0581359E3ED}"/>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2A4909E0-DB3D-CD41-A236-C68EA693947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45508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and Callouts (medium) – primary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EC2A05-04A1-3E4B-BE51-3A8AECB66C55}"/>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Text Placeholder 17">
            <a:extLst>
              <a:ext uri="{FF2B5EF4-FFF2-40B4-BE49-F238E27FC236}">
                <a16:creationId xmlns:a16="http://schemas.microsoft.com/office/drawing/2014/main" id="{AECD8F36-DB2D-2848-B6F0-E587AB4358C0}"/>
              </a:ext>
            </a:extLst>
          </p:cNvPr>
          <p:cNvSpPr>
            <a:spLocks noGrp="1"/>
          </p:cNvSpPr>
          <p:nvPr>
            <p:ph type="body" sz="quarter" idx="29" hasCustomPrompt="1"/>
          </p:nvPr>
        </p:nvSpPr>
        <p:spPr>
          <a:xfrm>
            <a:off x="372086" y="1193187"/>
            <a:ext cx="8524387"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A2F5C3DD-8D89-0948-8E18-BE88D41C769A}"/>
              </a:ext>
            </a:extLst>
          </p:cNvPr>
          <p:cNvSpPr>
            <a:spLocks noGrp="1"/>
          </p:cNvSpPr>
          <p:nvPr>
            <p:ph type="title" hasCustomPrompt="1"/>
          </p:nvPr>
        </p:nvSpPr>
        <p:spPr>
          <a:xfrm>
            <a:off x="373063" y="816951"/>
            <a:ext cx="8523287"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0" name="Text Placeholder 9">
            <a:extLst>
              <a:ext uri="{FF2B5EF4-FFF2-40B4-BE49-F238E27FC236}">
                <a16:creationId xmlns:a16="http://schemas.microsoft.com/office/drawing/2014/main" id="{FED87A4D-7A90-054B-84D5-275B9ADB52D5}"/>
              </a:ext>
            </a:extLst>
          </p:cNvPr>
          <p:cNvSpPr>
            <a:spLocks noGrp="1"/>
          </p:cNvSpPr>
          <p:nvPr>
            <p:ph type="body" sz="quarter" idx="30"/>
          </p:nvPr>
        </p:nvSpPr>
        <p:spPr>
          <a:xfrm>
            <a:off x="373063" y="1812925"/>
            <a:ext cx="8523287" cy="4548188"/>
          </a:xfrm>
        </p:spPr>
        <p:txBody>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8" name="Slide Number Placeholder 10">
            <a:extLst>
              <a:ext uri="{FF2B5EF4-FFF2-40B4-BE49-F238E27FC236}">
                <a16:creationId xmlns:a16="http://schemas.microsoft.com/office/drawing/2014/main" id="{EA9251F5-7BAF-9B43-9781-2080A56ACC25}"/>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9" name="Footer Placeholder 3">
            <a:extLst>
              <a:ext uri="{FF2B5EF4-FFF2-40B4-BE49-F238E27FC236}">
                <a16:creationId xmlns:a16="http://schemas.microsoft.com/office/drawing/2014/main" id="{30F2AB1F-4EF4-4447-9C34-1D737C85865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737338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and Callouts (medium) – primary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EC2A05-04A1-3E4B-BE51-3A8AECB66C55}"/>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Text Placeholder 17">
            <a:extLst>
              <a:ext uri="{FF2B5EF4-FFF2-40B4-BE49-F238E27FC236}">
                <a16:creationId xmlns:a16="http://schemas.microsoft.com/office/drawing/2014/main" id="{AECD8F36-DB2D-2848-B6F0-E587AB4358C0}"/>
              </a:ext>
            </a:extLst>
          </p:cNvPr>
          <p:cNvSpPr>
            <a:spLocks noGrp="1"/>
          </p:cNvSpPr>
          <p:nvPr>
            <p:ph type="body" sz="quarter" idx="29" hasCustomPrompt="1"/>
          </p:nvPr>
        </p:nvSpPr>
        <p:spPr>
          <a:xfrm>
            <a:off x="372086" y="1193187"/>
            <a:ext cx="8524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A2F5C3DD-8D89-0948-8E18-BE88D41C769A}"/>
              </a:ext>
            </a:extLst>
          </p:cNvPr>
          <p:cNvSpPr>
            <a:spLocks noGrp="1"/>
          </p:cNvSpPr>
          <p:nvPr>
            <p:ph type="title" hasCustomPrompt="1"/>
          </p:nvPr>
        </p:nvSpPr>
        <p:spPr>
          <a:xfrm>
            <a:off x="373063" y="816951"/>
            <a:ext cx="8523287"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3" name="Text Placeholder 9">
            <a:extLst>
              <a:ext uri="{FF2B5EF4-FFF2-40B4-BE49-F238E27FC236}">
                <a16:creationId xmlns:a16="http://schemas.microsoft.com/office/drawing/2014/main" id="{0CFFBD73-8D08-3749-8374-242BBB5277C9}"/>
              </a:ext>
            </a:extLst>
          </p:cNvPr>
          <p:cNvSpPr>
            <a:spLocks noGrp="1"/>
          </p:cNvSpPr>
          <p:nvPr>
            <p:ph type="body" sz="quarter" idx="30"/>
          </p:nvPr>
        </p:nvSpPr>
        <p:spPr>
          <a:xfrm>
            <a:off x="373063" y="1812925"/>
            <a:ext cx="8523287" cy="4548188"/>
          </a:xfrm>
        </p:spPr>
        <p:txBody>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0" name="Slide Number Placeholder 10">
            <a:extLst>
              <a:ext uri="{FF2B5EF4-FFF2-40B4-BE49-F238E27FC236}">
                <a16:creationId xmlns:a16="http://schemas.microsoft.com/office/drawing/2014/main" id="{D7EFC6E5-7B11-1349-B2ED-917B80E553CB}"/>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4E55F60B-3BAE-0B43-84C2-13E9D9A1C868}"/>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8002675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 whi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052C39F-88CD-E74E-869B-DDF29789E5D3}"/>
              </a:ext>
            </a:extLst>
          </p:cNvPr>
          <p:cNvSpPr>
            <a:spLocks noGrp="1"/>
          </p:cNvSpPr>
          <p:nvPr>
            <p:ph type="body" sz="quarter" idx="13" hasCustomPrompt="1"/>
          </p:nvPr>
        </p:nvSpPr>
        <p:spPr>
          <a:xfrm>
            <a:off x="1352964" y="1268093"/>
            <a:ext cx="8511762" cy="3257328"/>
          </a:xfrm>
        </p:spPr>
        <p:txBody>
          <a:bodyPr wrap="square">
            <a:noAutofit/>
          </a:bodyPr>
          <a:lstStyle>
            <a:lvl1pPr marL="0" indent="0">
              <a:lnSpc>
                <a:spcPct val="85000"/>
              </a:lnSpc>
              <a:spcBef>
                <a:spcPts val="500"/>
              </a:spcBef>
              <a:buNone/>
              <a:defRPr sz="4600" b="1" spc="20" baseline="0">
                <a:solidFill>
                  <a:schemeClr val="tx1"/>
                </a:solidFill>
              </a:defRPr>
            </a:lvl1pPr>
            <a:lvl2pPr marL="0" indent="-360000">
              <a:defRPr sz="4400">
                <a:solidFill>
                  <a:schemeClr val="bg1"/>
                </a:solidFill>
              </a:defRPr>
            </a:lvl2pPr>
            <a:lvl3pPr marL="720000" indent="-504000">
              <a:buClr>
                <a:schemeClr val="bg1"/>
              </a:buClr>
              <a:buFont typeface="System Font"/>
              <a:buChar char="–"/>
              <a:defRPr sz="4400">
                <a:solidFill>
                  <a:schemeClr val="bg1"/>
                </a:solidFill>
              </a:defRPr>
            </a:lvl3pPr>
            <a:lvl4pPr marL="0" indent="0">
              <a:buNone/>
              <a:defRPr sz="3000">
                <a:solidFill>
                  <a:schemeClr val="bg1"/>
                </a:solidFill>
              </a:defRPr>
            </a:lvl4pPr>
            <a:lvl5pPr marL="0" indent="-360000">
              <a:defRPr sz="3000">
                <a:solidFill>
                  <a:schemeClr val="bg1"/>
                </a:solidFill>
              </a:defRPr>
            </a:lvl5pPr>
            <a:lvl6pPr marL="0" indent="-228594">
              <a:buClr>
                <a:schemeClr val="bg1"/>
              </a:buClr>
              <a:buFont typeface="System Font"/>
              <a:buChar char="-"/>
              <a:defRPr>
                <a:solidFill>
                  <a:schemeClr val="bg1"/>
                </a:solidFill>
              </a:defRPr>
            </a:lvl6pPr>
          </a:lstStyle>
          <a:p>
            <a:pPr lvl="0"/>
            <a:r>
              <a:rPr lang="en-US" dirty="0"/>
              <a:t>“insert quote”</a:t>
            </a:r>
          </a:p>
        </p:txBody>
      </p:sp>
      <p:sp>
        <p:nvSpPr>
          <p:cNvPr id="4" name="Text Placeholder 3">
            <a:extLst>
              <a:ext uri="{FF2B5EF4-FFF2-40B4-BE49-F238E27FC236}">
                <a16:creationId xmlns:a16="http://schemas.microsoft.com/office/drawing/2014/main" id="{AD37E2A3-B26D-A148-8D0C-46E789B4F282}"/>
              </a:ext>
            </a:extLst>
          </p:cNvPr>
          <p:cNvSpPr>
            <a:spLocks noGrp="1"/>
          </p:cNvSpPr>
          <p:nvPr>
            <p:ph type="body" sz="quarter" idx="14" hasCustomPrompt="1"/>
          </p:nvPr>
        </p:nvSpPr>
        <p:spPr>
          <a:xfrm>
            <a:off x="1352550" y="4538391"/>
            <a:ext cx="3676650" cy="671069"/>
          </a:xfrm>
        </p:spPr>
        <p:txBody>
          <a:bodyPr wrap="none" anchor="b" anchorCtr="0">
            <a:noAutofit/>
          </a:bodyPr>
          <a:lstStyle>
            <a:lvl1pPr marL="0" indent="0">
              <a:buNone/>
              <a:defRPr sz="1400" b="1">
                <a:solidFill>
                  <a:schemeClr val="tx1"/>
                </a:solidFill>
              </a:defRPr>
            </a:lvl1pPr>
          </a:lstStyle>
          <a:p>
            <a:pPr lvl="0"/>
            <a:r>
              <a:rPr lang="en-US" dirty="0"/>
              <a:t>Insert name</a:t>
            </a:r>
          </a:p>
        </p:txBody>
      </p:sp>
      <p:sp>
        <p:nvSpPr>
          <p:cNvPr id="13" name="Text Placeholder 3">
            <a:extLst>
              <a:ext uri="{FF2B5EF4-FFF2-40B4-BE49-F238E27FC236}">
                <a16:creationId xmlns:a16="http://schemas.microsoft.com/office/drawing/2014/main" id="{FE5AD6B2-5A47-6642-BA9B-2703259194A2}"/>
              </a:ext>
            </a:extLst>
          </p:cNvPr>
          <p:cNvSpPr>
            <a:spLocks noGrp="1"/>
          </p:cNvSpPr>
          <p:nvPr>
            <p:ph type="body" sz="quarter" idx="15" hasCustomPrompt="1"/>
          </p:nvPr>
        </p:nvSpPr>
        <p:spPr>
          <a:xfrm>
            <a:off x="1352550" y="5254855"/>
            <a:ext cx="4641850" cy="193899"/>
          </a:xfrm>
        </p:spPr>
        <p:txBody>
          <a:bodyPr wrap="square">
            <a:spAutoFit/>
          </a:bodyPr>
          <a:lstStyle>
            <a:lvl1pPr marL="0" indent="0">
              <a:buNone/>
              <a:defRPr sz="1400">
                <a:solidFill>
                  <a:schemeClr val="tx1"/>
                </a:solidFill>
              </a:defRPr>
            </a:lvl1pPr>
          </a:lstStyle>
          <a:p>
            <a:pPr lvl="0"/>
            <a:r>
              <a:rPr lang="en-US" dirty="0"/>
              <a:t>insert title</a:t>
            </a:r>
          </a:p>
        </p:txBody>
      </p:sp>
      <p:sp>
        <p:nvSpPr>
          <p:cNvPr id="15" name="Text Placeholder 3">
            <a:extLst>
              <a:ext uri="{FF2B5EF4-FFF2-40B4-BE49-F238E27FC236}">
                <a16:creationId xmlns:a16="http://schemas.microsoft.com/office/drawing/2014/main" id="{10B5CA63-FAA7-A54B-B2E1-ACFA221C0190}"/>
              </a:ext>
            </a:extLst>
          </p:cNvPr>
          <p:cNvSpPr>
            <a:spLocks noGrp="1"/>
          </p:cNvSpPr>
          <p:nvPr>
            <p:ph type="body" sz="quarter" idx="16" hasCustomPrompt="1"/>
          </p:nvPr>
        </p:nvSpPr>
        <p:spPr>
          <a:xfrm>
            <a:off x="1352550" y="5461724"/>
            <a:ext cx="4641850" cy="193899"/>
          </a:xfrm>
        </p:spPr>
        <p:txBody>
          <a:bodyPr wrap="square">
            <a:spAutoFit/>
          </a:bodyPr>
          <a:lstStyle>
            <a:lvl1pPr marL="0" indent="0">
              <a:buNone/>
              <a:defRPr sz="1400">
                <a:solidFill>
                  <a:schemeClr val="tx1"/>
                </a:solidFill>
              </a:defRPr>
            </a:lvl1pPr>
          </a:lstStyle>
          <a:p>
            <a:pPr lvl="0"/>
            <a:r>
              <a:rPr lang="en-US" dirty="0"/>
              <a:t>insert company name</a:t>
            </a:r>
          </a:p>
        </p:txBody>
      </p:sp>
      <p:sp>
        <p:nvSpPr>
          <p:cNvPr id="9" name="Slide Number Placeholder 10">
            <a:extLst>
              <a:ext uri="{FF2B5EF4-FFF2-40B4-BE49-F238E27FC236}">
                <a16:creationId xmlns:a16="http://schemas.microsoft.com/office/drawing/2014/main" id="{BE079F8A-4C72-A348-BC5A-34A70B11A264}"/>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47EC00A5-1C84-B644-A010-0149E4A654E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1955175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 primary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8720B5C-8333-5047-B270-7E403B8710CA}"/>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8052C39F-88CD-E74E-869B-DDF29789E5D3}"/>
              </a:ext>
            </a:extLst>
          </p:cNvPr>
          <p:cNvSpPr>
            <a:spLocks noGrp="1"/>
          </p:cNvSpPr>
          <p:nvPr>
            <p:ph type="body" sz="quarter" idx="13" hasCustomPrompt="1"/>
          </p:nvPr>
        </p:nvSpPr>
        <p:spPr>
          <a:xfrm>
            <a:off x="1352964" y="1268093"/>
            <a:ext cx="8511762" cy="3257328"/>
          </a:xfrm>
        </p:spPr>
        <p:txBody>
          <a:bodyPr wrap="square">
            <a:noAutofit/>
          </a:bodyPr>
          <a:lstStyle>
            <a:lvl1pPr marL="0" indent="0">
              <a:lnSpc>
                <a:spcPct val="85000"/>
              </a:lnSpc>
              <a:spcBef>
                <a:spcPts val="500"/>
              </a:spcBef>
              <a:buNone/>
              <a:defRPr sz="4600" b="1" spc="20" baseline="0">
                <a:solidFill>
                  <a:schemeClr val="bg1"/>
                </a:solidFill>
              </a:defRPr>
            </a:lvl1pPr>
            <a:lvl2pPr marL="0" indent="-360000">
              <a:defRPr sz="4400">
                <a:solidFill>
                  <a:schemeClr val="bg1"/>
                </a:solidFill>
              </a:defRPr>
            </a:lvl2pPr>
            <a:lvl3pPr marL="720000" indent="-504000">
              <a:buClr>
                <a:schemeClr val="bg1"/>
              </a:buClr>
              <a:buFont typeface="System Font"/>
              <a:buChar char="–"/>
              <a:defRPr sz="4400">
                <a:solidFill>
                  <a:schemeClr val="bg1"/>
                </a:solidFill>
              </a:defRPr>
            </a:lvl3pPr>
            <a:lvl4pPr marL="0" indent="0">
              <a:buNone/>
              <a:defRPr sz="3000">
                <a:solidFill>
                  <a:schemeClr val="bg1"/>
                </a:solidFill>
              </a:defRPr>
            </a:lvl4pPr>
            <a:lvl5pPr marL="0" indent="-360000">
              <a:defRPr sz="3000">
                <a:solidFill>
                  <a:schemeClr val="bg1"/>
                </a:solidFill>
              </a:defRPr>
            </a:lvl5pPr>
            <a:lvl6pPr marL="0" indent="-228594">
              <a:buClr>
                <a:schemeClr val="bg1"/>
              </a:buClr>
              <a:buFont typeface="System Font"/>
              <a:buChar char="-"/>
              <a:defRPr>
                <a:solidFill>
                  <a:schemeClr val="bg1"/>
                </a:solidFill>
              </a:defRPr>
            </a:lvl6pPr>
          </a:lstStyle>
          <a:p>
            <a:pPr lvl="0"/>
            <a:r>
              <a:rPr lang="en-US" dirty="0"/>
              <a:t>“insert quote”</a:t>
            </a:r>
          </a:p>
        </p:txBody>
      </p:sp>
      <p:sp>
        <p:nvSpPr>
          <p:cNvPr id="4" name="Text Placeholder 3">
            <a:extLst>
              <a:ext uri="{FF2B5EF4-FFF2-40B4-BE49-F238E27FC236}">
                <a16:creationId xmlns:a16="http://schemas.microsoft.com/office/drawing/2014/main" id="{AD37E2A3-B26D-A148-8D0C-46E789B4F282}"/>
              </a:ext>
            </a:extLst>
          </p:cNvPr>
          <p:cNvSpPr>
            <a:spLocks noGrp="1"/>
          </p:cNvSpPr>
          <p:nvPr>
            <p:ph type="body" sz="quarter" idx="14" hasCustomPrompt="1"/>
          </p:nvPr>
        </p:nvSpPr>
        <p:spPr>
          <a:xfrm>
            <a:off x="1352550" y="4538391"/>
            <a:ext cx="3676650" cy="671069"/>
          </a:xfrm>
        </p:spPr>
        <p:txBody>
          <a:bodyPr wrap="none" anchor="b" anchorCtr="0">
            <a:noAutofit/>
          </a:bodyPr>
          <a:lstStyle>
            <a:lvl1pPr marL="0" indent="0">
              <a:buNone/>
              <a:defRPr sz="1400" b="1">
                <a:solidFill>
                  <a:schemeClr val="bg1"/>
                </a:solidFill>
              </a:defRPr>
            </a:lvl1pPr>
          </a:lstStyle>
          <a:p>
            <a:pPr lvl="0"/>
            <a:r>
              <a:rPr lang="en-US" dirty="0"/>
              <a:t>Insert name</a:t>
            </a:r>
          </a:p>
        </p:txBody>
      </p:sp>
      <p:sp>
        <p:nvSpPr>
          <p:cNvPr id="13" name="Text Placeholder 3">
            <a:extLst>
              <a:ext uri="{FF2B5EF4-FFF2-40B4-BE49-F238E27FC236}">
                <a16:creationId xmlns:a16="http://schemas.microsoft.com/office/drawing/2014/main" id="{FE5AD6B2-5A47-6642-BA9B-2703259194A2}"/>
              </a:ext>
            </a:extLst>
          </p:cNvPr>
          <p:cNvSpPr>
            <a:spLocks noGrp="1"/>
          </p:cNvSpPr>
          <p:nvPr>
            <p:ph type="body" sz="quarter" idx="15" hasCustomPrompt="1"/>
          </p:nvPr>
        </p:nvSpPr>
        <p:spPr>
          <a:xfrm>
            <a:off x="1352550" y="5254855"/>
            <a:ext cx="4641850" cy="193899"/>
          </a:xfrm>
        </p:spPr>
        <p:txBody>
          <a:bodyPr wrap="square">
            <a:spAutoFit/>
          </a:bodyPr>
          <a:lstStyle>
            <a:lvl1pPr marL="0" indent="0">
              <a:buNone/>
              <a:defRPr sz="1400">
                <a:solidFill>
                  <a:schemeClr val="bg1"/>
                </a:solidFill>
              </a:defRPr>
            </a:lvl1pPr>
          </a:lstStyle>
          <a:p>
            <a:pPr lvl="0"/>
            <a:r>
              <a:rPr lang="en-US" dirty="0"/>
              <a:t>insert title</a:t>
            </a:r>
          </a:p>
        </p:txBody>
      </p:sp>
      <p:sp>
        <p:nvSpPr>
          <p:cNvPr id="15" name="Text Placeholder 3">
            <a:extLst>
              <a:ext uri="{FF2B5EF4-FFF2-40B4-BE49-F238E27FC236}">
                <a16:creationId xmlns:a16="http://schemas.microsoft.com/office/drawing/2014/main" id="{10B5CA63-FAA7-A54B-B2E1-ACFA221C0190}"/>
              </a:ext>
            </a:extLst>
          </p:cNvPr>
          <p:cNvSpPr>
            <a:spLocks noGrp="1"/>
          </p:cNvSpPr>
          <p:nvPr>
            <p:ph type="body" sz="quarter" idx="16" hasCustomPrompt="1"/>
          </p:nvPr>
        </p:nvSpPr>
        <p:spPr>
          <a:xfrm>
            <a:off x="1352550" y="5461724"/>
            <a:ext cx="4641850" cy="193899"/>
          </a:xfrm>
        </p:spPr>
        <p:txBody>
          <a:bodyPr wrap="square">
            <a:spAutoFit/>
          </a:bodyPr>
          <a:lstStyle>
            <a:lvl1pPr marL="0" indent="0">
              <a:buNone/>
              <a:defRPr sz="1400">
                <a:solidFill>
                  <a:schemeClr val="bg1"/>
                </a:solidFill>
              </a:defRPr>
            </a:lvl1pPr>
          </a:lstStyle>
          <a:p>
            <a:pPr lvl="0"/>
            <a:r>
              <a:rPr lang="en-US" dirty="0"/>
              <a:t>insert company name</a:t>
            </a:r>
          </a:p>
        </p:txBody>
      </p:sp>
      <p:sp>
        <p:nvSpPr>
          <p:cNvPr id="9" name="Slide Number Placeholder 10">
            <a:extLst>
              <a:ext uri="{FF2B5EF4-FFF2-40B4-BE49-F238E27FC236}">
                <a16:creationId xmlns:a16="http://schemas.microsoft.com/office/drawing/2014/main" id="{1D5AE9F7-C4A5-3F43-BDDA-AD03FE5B2C2C}"/>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27A4F1A5-D579-2C44-B8C1-95A34F0CC7FA}"/>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236483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primary 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8720B5C-8333-5047-B270-7E403B8710CA}"/>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8052C39F-88CD-E74E-869B-DDF29789E5D3}"/>
              </a:ext>
            </a:extLst>
          </p:cNvPr>
          <p:cNvSpPr>
            <a:spLocks noGrp="1"/>
          </p:cNvSpPr>
          <p:nvPr>
            <p:ph type="body" sz="quarter" idx="13" hasCustomPrompt="1"/>
          </p:nvPr>
        </p:nvSpPr>
        <p:spPr>
          <a:xfrm>
            <a:off x="1352964" y="1268093"/>
            <a:ext cx="8511762" cy="3257328"/>
          </a:xfrm>
        </p:spPr>
        <p:txBody>
          <a:bodyPr wrap="square">
            <a:noAutofit/>
          </a:bodyPr>
          <a:lstStyle>
            <a:lvl1pPr marL="0" indent="0">
              <a:lnSpc>
                <a:spcPct val="85000"/>
              </a:lnSpc>
              <a:spcBef>
                <a:spcPts val="500"/>
              </a:spcBef>
              <a:buNone/>
              <a:defRPr sz="4600" b="1" spc="20" baseline="0">
                <a:solidFill>
                  <a:schemeClr val="bg1"/>
                </a:solidFill>
              </a:defRPr>
            </a:lvl1pPr>
            <a:lvl2pPr marL="0" indent="-360000">
              <a:defRPr sz="4400">
                <a:solidFill>
                  <a:schemeClr val="bg1"/>
                </a:solidFill>
              </a:defRPr>
            </a:lvl2pPr>
            <a:lvl3pPr marL="720000" indent="-504000">
              <a:buClr>
                <a:schemeClr val="bg1"/>
              </a:buClr>
              <a:buFont typeface="System Font"/>
              <a:buChar char="–"/>
              <a:defRPr sz="4400">
                <a:solidFill>
                  <a:schemeClr val="bg1"/>
                </a:solidFill>
              </a:defRPr>
            </a:lvl3pPr>
            <a:lvl4pPr marL="0" indent="0">
              <a:buNone/>
              <a:defRPr sz="3000">
                <a:solidFill>
                  <a:schemeClr val="bg1"/>
                </a:solidFill>
              </a:defRPr>
            </a:lvl4pPr>
            <a:lvl5pPr marL="0" indent="-360000">
              <a:defRPr sz="3000">
                <a:solidFill>
                  <a:schemeClr val="bg1"/>
                </a:solidFill>
              </a:defRPr>
            </a:lvl5pPr>
            <a:lvl6pPr marL="0" indent="-228594">
              <a:buClr>
                <a:schemeClr val="bg1"/>
              </a:buClr>
              <a:buFont typeface="System Font"/>
              <a:buChar char="-"/>
              <a:defRPr>
                <a:solidFill>
                  <a:schemeClr val="bg1"/>
                </a:solidFill>
              </a:defRPr>
            </a:lvl6pPr>
          </a:lstStyle>
          <a:p>
            <a:pPr lvl="0"/>
            <a:r>
              <a:rPr lang="en-US" dirty="0"/>
              <a:t>“insert quote”</a:t>
            </a:r>
          </a:p>
        </p:txBody>
      </p:sp>
      <p:sp>
        <p:nvSpPr>
          <p:cNvPr id="4" name="Text Placeholder 3">
            <a:extLst>
              <a:ext uri="{FF2B5EF4-FFF2-40B4-BE49-F238E27FC236}">
                <a16:creationId xmlns:a16="http://schemas.microsoft.com/office/drawing/2014/main" id="{AD37E2A3-B26D-A148-8D0C-46E789B4F282}"/>
              </a:ext>
            </a:extLst>
          </p:cNvPr>
          <p:cNvSpPr>
            <a:spLocks noGrp="1"/>
          </p:cNvSpPr>
          <p:nvPr>
            <p:ph type="body" sz="quarter" idx="14" hasCustomPrompt="1"/>
          </p:nvPr>
        </p:nvSpPr>
        <p:spPr>
          <a:xfrm>
            <a:off x="1352550" y="4538391"/>
            <a:ext cx="3676650" cy="671069"/>
          </a:xfrm>
        </p:spPr>
        <p:txBody>
          <a:bodyPr wrap="none" anchor="b" anchorCtr="0">
            <a:noAutofit/>
          </a:bodyPr>
          <a:lstStyle>
            <a:lvl1pPr marL="0" indent="0">
              <a:buNone/>
              <a:defRPr sz="1400" b="1">
                <a:solidFill>
                  <a:schemeClr val="bg1"/>
                </a:solidFill>
              </a:defRPr>
            </a:lvl1pPr>
          </a:lstStyle>
          <a:p>
            <a:pPr lvl="0"/>
            <a:r>
              <a:rPr lang="en-US" dirty="0"/>
              <a:t>Insert name</a:t>
            </a:r>
          </a:p>
        </p:txBody>
      </p:sp>
      <p:sp>
        <p:nvSpPr>
          <p:cNvPr id="13" name="Text Placeholder 3">
            <a:extLst>
              <a:ext uri="{FF2B5EF4-FFF2-40B4-BE49-F238E27FC236}">
                <a16:creationId xmlns:a16="http://schemas.microsoft.com/office/drawing/2014/main" id="{FE5AD6B2-5A47-6642-BA9B-2703259194A2}"/>
              </a:ext>
            </a:extLst>
          </p:cNvPr>
          <p:cNvSpPr>
            <a:spLocks noGrp="1"/>
          </p:cNvSpPr>
          <p:nvPr>
            <p:ph type="body" sz="quarter" idx="15" hasCustomPrompt="1"/>
          </p:nvPr>
        </p:nvSpPr>
        <p:spPr>
          <a:xfrm>
            <a:off x="1352550" y="5254855"/>
            <a:ext cx="4641850" cy="193899"/>
          </a:xfrm>
        </p:spPr>
        <p:txBody>
          <a:bodyPr wrap="square">
            <a:spAutoFit/>
          </a:bodyPr>
          <a:lstStyle>
            <a:lvl1pPr marL="0" indent="0">
              <a:buNone/>
              <a:defRPr sz="1400">
                <a:solidFill>
                  <a:schemeClr val="bg1"/>
                </a:solidFill>
              </a:defRPr>
            </a:lvl1pPr>
          </a:lstStyle>
          <a:p>
            <a:pPr lvl="0"/>
            <a:r>
              <a:rPr lang="en-US" dirty="0"/>
              <a:t>insert title</a:t>
            </a:r>
          </a:p>
        </p:txBody>
      </p:sp>
      <p:sp>
        <p:nvSpPr>
          <p:cNvPr id="15" name="Text Placeholder 3">
            <a:extLst>
              <a:ext uri="{FF2B5EF4-FFF2-40B4-BE49-F238E27FC236}">
                <a16:creationId xmlns:a16="http://schemas.microsoft.com/office/drawing/2014/main" id="{10B5CA63-FAA7-A54B-B2E1-ACFA221C0190}"/>
              </a:ext>
            </a:extLst>
          </p:cNvPr>
          <p:cNvSpPr>
            <a:spLocks noGrp="1"/>
          </p:cNvSpPr>
          <p:nvPr>
            <p:ph type="body" sz="quarter" idx="16" hasCustomPrompt="1"/>
          </p:nvPr>
        </p:nvSpPr>
        <p:spPr>
          <a:xfrm>
            <a:off x="1352550" y="5461724"/>
            <a:ext cx="4641850" cy="193899"/>
          </a:xfrm>
        </p:spPr>
        <p:txBody>
          <a:bodyPr wrap="square">
            <a:spAutoFit/>
          </a:bodyPr>
          <a:lstStyle>
            <a:lvl1pPr marL="0" indent="0">
              <a:buNone/>
              <a:defRPr sz="1400">
                <a:solidFill>
                  <a:schemeClr val="bg1"/>
                </a:solidFill>
              </a:defRPr>
            </a:lvl1pPr>
          </a:lstStyle>
          <a:p>
            <a:pPr lvl="0"/>
            <a:r>
              <a:rPr lang="en-US" dirty="0"/>
              <a:t>insert company name</a:t>
            </a:r>
          </a:p>
        </p:txBody>
      </p:sp>
      <p:sp>
        <p:nvSpPr>
          <p:cNvPr id="10" name="Slide Number Placeholder 10">
            <a:extLst>
              <a:ext uri="{FF2B5EF4-FFF2-40B4-BE49-F238E27FC236}">
                <a16:creationId xmlns:a16="http://schemas.microsoft.com/office/drawing/2014/main" id="{082FA83D-2CCA-4B44-9D53-138A8EF9C856}"/>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2" name="Footer Placeholder 3">
            <a:extLst>
              <a:ext uri="{FF2B5EF4-FFF2-40B4-BE49-F238E27FC236}">
                <a16:creationId xmlns:a16="http://schemas.microsoft.com/office/drawing/2014/main" id="{D6C7DEE3-EF24-DC40-B940-5E19F4B449AF}"/>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099423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50 text – primary 1">
    <p:spTree>
      <p:nvGrpSpPr>
        <p:cNvPr id="1" name=""/>
        <p:cNvGrpSpPr/>
        <p:nvPr/>
      </p:nvGrpSpPr>
      <p:grpSpPr>
        <a:xfrm>
          <a:off x="0" y="0"/>
          <a:ext cx="0" cy="0"/>
          <a:chOff x="0" y="0"/>
          <a:chExt cx="0" cy="0"/>
        </a:xfrm>
      </p:grpSpPr>
      <p:sp>
        <p:nvSpPr>
          <p:cNvPr id="26" name="Text Placeholder 17">
            <a:extLst>
              <a:ext uri="{FF2B5EF4-FFF2-40B4-BE49-F238E27FC236}">
                <a16:creationId xmlns:a16="http://schemas.microsoft.com/office/drawing/2014/main" id="{B6F9F606-33BC-8145-B5B6-969FBE09A0DA}"/>
              </a:ext>
            </a:extLst>
          </p:cNvPr>
          <p:cNvSpPr>
            <a:spLocks noGrp="1"/>
          </p:cNvSpPr>
          <p:nvPr>
            <p:ph type="body" sz="quarter" idx="29" hasCustomPrompt="1"/>
          </p:nvPr>
        </p:nvSpPr>
        <p:spPr>
          <a:xfrm>
            <a:off x="372086" y="1193187"/>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7" name="Title 1">
            <a:extLst>
              <a:ext uri="{FF2B5EF4-FFF2-40B4-BE49-F238E27FC236}">
                <a16:creationId xmlns:a16="http://schemas.microsoft.com/office/drawing/2014/main" id="{7F57AB4F-3C98-3D41-BEA9-C78C301C9ACB}"/>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6" name="Slide Number Placeholder 10">
            <a:extLst>
              <a:ext uri="{FF2B5EF4-FFF2-40B4-BE49-F238E27FC236}">
                <a16:creationId xmlns:a16="http://schemas.microsoft.com/office/drawing/2014/main" id="{3A5F3E1E-DD99-8D48-BC55-6D342F889D60}"/>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8" name="Footer Placeholder 3">
            <a:extLst>
              <a:ext uri="{FF2B5EF4-FFF2-40B4-BE49-F238E27FC236}">
                <a16:creationId xmlns:a16="http://schemas.microsoft.com/office/drawing/2014/main" id="{200FB86C-4B7D-204C-9729-CB9AB0E76E49}"/>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0" name="Picture 9">
            <a:extLst>
              <a:ext uri="{FF2B5EF4-FFF2-40B4-BE49-F238E27FC236}">
                <a16:creationId xmlns:a16="http://schemas.microsoft.com/office/drawing/2014/main" id="{71631634-277E-7747-804A-A9CA133816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6695" y="6361113"/>
            <a:ext cx="536448" cy="441452"/>
          </a:xfrm>
          <a:prstGeom prst="rect">
            <a:avLst/>
          </a:prstGeom>
        </p:spPr>
      </p:pic>
      <p:sp>
        <p:nvSpPr>
          <p:cNvPr id="11" name="Rectangle 10">
            <a:extLst>
              <a:ext uri="{FF2B5EF4-FFF2-40B4-BE49-F238E27FC236}">
                <a16:creationId xmlns:a16="http://schemas.microsoft.com/office/drawing/2014/main" id="{7C791778-C9E6-B04E-83FE-6A7C723DC7FC}"/>
              </a:ext>
            </a:extLst>
          </p:cNvPr>
          <p:cNvSpPr/>
          <p:nvPr userDrawn="1"/>
        </p:nvSpPr>
        <p:spPr>
          <a:xfrm>
            <a:off x="0" y="1535113"/>
            <a:ext cx="6100583" cy="5322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Text Placeholder 9">
            <a:extLst>
              <a:ext uri="{FF2B5EF4-FFF2-40B4-BE49-F238E27FC236}">
                <a16:creationId xmlns:a16="http://schemas.microsoft.com/office/drawing/2014/main" id="{6E72C7C5-4639-E44F-920D-A4B4C824C19F}"/>
              </a:ext>
            </a:extLst>
          </p:cNvPr>
          <p:cNvSpPr>
            <a:spLocks noGrp="1"/>
          </p:cNvSpPr>
          <p:nvPr>
            <p:ph type="body" sz="quarter" idx="31"/>
          </p:nvPr>
        </p:nvSpPr>
        <p:spPr>
          <a:xfrm>
            <a:off x="6425565" y="1812925"/>
            <a:ext cx="5385600" cy="4548188"/>
          </a:xfrm>
        </p:spPr>
        <p:txBody>
          <a:bodyPr>
            <a:noAutofit/>
          </a:bodyPr>
          <a:lstStyle>
            <a:lvl1pPr>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3" name="Text Placeholder 9">
            <a:extLst>
              <a:ext uri="{FF2B5EF4-FFF2-40B4-BE49-F238E27FC236}">
                <a16:creationId xmlns:a16="http://schemas.microsoft.com/office/drawing/2014/main" id="{0C748CBA-D49A-4545-8ECB-34C9582D576A}"/>
              </a:ext>
            </a:extLst>
          </p:cNvPr>
          <p:cNvSpPr>
            <a:spLocks noGrp="1"/>
          </p:cNvSpPr>
          <p:nvPr>
            <p:ph type="body" sz="quarter" idx="32"/>
          </p:nvPr>
        </p:nvSpPr>
        <p:spPr>
          <a:xfrm>
            <a:off x="372086" y="1812925"/>
            <a:ext cx="5388179"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pic>
        <p:nvPicPr>
          <p:cNvPr id="15" name="Picture 14">
            <a:extLst>
              <a:ext uri="{FF2B5EF4-FFF2-40B4-BE49-F238E27FC236}">
                <a16:creationId xmlns:a16="http://schemas.microsoft.com/office/drawing/2014/main" id="{C527837D-0379-664A-9D0B-5E4C1FD8CEE6}"/>
              </a:ext>
            </a:extLst>
          </p:cNvPr>
          <p:cNvPicPr>
            <a:picLocks noChangeAspect="1"/>
          </p:cNvPicPr>
          <p:nvPr userDrawn="1"/>
        </p:nvPicPr>
        <p:blipFill>
          <a:blip r:embed="rId3"/>
          <a:stretch>
            <a:fillRect/>
          </a:stretch>
        </p:blipFill>
        <p:spPr>
          <a:xfrm>
            <a:off x="335333" y="6414699"/>
            <a:ext cx="815605" cy="410400"/>
          </a:xfrm>
          <a:prstGeom prst="rect">
            <a:avLst/>
          </a:prstGeom>
        </p:spPr>
      </p:pic>
    </p:spTree>
    <p:extLst>
      <p:ext uri="{BB962C8B-B14F-4D97-AF65-F5344CB8AC3E}">
        <p14:creationId xmlns:p14="http://schemas.microsoft.com/office/powerpoint/2010/main" val="3700234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text – primary 2">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710BEFA-1887-ED44-80DF-C60EB4D2C0E8}"/>
              </a:ext>
            </a:extLst>
          </p:cNvPr>
          <p:cNvSpPr/>
          <p:nvPr userDrawn="1"/>
        </p:nvSpPr>
        <p:spPr>
          <a:xfrm>
            <a:off x="6091417" y="1535113"/>
            <a:ext cx="6100583" cy="53228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9">
            <a:extLst>
              <a:ext uri="{FF2B5EF4-FFF2-40B4-BE49-F238E27FC236}">
                <a16:creationId xmlns:a16="http://schemas.microsoft.com/office/drawing/2014/main" id="{15AF1E5B-853E-3646-B6E8-2EA06F53E168}"/>
              </a:ext>
            </a:extLst>
          </p:cNvPr>
          <p:cNvSpPr>
            <a:spLocks noGrp="1"/>
          </p:cNvSpPr>
          <p:nvPr>
            <p:ph type="body" sz="quarter" idx="31"/>
          </p:nvPr>
        </p:nvSpPr>
        <p:spPr>
          <a:xfrm>
            <a:off x="6425565" y="1812925"/>
            <a:ext cx="5385600"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3" name="Text Placeholder 9">
            <a:extLst>
              <a:ext uri="{FF2B5EF4-FFF2-40B4-BE49-F238E27FC236}">
                <a16:creationId xmlns:a16="http://schemas.microsoft.com/office/drawing/2014/main" id="{9C7BCC1D-EAA7-9042-AB73-3B32104BFC4A}"/>
              </a:ext>
            </a:extLst>
          </p:cNvPr>
          <p:cNvSpPr>
            <a:spLocks noGrp="1"/>
          </p:cNvSpPr>
          <p:nvPr>
            <p:ph type="body" sz="quarter" idx="32"/>
          </p:nvPr>
        </p:nvSpPr>
        <p:spPr>
          <a:xfrm>
            <a:off x="372086" y="1812925"/>
            <a:ext cx="5388179" cy="4548188"/>
          </a:xfrm>
        </p:spPr>
        <p:txBody>
          <a:bodyPr>
            <a:noAutofit/>
          </a:bodyPr>
          <a:lstStyle>
            <a:lvl1pPr>
              <a:buClr>
                <a:schemeClr val="accent2"/>
              </a:buClr>
              <a:defRPr sz="3000">
                <a:solidFill>
                  <a:schemeClr val="tx1"/>
                </a:solidFill>
              </a:defRPr>
            </a:lvl1pPr>
            <a:lvl2pPr>
              <a:buClr>
                <a:schemeClr val="accent2"/>
              </a:buClr>
              <a:defRPr sz="3000">
                <a:solidFill>
                  <a:schemeClr val="tx1"/>
                </a:solidFill>
              </a:defRPr>
            </a:lvl2pPr>
            <a:lvl3pPr>
              <a:buClr>
                <a:schemeClr val="accent2"/>
              </a:buClr>
              <a:defRPr sz="30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0" name="Text Placeholder 17">
            <a:extLst>
              <a:ext uri="{FF2B5EF4-FFF2-40B4-BE49-F238E27FC236}">
                <a16:creationId xmlns:a16="http://schemas.microsoft.com/office/drawing/2014/main" id="{C2696623-7CF0-DC4D-80A6-780620D8C891}"/>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2" name="Title 1">
            <a:extLst>
              <a:ext uri="{FF2B5EF4-FFF2-40B4-BE49-F238E27FC236}">
                <a16:creationId xmlns:a16="http://schemas.microsoft.com/office/drawing/2014/main" id="{13BCC663-853F-FD42-A89E-41B7344EE620}"/>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9" name="Slide Number Placeholder 10">
            <a:extLst>
              <a:ext uri="{FF2B5EF4-FFF2-40B4-BE49-F238E27FC236}">
                <a16:creationId xmlns:a16="http://schemas.microsoft.com/office/drawing/2014/main" id="{DE605FFD-83BC-A146-A979-9080B384467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3E7F4A0F-2D48-4446-B1AA-D2BF9C5DA514}"/>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22591142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50 text – primary 1 &amp; 2">
    <p:bg>
      <p:bgPr>
        <a:solidFill>
          <a:schemeClr val="bg1"/>
        </a:solidFill>
        <a:effectLst/>
      </p:bgPr>
    </p:bg>
    <p:spTree>
      <p:nvGrpSpPr>
        <p:cNvPr id="1" name=""/>
        <p:cNvGrpSpPr/>
        <p:nvPr/>
      </p:nvGrpSpPr>
      <p:grpSpPr>
        <a:xfrm>
          <a:off x="0" y="0"/>
          <a:ext cx="0" cy="0"/>
          <a:chOff x="0" y="0"/>
          <a:chExt cx="0" cy="0"/>
        </a:xfrm>
      </p:grpSpPr>
      <p:sp>
        <p:nvSpPr>
          <p:cNvPr id="22" name="Text Placeholder 17">
            <a:extLst>
              <a:ext uri="{FF2B5EF4-FFF2-40B4-BE49-F238E27FC236}">
                <a16:creationId xmlns:a16="http://schemas.microsoft.com/office/drawing/2014/main" id="{2A223F37-1D04-5C41-A15E-EEC5051898A0}"/>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3" name="Title 1">
            <a:extLst>
              <a:ext uri="{FF2B5EF4-FFF2-40B4-BE49-F238E27FC236}">
                <a16:creationId xmlns:a16="http://schemas.microsoft.com/office/drawing/2014/main" id="{8CD25B1B-B178-0D48-B38C-F117A23343A0}"/>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Slide Number Placeholder 10">
            <a:extLst>
              <a:ext uri="{FF2B5EF4-FFF2-40B4-BE49-F238E27FC236}">
                <a16:creationId xmlns:a16="http://schemas.microsoft.com/office/drawing/2014/main" id="{E2CEDB08-BDFE-2B45-A991-6966E68F201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A99CC7B9-4D23-854C-8628-DDFB6C6D8EC7}"/>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12" name="Rectangle 11">
            <a:extLst>
              <a:ext uri="{FF2B5EF4-FFF2-40B4-BE49-F238E27FC236}">
                <a16:creationId xmlns:a16="http://schemas.microsoft.com/office/drawing/2014/main" id="{716D48F2-9728-D947-BC40-57FF99EE960D}"/>
              </a:ext>
            </a:extLst>
          </p:cNvPr>
          <p:cNvSpPr/>
          <p:nvPr userDrawn="1"/>
        </p:nvSpPr>
        <p:spPr>
          <a:xfrm>
            <a:off x="5994401" y="1535113"/>
            <a:ext cx="6197600" cy="482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3" name="Rectangle 12">
            <a:extLst>
              <a:ext uri="{FF2B5EF4-FFF2-40B4-BE49-F238E27FC236}">
                <a16:creationId xmlns:a16="http://schemas.microsoft.com/office/drawing/2014/main" id="{B5CD2347-5F4D-4B4B-B9C5-5FEFE298CDA1}"/>
              </a:ext>
            </a:extLst>
          </p:cNvPr>
          <p:cNvSpPr/>
          <p:nvPr userDrawn="1"/>
        </p:nvSpPr>
        <p:spPr>
          <a:xfrm>
            <a:off x="-4761" y="1535113"/>
            <a:ext cx="6100761" cy="482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4" name="Text Placeholder 9">
            <a:extLst>
              <a:ext uri="{FF2B5EF4-FFF2-40B4-BE49-F238E27FC236}">
                <a16:creationId xmlns:a16="http://schemas.microsoft.com/office/drawing/2014/main" id="{3296ACDE-0B4C-4E40-A268-79F84727BE4B}"/>
              </a:ext>
            </a:extLst>
          </p:cNvPr>
          <p:cNvSpPr>
            <a:spLocks noGrp="1"/>
          </p:cNvSpPr>
          <p:nvPr>
            <p:ph type="body" sz="quarter" idx="31"/>
          </p:nvPr>
        </p:nvSpPr>
        <p:spPr>
          <a:xfrm>
            <a:off x="6425565" y="1812925"/>
            <a:ext cx="5385600"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5" name="Text Placeholder 9">
            <a:extLst>
              <a:ext uri="{FF2B5EF4-FFF2-40B4-BE49-F238E27FC236}">
                <a16:creationId xmlns:a16="http://schemas.microsoft.com/office/drawing/2014/main" id="{FBAD7D2A-FD04-D743-A375-2023FA2E878F}"/>
              </a:ext>
            </a:extLst>
          </p:cNvPr>
          <p:cNvSpPr>
            <a:spLocks noGrp="1"/>
          </p:cNvSpPr>
          <p:nvPr>
            <p:ph type="body" sz="quarter" idx="32"/>
          </p:nvPr>
        </p:nvSpPr>
        <p:spPr>
          <a:xfrm>
            <a:off x="372086" y="1812925"/>
            <a:ext cx="5388179"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3617481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02">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CC0B455-4C01-A64A-AB0E-A112DD9094A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10" name="Text Placeholder 7">
            <a:extLst>
              <a:ext uri="{FF2B5EF4-FFF2-40B4-BE49-F238E27FC236}">
                <a16:creationId xmlns:a16="http://schemas.microsoft.com/office/drawing/2014/main" id="{769738A8-EEA0-C94A-9A9E-4BB3EDFAC7CA}"/>
              </a:ext>
            </a:extLst>
          </p:cNvPr>
          <p:cNvSpPr>
            <a:spLocks noGrp="1"/>
          </p:cNvSpPr>
          <p:nvPr>
            <p:ph type="body" sz="quarter" idx="13" hasCustomPrompt="1"/>
          </p:nvPr>
        </p:nvSpPr>
        <p:spPr>
          <a:xfrm>
            <a:off x="373062" y="1543990"/>
            <a:ext cx="6592888" cy="1203406"/>
          </a:xfrm>
        </p:spPr>
        <p:txBody>
          <a:bodyPr wrap="square">
            <a:spAutoFit/>
          </a:bodyPr>
          <a:lstStyle>
            <a:lvl1pPr marL="0" indent="0">
              <a:lnSpc>
                <a:spcPct val="85000"/>
              </a:lnSpc>
              <a:buNone/>
              <a:defRPr sz="4600" b="1" spc="20" baseline="0">
                <a:solidFill>
                  <a:schemeClr val="bg1"/>
                </a:solidFill>
              </a:defRPr>
            </a:lvl1pPr>
          </a:lstStyle>
          <a:p>
            <a:pPr lvl="0"/>
            <a:r>
              <a:rPr lang="en-US" dirty="0"/>
              <a:t>Insert Presentation title, </a:t>
            </a:r>
            <a:br>
              <a:rPr lang="en-US" dirty="0"/>
            </a:br>
            <a:r>
              <a:rPr lang="en-US" dirty="0"/>
              <a:t>extending to two lines</a:t>
            </a:r>
          </a:p>
        </p:txBody>
      </p:sp>
      <p:sp>
        <p:nvSpPr>
          <p:cNvPr id="11" name="Text Placeholder 4">
            <a:extLst>
              <a:ext uri="{FF2B5EF4-FFF2-40B4-BE49-F238E27FC236}">
                <a16:creationId xmlns:a16="http://schemas.microsoft.com/office/drawing/2014/main" id="{E73AF33D-7EF4-5146-9D08-6EE3A5CE1659}"/>
              </a:ext>
            </a:extLst>
          </p:cNvPr>
          <p:cNvSpPr>
            <a:spLocks noGrp="1"/>
          </p:cNvSpPr>
          <p:nvPr>
            <p:ph type="body" sz="quarter" idx="11" hasCustomPrompt="1"/>
          </p:nvPr>
        </p:nvSpPr>
        <p:spPr>
          <a:xfrm>
            <a:off x="373062" y="3124200"/>
            <a:ext cx="6592887" cy="838200"/>
          </a:xfrm>
        </p:spPr>
        <p:txBody>
          <a:bodyPr>
            <a:normAutofit/>
          </a:bodyPr>
          <a:lstStyle>
            <a:lvl1pPr marL="0" indent="0">
              <a:lnSpc>
                <a:spcPct val="100000"/>
              </a:lnSpc>
              <a:buNone/>
              <a:defRPr sz="2400">
                <a:solidFill>
                  <a:schemeClr val="bg1"/>
                </a:solidFill>
              </a:defRPr>
            </a:lvl1pPr>
            <a:lvl2pPr marL="457189" indent="0">
              <a:buNone/>
              <a:defRPr/>
            </a:lvl2pPr>
          </a:lstStyle>
          <a:p>
            <a:pPr lvl="0"/>
            <a:r>
              <a:rPr lang="en-US" dirty="0"/>
              <a:t>Insert Presentation Subtitle, </a:t>
            </a:r>
            <a:br>
              <a:rPr lang="en-US" dirty="0"/>
            </a:br>
            <a:r>
              <a:rPr lang="en-US" dirty="0"/>
              <a:t>extending to two lines</a:t>
            </a:r>
          </a:p>
        </p:txBody>
      </p:sp>
      <p:sp>
        <p:nvSpPr>
          <p:cNvPr id="12" name="Text Placeholder 4">
            <a:extLst>
              <a:ext uri="{FF2B5EF4-FFF2-40B4-BE49-F238E27FC236}">
                <a16:creationId xmlns:a16="http://schemas.microsoft.com/office/drawing/2014/main" id="{29A6D4CA-FBFD-F54A-AED2-A73F22362DFB}"/>
              </a:ext>
            </a:extLst>
          </p:cNvPr>
          <p:cNvSpPr>
            <a:spLocks noGrp="1"/>
          </p:cNvSpPr>
          <p:nvPr>
            <p:ph type="body" sz="quarter" idx="12" hasCustomPrompt="1"/>
          </p:nvPr>
        </p:nvSpPr>
        <p:spPr>
          <a:xfrm>
            <a:off x="387350" y="4622800"/>
            <a:ext cx="3632200" cy="334211"/>
          </a:xfrm>
        </p:spPr>
        <p:txBody>
          <a:bodyPr>
            <a:normAutofit/>
          </a:bodyPr>
          <a:lstStyle>
            <a:lvl1pPr marL="0" indent="0">
              <a:lnSpc>
                <a:spcPct val="100000"/>
              </a:lnSpc>
              <a:buNone/>
              <a:defRPr sz="1800">
                <a:solidFill>
                  <a:schemeClr val="bg1"/>
                </a:solidFill>
              </a:defRPr>
            </a:lvl1pPr>
            <a:lvl2pPr marL="457189" indent="0">
              <a:buNone/>
              <a:defRPr/>
            </a:lvl2pPr>
          </a:lstStyle>
          <a:p>
            <a:pPr lvl="0"/>
            <a:r>
              <a:rPr lang="en-US" dirty="0"/>
              <a:t>Insert Name</a:t>
            </a:r>
          </a:p>
        </p:txBody>
      </p:sp>
      <p:sp>
        <p:nvSpPr>
          <p:cNvPr id="13" name="Text Placeholder 4">
            <a:extLst>
              <a:ext uri="{FF2B5EF4-FFF2-40B4-BE49-F238E27FC236}">
                <a16:creationId xmlns:a16="http://schemas.microsoft.com/office/drawing/2014/main" id="{46388455-B74C-9247-9DC0-00952504F007}"/>
              </a:ext>
            </a:extLst>
          </p:cNvPr>
          <p:cNvSpPr>
            <a:spLocks noGrp="1"/>
          </p:cNvSpPr>
          <p:nvPr>
            <p:ph type="body" sz="quarter" idx="14" hasCustomPrompt="1"/>
          </p:nvPr>
        </p:nvSpPr>
        <p:spPr>
          <a:xfrm>
            <a:off x="387350" y="5003800"/>
            <a:ext cx="3632200" cy="358274"/>
          </a:xfrm>
        </p:spPr>
        <p:txBody>
          <a:bodyPr>
            <a:normAutofit/>
          </a:bodyPr>
          <a:lstStyle>
            <a:lvl1pPr marL="0" indent="0">
              <a:lnSpc>
                <a:spcPct val="100000"/>
              </a:lnSpc>
              <a:buNone/>
              <a:defRPr sz="1800">
                <a:solidFill>
                  <a:schemeClr val="bg1"/>
                </a:solidFill>
              </a:defRPr>
            </a:lvl1pPr>
            <a:lvl2pPr marL="457189" indent="0">
              <a:buNone/>
              <a:defRPr/>
            </a:lvl2pPr>
          </a:lstStyle>
          <a:p>
            <a:pPr lvl="0"/>
            <a:r>
              <a:rPr lang="en-US" dirty="0"/>
              <a:t>00.00.2019</a:t>
            </a:r>
          </a:p>
        </p:txBody>
      </p:sp>
      <p:pic>
        <p:nvPicPr>
          <p:cNvPr id="16" name="Picture 15">
            <a:extLst>
              <a:ext uri="{FF2B5EF4-FFF2-40B4-BE49-F238E27FC236}">
                <a16:creationId xmlns:a16="http://schemas.microsoft.com/office/drawing/2014/main" id="{0973A1CF-2AA0-40CA-BA56-283EAABD3AED}"/>
              </a:ext>
            </a:extLst>
          </p:cNvPr>
          <p:cNvPicPr>
            <a:picLocks noChangeAspect="1"/>
          </p:cNvPicPr>
          <p:nvPr userDrawn="1"/>
        </p:nvPicPr>
        <p:blipFill>
          <a:blip r:embed="rId3"/>
          <a:stretch>
            <a:fillRect/>
          </a:stretch>
        </p:blipFill>
        <p:spPr>
          <a:xfrm>
            <a:off x="8963025" y="332469"/>
            <a:ext cx="2914981" cy="372847"/>
          </a:xfrm>
          <a:prstGeom prst="rect">
            <a:avLst/>
          </a:prstGeom>
        </p:spPr>
      </p:pic>
      <p:pic>
        <p:nvPicPr>
          <p:cNvPr id="9" name="Picture 8">
            <a:extLst>
              <a:ext uri="{FF2B5EF4-FFF2-40B4-BE49-F238E27FC236}">
                <a16:creationId xmlns:a16="http://schemas.microsoft.com/office/drawing/2014/main" id="{D68BB46D-0E54-1E43-95D0-1F56577B60CA}"/>
              </a:ext>
            </a:extLst>
          </p:cNvPr>
          <p:cNvPicPr>
            <a:picLocks noChangeAspect="1"/>
          </p:cNvPicPr>
          <p:nvPr userDrawn="1"/>
        </p:nvPicPr>
        <p:blipFill>
          <a:blip r:embed="rId4"/>
          <a:stretch>
            <a:fillRect/>
          </a:stretch>
        </p:blipFill>
        <p:spPr>
          <a:xfrm>
            <a:off x="216371" y="256149"/>
            <a:ext cx="2253307" cy="1133830"/>
          </a:xfrm>
          <a:prstGeom prst="rect">
            <a:avLst/>
          </a:prstGeom>
        </p:spPr>
      </p:pic>
    </p:spTree>
    <p:extLst>
      <p:ext uri="{BB962C8B-B14F-4D97-AF65-F5344CB8AC3E}">
        <p14:creationId xmlns:p14="http://schemas.microsoft.com/office/powerpoint/2010/main" val="4176893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0/50 text – primary 2 &amp; 1">
    <p:spTree>
      <p:nvGrpSpPr>
        <p:cNvPr id="1" name=""/>
        <p:cNvGrpSpPr/>
        <p:nvPr/>
      </p:nvGrpSpPr>
      <p:grpSpPr>
        <a:xfrm>
          <a:off x="0" y="0"/>
          <a:ext cx="0" cy="0"/>
          <a:chOff x="0" y="0"/>
          <a:chExt cx="0" cy="0"/>
        </a:xfrm>
      </p:grpSpPr>
      <p:sp>
        <p:nvSpPr>
          <p:cNvPr id="19" name="Text Placeholder 17">
            <a:extLst>
              <a:ext uri="{FF2B5EF4-FFF2-40B4-BE49-F238E27FC236}">
                <a16:creationId xmlns:a16="http://schemas.microsoft.com/office/drawing/2014/main" id="{B4CA660F-7367-3B4F-B864-DAFC02D66D98}"/>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691E4FDF-FB75-A84B-ABB3-2E0BBB2DC442}"/>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Slide Number Placeholder 10">
            <a:extLst>
              <a:ext uri="{FF2B5EF4-FFF2-40B4-BE49-F238E27FC236}">
                <a16:creationId xmlns:a16="http://schemas.microsoft.com/office/drawing/2014/main" id="{5A7C4D12-E749-7842-B753-7FDEAEEDB0A0}"/>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0B48E977-B5E3-7A4F-81CC-46222C6CE9E1}"/>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12" name="Rectangle 11">
            <a:extLst>
              <a:ext uri="{FF2B5EF4-FFF2-40B4-BE49-F238E27FC236}">
                <a16:creationId xmlns:a16="http://schemas.microsoft.com/office/drawing/2014/main" id="{1B825E83-F97A-4A4C-A1D2-70354DADAC9B}"/>
              </a:ext>
            </a:extLst>
          </p:cNvPr>
          <p:cNvSpPr/>
          <p:nvPr userDrawn="1"/>
        </p:nvSpPr>
        <p:spPr>
          <a:xfrm>
            <a:off x="5994400" y="1535113"/>
            <a:ext cx="6197599" cy="482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3" name="Rectangle 12">
            <a:extLst>
              <a:ext uri="{FF2B5EF4-FFF2-40B4-BE49-F238E27FC236}">
                <a16:creationId xmlns:a16="http://schemas.microsoft.com/office/drawing/2014/main" id="{E5F16996-9C2D-E34C-9AE4-271D5479DB19}"/>
              </a:ext>
            </a:extLst>
          </p:cNvPr>
          <p:cNvSpPr/>
          <p:nvPr userDrawn="1"/>
        </p:nvSpPr>
        <p:spPr>
          <a:xfrm>
            <a:off x="-3416" y="1535113"/>
            <a:ext cx="6094653" cy="482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4" name="Text Placeholder 9">
            <a:extLst>
              <a:ext uri="{FF2B5EF4-FFF2-40B4-BE49-F238E27FC236}">
                <a16:creationId xmlns:a16="http://schemas.microsoft.com/office/drawing/2014/main" id="{113A180F-C27E-8C4A-8375-D7FDAF5D2024}"/>
              </a:ext>
            </a:extLst>
          </p:cNvPr>
          <p:cNvSpPr>
            <a:spLocks noGrp="1"/>
          </p:cNvSpPr>
          <p:nvPr>
            <p:ph type="body" sz="quarter" idx="32"/>
          </p:nvPr>
        </p:nvSpPr>
        <p:spPr>
          <a:xfrm>
            <a:off x="372086" y="1812925"/>
            <a:ext cx="5388179"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1" name="Text Placeholder 9">
            <a:extLst>
              <a:ext uri="{FF2B5EF4-FFF2-40B4-BE49-F238E27FC236}">
                <a16:creationId xmlns:a16="http://schemas.microsoft.com/office/drawing/2014/main" id="{BF03BB7E-FFC3-874E-AC02-E5F81A80DF92}"/>
              </a:ext>
            </a:extLst>
          </p:cNvPr>
          <p:cNvSpPr>
            <a:spLocks noGrp="1"/>
          </p:cNvSpPr>
          <p:nvPr>
            <p:ph type="body" sz="quarter" idx="31"/>
          </p:nvPr>
        </p:nvSpPr>
        <p:spPr>
          <a:xfrm>
            <a:off x="6425565" y="1812925"/>
            <a:ext cx="5385600"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28402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0/50 text – primary 1 &amp; 1">
    <p:spTree>
      <p:nvGrpSpPr>
        <p:cNvPr id="1" name=""/>
        <p:cNvGrpSpPr/>
        <p:nvPr/>
      </p:nvGrpSpPr>
      <p:grpSpPr>
        <a:xfrm>
          <a:off x="0" y="0"/>
          <a:ext cx="0" cy="0"/>
          <a:chOff x="0" y="0"/>
          <a:chExt cx="0" cy="0"/>
        </a:xfrm>
      </p:grpSpPr>
      <p:sp>
        <p:nvSpPr>
          <p:cNvPr id="19" name="Text Placeholder 17">
            <a:extLst>
              <a:ext uri="{FF2B5EF4-FFF2-40B4-BE49-F238E27FC236}">
                <a16:creationId xmlns:a16="http://schemas.microsoft.com/office/drawing/2014/main" id="{5D47EF05-2E73-A04F-9996-CA6234D8E44A}"/>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C06552E7-6B65-8649-81EB-2083EA26B435}"/>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Slide Number Placeholder 10">
            <a:extLst>
              <a:ext uri="{FF2B5EF4-FFF2-40B4-BE49-F238E27FC236}">
                <a16:creationId xmlns:a16="http://schemas.microsoft.com/office/drawing/2014/main" id="{09630073-811D-4044-B537-959F5963616C}"/>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623F9B95-C47D-3041-9EB3-05D436C8AA7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12" name="Rectangle 11">
            <a:extLst>
              <a:ext uri="{FF2B5EF4-FFF2-40B4-BE49-F238E27FC236}">
                <a16:creationId xmlns:a16="http://schemas.microsoft.com/office/drawing/2014/main" id="{37305316-4D36-7148-90F5-3F8A7AE17009}"/>
              </a:ext>
            </a:extLst>
          </p:cNvPr>
          <p:cNvSpPr/>
          <p:nvPr userDrawn="1"/>
        </p:nvSpPr>
        <p:spPr>
          <a:xfrm>
            <a:off x="5994400" y="1535113"/>
            <a:ext cx="6197599" cy="482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3" name="Rectangle 12">
            <a:extLst>
              <a:ext uri="{FF2B5EF4-FFF2-40B4-BE49-F238E27FC236}">
                <a16:creationId xmlns:a16="http://schemas.microsoft.com/office/drawing/2014/main" id="{8FF10E55-E32E-DB43-8C4C-9F0AD23D5EE0}"/>
              </a:ext>
            </a:extLst>
          </p:cNvPr>
          <p:cNvSpPr/>
          <p:nvPr userDrawn="1"/>
        </p:nvSpPr>
        <p:spPr>
          <a:xfrm>
            <a:off x="-3416" y="1535113"/>
            <a:ext cx="6094653" cy="482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4" name="Text Placeholder 9">
            <a:extLst>
              <a:ext uri="{FF2B5EF4-FFF2-40B4-BE49-F238E27FC236}">
                <a16:creationId xmlns:a16="http://schemas.microsoft.com/office/drawing/2014/main" id="{6280C5EE-C44A-E147-AC38-DF97D90F8F64}"/>
              </a:ext>
            </a:extLst>
          </p:cNvPr>
          <p:cNvSpPr>
            <a:spLocks noGrp="1"/>
          </p:cNvSpPr>
          <p:nvPr>
            <p:ph type="body" sz="quarter" idx="32"/>
          </p:nvPr>
        </p:nvSpPr>
        <p:spPr>
          <a:xfrm>
            <a:off x="372086" y="1812925"/>
            <a:ext cx="5388179"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1" name="Text Placeholder 9">
            <a:extLst>
              <a:ext uri="{FF2B5EF4-FFF2-40B4-BE49-F238E27FC236}">
                <a16:creationId xmlns:a16="http://schemas.microsoft.com/office/drawing/2014/main" id="{6BCD4C36-1347-4246-A840-4C688D1928A0}"/>
              </a:ext>
            </a:extLst>
          </p:cNvPr>
          <p:cNvSpPr>
            <a:spLocks noGrp="1"/>
          </p:cNvSpPr>
          <p:nvPr>
            <p:ph type="body" sz="quarter" idx="31"/>
          </p:nvPr>
        </p:nvSpPr>
        <p:spPr>
          <a:xfrm>
            <a:off x="6425565" y="1812925"/>
            <a:ext cx="5385600"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427108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0/50 text – primary 2 &amp; 2">
    <p:spTree>
      <p:nvGrpSpPr>
        <p:cNvPr id="1" name=""/>
        <p:cNvGrpSpPr/>
        <p:nvPr/>
      </p:nvGrpSpPr>
      <p:grpSpPr>
        <a:xfrm>
          <a:off x="0" y="0"/>
          <a:ext cx="0" cy="0"/>
          <a:chOff x="0" y="0"/>
          <a:chExt cx="0" cy="0"/>
        </a:xfrm>
      </p:grpSpPr>
      <p:sp>
        <p:nvSpPr>
          <p:cNvPr id="19" name="Text Placeholder 17">
            <a:extLst>
              <a:ext uri="{FF2B5EF4-FFF2-40B4-BE49-F238E27FC236}">
                <a16:creationId xmlns:a16="http://schemas.microsoft.com/office/drawing/2014/main" id="{5D47EF05-2E73-A04F-9996-CA6234D8E44A}"/>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C06552E7-6B65-8649-81EB-2083EA26B435}"/>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Slide Number Placeholder 10">
            <a:extLst>
              <a:ext uri="{FF2B5EF4-FFF2-40B4-BE49-F238E27FC236}">
                <a16:creationId xmlns:a16="http://schemas.microsoft.com/office/drawing/2014/main" id="{43501571-6F36-7B4D-BCBB-95043153D4D2}"/>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8DA51E39-3882-DC4D-BBB9-8FD3F74E6A7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12" name="Rectangle 11">
            <a:extLst>
              <a:ext uri="{FF2B5EF4-FFF2-40B4-BE49-F238E27FC236}">
                <a16:creationId xmlns:a16="http://schemas.microsoft.com/office/drawing/2014/main" id="{602390CF-2D09-2847-A471-FE7CD0696FA3}"/>
              </a:ext>
            </a:extLst>
          </p:cNvPr>
          <p:cNvSpPr/>
          <p:nvPr userDrawn="1"/>
        </p:nvSpPr>
        <p:spPr>
          <a:xfrm>
            <a:off x="5994400" y="1535113"/>
            <a:ext cx="6197599" cy="482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3" name="Rectangle 12">
            <a:extLst>
              <a:ext uri="{FF2B5EF4-FFF2-40B4-BE49-F238E27FC236}">
                <a16:creationId xmlns:a16="http://schemas.microsoft.com/office/drawing/2014/main" id="{C96DA44E-71C4-F84C-AA3E-981C7EB4A5F7}"/>
              </a:ext>
            </a:extLst>
          </p:cNvPr>
          <p:cNvSpPr/>
          <p:nvPr userDrawn="1"/>
        </p:nvSpPr>
        <p:spPr>
          <a:xfrm>
            <a:off x="-3416" y="1535113"/>
            <a:ext cx="6094653" cy="482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4" name="Text Placeholder 9">
            <a:extLst>
              <a:ext uri="{FF2B5EF4-FFF2-40B4-BE49-F238E27FC236}">
                <a16:creationId xmlns:a16="http://schemas.microsoft.com/office/drawing/2014/main" id="{77DAA77B-93E1-0441-AED9-BB0A371563B9}"/>
              </a:ext>
            </a:extLst>
          </p:cNvPr>
          <p:cNvSpPr>
            <a:spLocks noGrp="1"/>
          </p:cNvSpPr>
          <p:nvPr>
            <p:ph type="body" sz="quarter" idx="32"/>
          </p:nvPr>
        </p:nvSpPr>
        <p:spPr>
          <a:xfrm>
            <a:off x="372086" y="1812925"/>
            <a:ext cx="5388179"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1" name="Text Placeholder 9">
            <a:extLst>
              <a:ext uri="{FF2B5EF4-FFF2-40B4-BE49-F238E27FC236}">
                <a16:creationId xmlns:a16="http://schemas.microsoft.com/office/drawing/2014/main" id="{6AAE028C-C4AF-B04F-9549-B6118BDD3BDF}"/>
              </a:ext>
            </a:extLst>
          </p:cNvPr>
          <p:cNvSpPr>
            <a:spLocks noGrp="1"/>
          </p:cNvSpPr>
          <p:nvPr>
            <p:ph type="body" sz="quarter" idx="31"/>
          </p:nvPr>
        </p:nvSpPr>
        <p:spPr>
          <a:xfrm>
            <a:off x="6425565" y="1812925"/>
            <a:ext cx="5385600" cy="4548188"/>
          </a:xfrm>
        </p:spPr>
        <p:txBody>
          <a:bodyPr>
            <a:noAutofit/>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1428050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0/50 image/text (large) – white">
    <p:bg>
      <p:bgPr>
        <a:solidFill>
          <a:schemeClr val="bg1"/>
        </a:solid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19" name="Text Placeholder 3">
            <a:extLst>
              <a:ext uri="{FF2B5EF4-FFF2-40B4-BE49-F238E27FC236}">
                <a16:creationId xmlns:a16="http://schemas.microsoft.com/office/drawing/2014/main" id="{CCE6A6BB-0328-6349-917A-289D47FB3873}"/>
              </a:ext>
            </a:extLst>
          </p:cNvPr>
          <p:cNvSpPr>
            <a:spLocks noGrp="1"/>
          </p:cNvSpPr>
          <p:nvPr>
            <p:ph type="body" sz="quarter" idx="32"/>
          </p:nvPr>
        </p:nvSpPr>
        <p:spPr>
          <a:xfrm>
            <a:off x="5644896" y="1812925"/>
            <a:ext cx="5602288" cy="43307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1" name="Text Placeholder 17">
            <a:extLst>
              <a:ext uri="{FF2B5EF4-FFF2-40B4-BE49-F238E27FC236}">
                <a16:creationId xmlns:a16="http://schemas.microsoft.com/office/drawing/2014/main" id="{6E6BD198-E6D3-8646-81B3-F6108FC006DE}"/>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2" name="Title 1">
            <a:extLst>
              <a:ext uri="{FF2B5EF4-FFF2-40B4-BE49-F238E27FC236}">
                <a16:creationId xmlns:a16="http://schemas.microsoft.com/office/drawing/2014/main" id="{E062BA85-CA72-6445-9B5C-234B487ED6B3}"/>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9" name="Slide Number Placeholder 10">
            <a:extLst>
              <a:ext uri="{FF2B5EF4-FFF2-40B4-BE49-F238E27FC236}">
                <a16:creationId xmlns:a16="http://schemas.microsoft.com/office/drawing/2014/main" id="{E7C46CB9-9E5A-3049-B53F-BABEDF99A661}"/>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5D652B1F-EC38-C446-8A6E-A912A7B0FE5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25061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0/50 image/text (large) – primary 1">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5213350" y="812800"/>
            <a:ext cx="6978650" cy="6045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19" name="Text Placeholder 3">
            <a:extLst>
              <a:ext uri="{FF2B5EF4-FFF2-40B4-BE49-F238E27FC236}">
                <a16:creationId xmlns:a16="http://schemas.microsoft.com/office/drawing/2014/main" id="{35206DEF-C5C4-3F4A-A904-13B920B4859A}"/>
              </a:ext>
            </a:extLst>
          </p:cNvPr>
          <p:cNvSpPr>
            <a:spLocks noGrp="1"/>
          </p:cNvSpPr>
          <p:nvPr>
            <p:ph type="body" sz="quarter" idx="32"/>
          </p:nvPr>
        </p:nvSpPr>
        <p:spPr>
          <a:xfrm>
            <a:off x="5644896" y="1812925"/>
            <a:ext cx="5602288" cy="43307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0" name="Text Placeholder 17">
            <a:extLst>
              <a:ext uri="{FF2B5EF4-FFF2-40B4-BE49-F238E27FC236}">
                <a16:creationId xmlns:a16="http://schemas.microsoft.com/office/drawing/2014/main" id="{9C3AEA06-15A0-0945-9B80-D0CE294763F4}"/>
              </a:ext>
            </a:extLst>
          </p:cNvPr>
          <p:cNvSpPr>
            <a:spLocks noGrp="1"/>
          </p:cNvSpPr>
          <p:nvPr>
            <p:ph type="body" sz="quarter" idx="29" hasCustomPrompt="1"/>
          </p:nvPr>
        </p:nvSpPr>
        <p:spPr>
          <a:xfrm>
            <a:off x="372087" y="1221763"/>
            <a:ext cx="4656738"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21" name="Title 1">
            <a:extLst>
              <a:ext uri="{FF2B5EF4-FFF2-40B4-BE49-F238E27FC236}">
                <a16:creationId xmlns:a16="http://schemas.microsoft.com/office/drawing/2014/main" id="{3A9EA053-CC9B-8647-AE35-72F35CAFB7F5}"/>
              </a:ext>
            </a:extLst>
          </p:cNvPr>
          <p:cNvSpPr>
            <a:spLocks noGrp="1"/>
          </p:cNvSpPr>
          <p:nvPr>
            <p:ph type="title" hasCustomPrompt="1"/>
          </p:nvPr>
        </p:nvSpPr>
        <p:spPr>
          <a:xfrm>
            <a:off x="373064" y="816951"/>
            <a:ext cx="4656136"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9" name="Slide Number Placeholder 10">
            <a:extLst>
              <a:ext uri="{FF2B5EF4-FFF2-40B4-BE49-F238E27FC236}">
                <a16:creationId xmlns:a16="http://schemas.microsoft.com/office/drawing/2014/main" id="{D527A90F-DC59-F74D-A23C-567984CF43CF}"/>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9614262E-143D-C544-9734-A476E62ED99D}"/>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139651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0/50 image/text (large) – primary 2">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5213350" y="812800"/>
            <a:ext cx="6978650" cy="6045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17" name="Text Placeholder 3">
            <a:extLst>
              <a:ext uri="{FF2B5EF4-FFF2-40B4-BE49-F238E27FC236}">
                <a16:creationId xmlns:a16="http://schemas.microsoft.com/office/drawing/2014/main" id="{B4D864E2-48B3-ED47-810F-498BF3C885CF}"/>
              </a:ext>
            </a:extLst>
          </p:cNvPr>
          <p:cNvSpPr>
            <a:spLocks noGrp="1"/>
          </p:cNvSpPr>
          <p:nvPr>
            <p:ph type="body" sz="quarter" idx="32"/>
          </p:nvPr>
        </p:nvSpPr>
        <p:spPr>
          <a:xfrm>
            <a:off x="5644896" y="1812925"/>
            <a:ext cx="5602288" cy="43307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9" name="Text Placeholder 17">
            <a:extLst>
              <a:ext uri="{FF2B5EF4-FFF2-40B4-BE49-F238E27FC236}">
                <a16:creationId xmlns:a16="http://schemas.microsoft.com/office/drawing/2014/main" id="{34A7AE40-7F73-C140-8F00-5025C91B5C8F}"/>
              </a:ext>
            </a:extLst>
          </p:cNvPr>
          <p:cNvSpPr>
            <a:spLocks noGrp="1"/>
          </p:cNvSpPr>
          <p:nvPr>
            <p:ph type="body" sz="quarter" idx="29" hasCustomPrompt="1"/>
          </p:nvPr>
        </p:nvSpPr>
        <p:spPr>
          <a:xfrm>
            <a:off x="372087" y="1221763"/>
            <a:ext cx="4656738"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63A6F17A-1017-2240-A079-6F028861E349}"/>
              </a:ext>
            </a:extLst>
          </p:cNvPr>
          <p:cNvSpPr>
            <a:spLocks noGrp="1"/>
          </p:cNvSpPr>
          <p:nvPr>
            <p:ph type="title" hasCustomPrompt="1"/>
          </p:nvPr>
        </p:nvSpPr>
        <p:spPr>
          <a:xfrm>
            <a:off x="373064" y="816951"/>
            <a:ext cx="465613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9" name="Slide Number Placeholder 10">
            <a:extLst>
              <a:ext uri="{FF2B5EF4-FFF2-40B4-BE49-F238E27FC236}">
                <a16:creationId xmlns:a16="http://schemas.microsoft.com/office/drawing/2014/main" id="{0594A94C-8C85-DC41-A12F-E2C5607964AD}"/>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036FD249-A5E0-324A-AADD-CA17DA8C3C3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37217679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0/50 image/text (medium) – white">
    <p:bg>
      <p:bgPr>
        <a:solidFill>
          <a:schemeClr val="bg1"/>
        </a:solid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12" name="Text Placeholder 9">
            <a:extLst>
              <a:ext uri="{FF2B5EF4-FFF2-40B4-BE49-F238E27FC236}">
                <a16:creationId xmlns:a16="http://schemas.microsoft.com/office/drawing/2014/main" id="{033AD2B5-6E7E-CD41-8849-C198BD18958A}"/>
              </a:ext>
            </a:extLst>
          </p:cNvPr>
          <p:cNvSpPr>
            <a:spLocks noGrp="1"/>
          </p:cNvSpPr>
          <p:nvPr>
            <p:ph type="body" sz="quarter" idx="30"/>
          </p:nvPr>
        </p:nvSpPr>
        <p:spPr>
          <a:xfrm>
            <a:off x="5644897" y="1812925"/>
            <a:ext cx="5627942" cy="4359275"/>
          </a:xfrm>
        </p:spPr>
        <p:txBody>
          <a:bodyPr/>
          <a:lstStyle>
            <a:lvl1pPr>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5" name="Text Placeholder 17">
            <a:extLst>
              <a:ext uri="{FF2B5EF4-FFF2-40B4-BE49-F238E27FC236}">
                <a16:creationId xmlns:a16="http://schemas.microsoft.com/office/drawing/2014/main" id="{B8003615-5B56-484F-8827-3EDF8F48EBCF}"/>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6" name="Title 1">
            <a:extLst>
              <a:ext uri="{FF2B5EF4-FFF2-40B4-BE49-F238E27FC236}">
                <a16:creationId xmlns:a16="http://schemas.microsoft.com/office/drawing/2014/main" id="{7DFA92A5-35E2-334A-970F-64E1280D1097}"/>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9" name="Slide Number Placeholder 10">
            <a:extLst>
              <a:ext uri="{FF2B5EF4-FFF2-40B4-BE49-F238E27FC236}">
                <a16:creationId xmlns:a16="http://schemas.microsoft.com/office/drawing/2014/main" id="{2B25201F-046C-E84D-B28C-84A17E84C3DD}"/>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07EEE243-1A15-264B-8C29-6FDC4794A0B7}"/>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6557667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0/50 image/text (medium) – primary 1">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5213350" y="812800"/>
            <a:ext cx="6978650" cy="6045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9" name="Text Placeholder 9">
            <a:extLst>
              <a:ext uri="{FF2B5EF4-FFF2-40B4-BE49-F238E27FC236}">
                <a16:creationId xmlns:a16="http://schemas.microsoft.com/office/drawing/2014/main" id="{A2B72668-CECF-F74F-9885-384B42A94F9A}"/>
              </a:ext>
            </a:extLst>
          </p:cNvPr>
          <p:cNvSpPr>
            <a:spLocks noGrp="1"/>
          </p:cNvSpPr>
          <p:nvPr>
            <p:ph type="body" sz="quarter" idx="30"/>
          </p:nvPr>
        </p:nvSpPr>
        <p:spPr>
          <a:xfrm>
            <a:off x="5644897" y="1812925"/>
            <a:ext cx="5627942" cy="4359275"/>
          </a:xfrm>
        </p:spPr>
        <p:txBody>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1" name="Text Placeholder 17">
            <a:extLst>
              <a:ext uri="{FF2B5EF4-FFF2-40B4-BE49-F238E27FC236}">
                <a16:creationId xmlns:a16="http://schemas.microsoft.com/office/drawing/2014/main" id="{81ED0283-B16A-1A45-B711-DA8F86386B83}"/>
              </a:ext>
            </a:extLst>
          </p:cNvPr>
          <p:cNvSpPr>
            <a:spLocks noGrp="1"/>
          </p:cNvSpPr>
          <p:nvPr>
            <p:ph type="body" sz="quarter" idx="29" hasCustomPrompt="1"/>
          </p:nvPr>
        </p:nvSpPr>
        <p:spPr>
          <a:xfrm>
            <a:off x="372087" y="1221763"/>
            <a:ext cx="4656738"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2" name="Title 1">
            <a:extLst>
              <a:ext uri="{FF2B5EF4-FFF2-40B4-BE49-F238E27FC236}">
                <a16:creationId xmlns:a16="http://schemas.microsoft.com/office/drawing/2014/main" id="{2EB68D5F-11CB-8740-BDD5-974ABE70ED8A}"/>
              </a:ext>
            </a:extLst>
          </p:cNvPr>
          <p:cNvSpPr>
            <a:spLocks noGrp="1"/>
          </p:cNvSpPr>
          <p:nvPr>
            <p:ph type="title" hasCustomPrompt="1"/>
          </p:nvPr>
        </p:nvSpPr>
        <p:spPr>
          <a:xfrm>
            <a:off x="373064" y="816951"/>
            <a:ext cx="465613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3" name="Slide Number Placeholder 10">
            <a:extLst>
              <a:ext uri="{FF2B5EF4-FFF2-40B4-BE49-F238E27FC236}">
                <a16:creationId xmlns:a16="http://schemas.microsoft.com/office/drawing/2014/main" id="{27971CDA-E137-9745-A2FA-212F5A640036}"/>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AE307C96-F9FD-EA49-B706-62CC40B57AE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2091244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0/50 image/text (medium) – primary 2">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5213350" y="812800"/>
            <a:ext cx="6978650" cy="6045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521335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9" name="Text Placeholder 9">
            <a:extLst>
              <a:ext uri="{FF2B5EF4-FFF2-40B4-BE49-F238E27FC236}">
                <a16:creationId xmlns:a16="http://schemas.microsoft.com/office/drawing/2014/main" id="{67478E44-BCA2-6447-8037-E2F9958A6EB2}"/>
              </a:ext>
            </a:extLst>
          </p:cNvPr>
          <p:cNvSpPr>
            <a:spLocks noGrp="1"/>
          </p:cNvSpPr>
          <p:nvPr>
            <p:ph type="body" sz="quarter" idx="30"/>
          </p:nvPr>
        </p:nvSpPr>
        <p:spPr>
          <a:xfrm>
            <a:off x="5644897" y="1812925"/>
            <a:ext cx="5627942" cy="4359275"/>
          </a:xfrm>
        </p:spPr>
        <p:txBody>
          <a:bodyPr/>
          <a:lstStyle>
            <a:lvl1pPr>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1" name="Text Placeholder 17">
            <a:extLst>
              <a:ext uri="{FF2B5EF4-FFF2-40B4-BE49-F238E27FC236}">
                <a16:creationId xmlns:a16="http://schemas.microsoft.com/office/drawing/2014/main" id="{E0084F56-DA1E-ED48-8CAD-DF3AE8187E11}"/>
              </a:ext>
            </a:extLst>
          </p:cNvPr>
          <p:cNvSpPr>
            <a:spLocks noGrp="1"/>
          </p:cNvSpPr>
          <p:nvPr>
            <p:ph type="body" sz="quarter" idx="29" hasCustomPrompt="1"/>
          </p:nvPr>
        </p:nvSpPr>
        <p:spPr>
          <a:xfrm>
            <a:off x="372087" y="1221763"/>
            <a:ext cx="4656738"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2" name="Title 1">
            <a:extLst>
              <a:ext uri="{FF2B5EF4-FFF2-40B4-BE49-F238E27FC236}">
                <a16:creationId xmlns:a16="http://schemas.microsoft.com/office/drawing/2014/main" id="{6095F264-E0BA-B24A-81AD-30BF1CDAAFE8}"/>
              </a:ext>
            </a:extLst>
          </p:cNvPr>
          <p:cNvSpPr>
            <a:spLocks noGrp="1"/>
          </p:cNvSpPr>
          <p:nvPr>
            <p:ph type="title" hasCustomPrompt="1"/>
          </p:nvPr>
        </p:nvSpPr>
        <p:spPr>
          <a:xfrm>
            <a:off x="373064" y="816951"/>
            <a:ext cx="465613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3" name="Slide Number Placeholder 10">
            <a:extLst>
              <a:ext uri="{FF2B5EF4-FFF2-40B4-BE49-F238E27FC236}">
                <a16:creationId xmlns:a16="http://schemas.microsoft.com/office/drawing/2014/main" id="{95093492-2BB8-624B-86E9-F2B9C3D2E1B7}"/>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7EA425E6-4F2C-5148-9954-E2B1D6C2AEBD}"/>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33619230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0/50 image/image">
    <p:bg>
      <p:bgPr>
        <a:solidFill>
          <a:schemeClr val="bg1"/>
        </a:solid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3F8CC6B1-E560-BD4B-A011-FFCCC0F3A411}"/>
              </a:ext>
            </a:extLst>
          </p:cNvPr>
          <p:cNvSpPr>
            <a:spLocks noGrp="1"/>
          </p:cNvSpPr>
          <p:nvPr>
            <p:ph type="pic" sz="quarter" idx="14" hasCustomPrompt="1"/>
          </p:nvPr>
        </p:nvSpPr>
        <p:spPr>
          <a:xfrm>
            <a:off x="0" y="1628194"/>
            <a:ext cx="12192000" cy="4732919"/>
          </a:xfrm>
        </p:spPr>
        <p:txBody>
          <a:bodyPr anchor="ctr" anchorCtr="0">
            <a:normAutofit/>
          </a:bodyPr>
          <a:lstStyle>
            <a:lvl1pPr marL="0" indent="0" algn="ctr">
              <a:buNone/>
              <a:defRPr sz="1400">
                <a:solidFill>
                  <a:schemeClr val="tx2"/>
                </a:solidFill>
              </a:defRPr>
            </a:lvl1pPr>
          </a:lstStyle>
          <a:p>
            <a:r>
              <a:rPr lang="en-GB" dirty="0"/>
              <a:t>insert image</a:t>
            </a:r>
          </a:p>
        </p:txBody>
      </p:sp>
      <p:sp>
        <p:nvSpPr>
          <p:cNvPr id="12" name="Text Placeholder 17">
            <a:extLst>
              <a:ext uri="{FF2B5EF4-FFF2-40B4-BE49-F238E27FC236}">
                <a16:creationId xmlns:a16="http://schemas.microsoft.com/office/drawing/2014/main" id="{DBEBD8A8-52A6-7F47-BC0C-9F69DDCE48C8}"/>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5" name="Title 1">
            <a:extLst>
              <a:ext uri="{FF2B5EF4-FFF2-40B4-BE49-F238E27FC236}">
                <a16:creationId xmlns:a16="http://schemas.microsoft.com/office/drawing/2014/main" id="{31121FA5-2B9A-024D-BFAC-51CA07DBAF1F}"/>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7" name="Slide Number Placeholder 10">
            <a:extLst>
              <a:ext uri="{FF2B5EF4-FFF2-40B4-BE49-F238E27FC236}">
                <a16:creationId xmlns:a16="http://schemas.microsoft.com/office/drawing/2014/main" id="{977674FE-D114-6D4E-98A7-8D1917EDFAEC}"/>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9" name="Footer Placeholder 3">
            <a:extLst>
              <a:ext uri="{FF2B5EF4-FFF2-40B4-BE49-F238E27FC236}">
                <a16:creationId xmlns:a16="http://schemas.microsoft.com/office/drawing/2014/main" id="{3B5163D0-501E-F043-8E3D-A6A7404C3E62}"/>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470924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rimary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8720B5C-8333-5047-B270-7E403B8710CA}"/>
              </a:ext>
            </a:extLst>
          </p:cNvPr>
          <p:cNvSpPr/>
          <p:nvPr userDrawn="1"/>
        </p:nvSpPr>
        <p:spPr>
          <a:xfrm>
            <a:off x="2308226" y="404814"/>
            <a:ext cx="9883774" cy="6453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1">
            <a:extLst>
              <a:ext uri="{FF2B5EF4-FFF2-40B4-BE49-F238E27FC236}">
                <a16:creationId xmlns:a16="http://schemas.microsoft.com/office/drawing/2014/main" id="{0F161D65-15AB-2646-A22F-A7338D7511FA}"/>
              </a:ext>
            </a:extLst>
          </p:cNvPr>
          <p:cNvSpPr>
            <a:spLocks noGrp="1"/>
          </p:cNvSpPr>
          <p:nvPr>
            <p:ph type="title" hasCustomPrompt="1"/>
          </p:nvPr>
        </p:nvSpPr>
        <p:spPr>
          <a:xfrm>
            <a:off x="379938" y="812800"/>
            <a:ext cx="17409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Agenda</a:t>
            </a:r>
            <a:endParaRPr lang="en-GB" dirty="0"/>
          </a:p>
        </p:txBody>
      </p:sp>
      <p:sp>
        <p:nvSpPr>
          <p:cNvPr id="30" name="Text Placeholder 2">
            <a:extLst>
              <a:ext uri="{FF2B5EF4-FFF2-40B4-BE49-F238E27FC236}">
                <a16:creationId xmlns:a16="http://schemas.microsoft.com/office/drawing/2014/main" id="{C0AFE0B3-762F-1C4A-8431-EC8525C9019E}"/>
              </a:ext>
            </a:extLst>
          </p:cNvPr>
          <p:cNvSpPr>
            <a:spLocks noGrp="1"/>
          </p:cNvSpPr>
          <p:nvPr>
            <p:ph type="body" sz="quarter" idx="11" hasCustomPrompt="1"/>
          </p:nvPr>
        </p:nvSpPr>
        <p:spPr>
          <a:xfrm>
            <a:off x="3671888" y="812800"/>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33" name="Text Placeholder 2">
            <a:extLst>
              <a:ext uri="{FF2B5EF4-FFF2-40B4-BE49-F238E27FC236}">
                <a16:creationId xmlns:a16="http://schemas.microsoft.com/office/drawing/2014/main" id="{823EE29E-021F-104C-8AF3-51194B95E3E4}"/>
              </a:ext>
            </a:extLst>
          </p:cNvPr>
          <p:cNvSpPr>
            <a:spLocks noGrp="1"/>
          </p:cNvSpPr>
          <p:nvPr>
            <p:ph type="body" sz="quarter" idx="12" hasCustomPrompt="1"/>
          </p:nvPr>
        </p:nvSpPr>
        <p:spPr>
          <a:xfrm>
            <a:off x="5221287" y="812800"/>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34" name="Text Placeholder 2">
            <a:extLst>
              <a:ext uri="{FF2B5EF4-FFF2-40B4-BE49-F238E27FC236}">
                <a16:creationId xmlns:a16="http://schemas.microsoft.com/office/drawing/2014/main" id="{1A561314-1C8B-F344-A2CC-541DAC9F84BB}"/>
              </a:ext>
            </a:extLst>
          </p:cNvPr>
          <p:cNvSpPr>
            <a:spLocks noGrp="1"/>
          </p:cNvSpPr>
          <p:nvPr>
            <p:ph type="body" sz="quarter" idx="13" hasCustomPrompt="1"/>
          </p:nvPr>
        </p:nvSpPr>
        <p:spPr>
          <a:xfrm>
            <a:off x="9571038" y="868752"/>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35" name="Text Placeholder 2">
            <a:extLst>
              <a:ext uri="{FF2B5EF4-FFF2-40B4-BE49-F238E27FC236}">
                <a16:creationId xmlns:a16="http://schemas.microsoft.com/office/drawing/2014/main" id="{C188820A-ACFE-3A48-A8BB-0BE4B9C88BC7}"/>
              </a:ext>
            </a:extLst>
          </p:cNvPr>
          <p:cNvSpPr>
            <a:spLocks noGrp="1"/>
          </p:cNvSpPr>
          <p:nvPr>
            <p:ph type="body" sz="quarter" idx="14" hasCustomPrompt="1"/>
          </p:nvPr>
        </p:nvSpPr>
        <p:spPr>
          <a:xfrm>
            <a:off x="3671888" y="1812925"/>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36" name="Text Placeholder 2">
            <a:extLst>
              <a:ext uri="{FF2B5EF4-FFF2-40B4-BE49-F238E27FC236}">
                <a16:creationId xmlns:a16="http://schemas.microsoft.com/office/drawing/2014/main" id="{9ABD9565-0386-F240-9019-C64403E73728}"/>
              </a:ext>
            </a:extLst>
          </p:cNvPr>
          <p:cNvSpPr>
            <a:spLocks noGrp="1"/>
          </p:cNvSpPr>
          <p:nvPr>
            <p:ph type="body" sz="quarter" idx="15" hasCustomPrompt="1"/>
          </p:nvPr>
        </p:nvSpPr>
        <p:spPr>
          <a:xfrm>
            <a:off x="5221287" y="1812925"/>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37" name="Text Placeholder 2">
            <a:extLst>
              <a:ext uri="{FF2B5EF4-FFF2-40B4-BE49-F238E27FC236}">
                <a16:creationId xmlns:a16="http://schemas.microsoft.com/office/drawing/2014/main" id="{0EAC9DB6-241A-BF40-A9DC-B751ED6E09A5}"/>
              </a:ext>
            </a:extLst>
          </p:cNvPr>
          <p:cNvSpPr>
            <a:spLocks noGrp="1"/>
          </p:cNvSpPr>
          <p:nvPr>
            <p:ph type="body" sz="quarter" idx="16" hasCustomPrompt="1"/>
          </p:nvPr>
        </p:nvSpPr>
        <p:spPr>
          <a:xfrm>
            <a:off x="9571038" y="1864115"/>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38" name="Text Placeholder 2">
            <a:extLst>
              <a:ext uri="{FF2B5EF4-FFF2-40B4-BE49-F238E27FC236}">
                <a16:creationId xmlns:a16="http://schemas.microsoft.com/office/drawing/2014/main" id="{D164C99E-33A4-3B4D-A903-99E7433D236C}"/>
              </a:ext>
            </a:extLst>
          </p:cNvPr>
          <p:cNvSpPr>
            <a:spLocks noGrp="1"/>
          </p:cNvSpPr>
          <p:nvPr>
            <p:ph type="body" sz="quarter" idx="17" hasCustomPrompt="1"/>
          </p:nvPr>
        </p:nvSpPr>
        <p:spPr>
          <a:xfrm>
            <a:off x="3671888" y="2833679"/>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39" name="Text Placeholder 2">
            <a:extLst>
              <a:ext uri="{FF2B5EF4-FFF2-40B4-BE49-F238E27FC236}">
                <a16:creationId xmlns:a16="http://schemas.microsoft.com/office/drawing/2014/main" id="{E445AD7C-FFC9-5046-8FC1-BC612B742520}"/>
              </a:ext>
            </a:extLst>
          </p:cNvPr>
          <p:cNvSpPr>
            <a:spLocks noGrp="1"/>
          </p:cNvSpPr>
          <p:nvPr>
            <p:ph type="body" sz="quarter" idx="18" hasCustomPrompt="1"/>
          </p:nvPr>
        </p:nvSpPr>
        <p:spPr>
          <a:xfrm>
            <a:off x="5213350" y="2833679"/>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0" name="Text Placeholder 2">
            <a:extLst>
              <a:ext uri="{FF2B5EF4-FFF2-40B4-BE49-F238E27FC236}">
                <a16:creationId xmlns:a16="http://schemas.microsoft.com/office/drawing/2014/main" id="{53BF808A-24A6-C34B-9CDC-8BF7FDC9DC7C}"/>
              </a:ext>
            </a:extLst>
          </p:cNvPr>
          <p:cNvSpPr>
            <a:spLocks noGrp="1"/>
          </p:cNvSpPr>
          <p:nvPr>
            <p:ph type="body" sz="quarter" idx="19" hasCustomPrompt="1"/>
          </p:nvPr>
        </p:nvSpPr>
        <p:spPr>
          <a:xfrm>
            <a:off x="9571038" y="2833679"/>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1" name="Text Placeholder 2">
            <a:extLst>
              <a:ext uri="{FF2B5EF4-FFF2-40B4-BE49-F238E27FC236}">
                <a16:creationId xmlns:a16="http://schemas.microsoft.com/office/drawing/2014/main" id="{6D048E3E-CE2E-B94B-BB29-905CAC3616FF}"/>
              </a:ext>
            </a:extLst>
          </p:cNvPr>
          <p:cNvSpPr>
            <a:spLocks noGrp="1"/>
          </p:cNvSpPr>
          <p:nvPr>
            <p:ph type="body" sz="quarter" idx="20" hasCustomPrompt="1"/>
          </p:nvPr>
        </p:nvSpPr>
        <p:spPr>
          <a:xfrm>
            <a:off x="3671889" y="3822690"/>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2" name="Text Placeholder 2">
            <a:extLst>
              <a:ext uri="{FF2B5EF4-FFF2-40B4-BE49-F238E27FC236}">
                <a16:creationId xmlns:a16="http://schemas.microsoft.com/office/drawing/2014/main" id="{835752CE-BA42-3A4B-853D-8F196F387449}"/>
              </a:ext>
            </a:extLst>
          </p:cNvPr>
          <p:cNvSpPr>
            <a:spLocks noGrp="1"/>
          </p:cNvSpPr>
          <p:nvPr>
            <p:ph type="body" sz="quarter" idx="21" hasCustomPrompt="1"/>
          </p:nvPr>
        </p:nvSpPr>
        <p:spPr>
          <a:xfrm>
            <a:off x="5213351" y="3822690"/>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3" name="Text Placeholder 2">
            <a:extLst>
              <a:ext uri="{FF2B5EF4-FFF2-40B4-BE49-F238E27FC236}">
                <a16:creationId xmlns:a16="http://schemas.microsoft.com/office/drawing/2014/main" id="{0304DA9B-7D81-B14F-978A-94B8298A1B27}"/>
              </a:ext>
            </a:extLst>
          </p:cNvPr>
          <p:cNvSpPr>
            <a:spLocks noGrp="1"/>
          </p:cNvSpPr>
          <p:nvPr>
            <p:ph type="body" sz="quarter" idx="22" hasCustomPrompt="1"/>
          </p:nvPr>
        </p:nvSpPr>
        <p:spPr>
          <a:xfrm>
            <a:off x="9571039" y="3822690"/>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4" name="Text Placeholder 2">
            <a:extLst>
              <a:ext uri="{FF2B5EF4-FFF2-40B4-BE49-F238E27FC236}">
                <a16:creationId xmlns:a16="http://schemas.microsoft.com/office/drawing/2014/main" id="{E502B566-F858-3F46-BBDD-5FF00D28C8FC}"/>
              </a:ext>
            </a:extLst>
          </p:cNvPr>
          <p:cNvSpPr>
            <a:spLocks noGrp="1"/>
          </p:cNvSpPr>
          <p:nvPr>
            <p:ph type="body" sz="quarter" idx="23" hasCustomPrompt="1"/>
          </p:nvPr>
        </p:nvSpPr>
        <p:spPr>
          <a:xfrm>
            <a:off x="3663950" y="4807731"/>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5" name="Text Placeholder 2">
            <a:extLst>
              <a:ext uri="{FF2B5EF4-FFF2-40B4-BE49-F238E27FC236}">
                <a16:creationId xmlns:a16="http://schemas.microsoft.com/office/drawing/2014/main" id="{3E6248B4-84E7-C84F-80AE-4AA98CA33B69}"/>
              </a:ext>
            </a:extLst>
          </p:cNvPr>
          <p:cNvSpPr>
            <a:spLocks noGrp="1"/>
          </p:cNvSpPr>
          <p:nvPr>
            <p:ph type="body" sz="quarter" idx="24" hasCustomPrompt="1"/>
          </p:nvPr>
        </p:nvSpPr>
        <p:spPr>
          <a:xfrm>
            <a:off x="5205412" y="4807731"/>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6" name="Text Placeholder 2">
            <a:extLst>
              <a:ext uri="{FF2B5EF4-FFF2-40B4-BE49-F238E27FC236}">
                <a16:creationId xmlns:a16="http://schemas.microsoft.com/office/drawing/2014/main" id="{8F3B2A6C-DD35-AE43-86A8-C927850E8753}"/>
              </a:ext>
            </a:extLst>
          </p:cNvPr>
          <p:cNvSpPr>
            <a:spLocks noGrp="1"/>
          </p:cNvSpPr>
          <p:nvPr>
            <p:ph type="body" sz="quarter" idx="25" hasCustomPrompt="1"/>
          </p:nvPr>
        </p:nvSpPr>
        <p:spPr>
          <a:xfrm>
            <a:off x="9563100" y="4807731"/>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7" name="Text Placeholder 2">
            <a:extLst>
              <a:ext uri="{FF2B5EF4-FFF2-40B4-BE49-F238E27FC236}">
                <a16:creationId xmlns:a16="http://schemas.microsoft.com/office/drawing/2014/main" id="{AD85B53C-38FA-D84F-8D9A-D63417CFC1B7}"/>
              </a:ext>
            </a:extLst>
          </p:cNvPr>
          <p:cNvSpPr>
            <a:spLocks noGrp="1"/>
          </p:cNvSpPr>
          <p:nvPr>
            <p:ph type="body" sz="quarter" idx="26" hasCustomPrompt="1"/>
          </p:nvPr>
        </p:nvSpPr>
        <p:spPr>
          <a:xfrm>
            <a:off x="3663950" y="5790191"/>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8" name="Text Placeholder 2">
            <a:extLst>
              <a:ext uri="{FF2B5EF4-FFF2-40B4-BE49-F238E27FC236}">
                <a16:creationId xmlns:a16="http://schemas.microsoft.com/office/drawing/2014/main" id="{24186A89-8FF6-9349-A7BF-999634D383F2}"/>
              </a:ext>
            </a:extLst>
          </p:cNvPr>
          <p:cNvSpPr>
            <a:spLocks noGrp="1"/>
          </p:cNvSpPr>
          <p:nvPr>
            <p:ph type="body" sz="quarter" idx="27" hasCustomPrompt="1"/>
          </p:nvPr>
        </p:nvSpPr>
        <p:spPr>
          <a:xfrm>
            <a:off x="5205412" y="5790191"/>
            <a:ext cx="3870325" cy="568541"/>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9" name="Text Placeholder 2">
            <a:extLst>
              <a:ext uri="{FF2B5EF4-FFF2-40B4-BE49-F238E27FC236}">
                <a16:creationId xmlns:a16="http://schemas.microsoft.com/office/drawing/2014/main" id="{8528E98A-31B7-254F-936F-FC69043901AF}"/>
              </a:ext>
            </a:extLst>
          </p:cNvPr>
          <p:cNvSpPr>
            <a:spLocks noGrp="1"/>
          </p:cNvSpPr>
          <p:nvPr>
            <p:ph type="body" sz="quarter" idx="28" hasCustomPrompt="1"/>
          </p:nvPr>
        </p:nvSpPr>
        <p:spPr>
          <a:xfrm>
            <a:off x="9563100" y="5790191"/>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50" name="Text Placeholder 2">
            <a:extLst>
              <a:ext uri="{FF2B5EF4-FFF2-40B4-BE49-F238E27FC236}">
                <a16:creationId xmlns:a16="http://schemas.microsoft.com/office/drawing/2014/main" id="{7EA41379-1E2E-F842-9ABF-5F23652FB05D}"/>
              </a:ext>
            </a:extLst>
          </p:cNvPr>
          <p:cNvSpPr>
            <a:spLocks noGrp="1"/>
          </p:cNvSpPr>
          <p:nvPr>
            <p:ph type="body" sz="quarter" idx="29" hasCustomPrompt="1"/>
          </p:nvPr>
        </p:nvSpPr>
        <p:spPr>
          <a:xfrm>
            <a:off x="2723562" y="857642"/>
            <a:ext cx="362538" cy="277812"/>
          </a:xfrm>
        </p:spPr>
        <p:txBody>
          <a:bodyPr>
            <a:normAutofit/>
          </a:bodyPr>
          <a:lstStyle>
            <a:lvl1pPr marL="0" indent="0">
              <a:buNone/>
              <a:defRPr sz="1800">
                <a:solidFill>
                  <a:schemeClr val="bg1"/>
                </a:solidFill>
              </a:defRPr>
            </a:lvl1pPr>
          </a:lstStyle>
          <a:p>
            <a:pPr lvl="0"/>
            <a:r>
              <a:rPr lang="en-US" dirty="0"/>
              <a:t>1.</a:t>
            </a:r>
            <a:endParaRPr lang="en-GB" dirty="0"/>
          </a:p>
        </p:txBody>
      </p:sp>
      <p:sp>
        <p:nvSpPr>
          <p:cNvPr id="51" name="Text Placeholder 2">
            <a:extLst>
              <a:ext uri="{FF2B5EF4-FFF2-40B4-BE49-F238E27FC236}">
                <a16:creationId xmlns:a16="http://schemas.microsoft.com/office/drawing/2014/main" id="{2389E9A3-76F8-6649-ACA1-76CFA58FBAD6}"/>
              </a:ext>
            </a:extLst>
          </p:cNvPr>
          <p:cNvSpPr>
            <a:spLocks noGrp="1"/>
          </p:cNvSpPr>
          <p:nvPr>
            <p:ph type="body" sz="quarter" idx="30" hasCustomPrompt="1"/>
          </p:nvPr>
        </p:nvSpPr>
        <p:spPr>
          <a:xfrm>
            <a:off x="2723562" y="1846137"/>
            <a:ext cx="362538" cy="277812"/>
          </a:xfrm>
        </p:spPr>
        <p:txBody>
          <a:bodyPr>
            <a:normAutofit/>
          </a:bodyPr>
          <a:lstStyle>
            <a:lvl1pPr marL="0" indent="0">
              <a:buNone/>
              <a:defRPr sz="1800">
                <a:solidFill>
                  <a:schemeClr val="bg1"/>
                </a:solidFill>
              </a:defRPr>
            </a:lvl1pPr>
          </a:lstStyle>
          <a:p>
            <a:pPr lvl="0"/>
            <a:r>
              <a:rPr lang="en-US" dirty="0"/>
              <a:t>2.</a:t>
            </a:r>
            <a:endParaRPr lang="en-GB" dirty="0"/>
          </a:p>
        </p:txBody>
      </p:sp>
      <p:sp>
        <p:nvSpPr>
          <p:cNvPr id="52" name="Text Placeholder 2">
            <a:extLst>
              <a:ext uri="{FF2B5EF4-FFF2-40B4-BE49-F238E27FC236}">
                <a16:creationId xmlns:a16="http://schemas.microsoft.com/office/drawing/2014/main" id="{457B044E-0FE8-C34E-965E-7D886D85FD62}"/>
              </a:ext>
            </a:extLst>
          </p:cNvPr>
          <p:cNvSpPr>
            <a:spLocks noGrp="1"/>
          </p:cNvSpPr>
          <p:nvPr>
            <p:ph type="body" sz="quarter" idx="31" hasCustomPrompt="1"/>
          </p:nvPr>
        </p:nvSpPr>
        <p:spPr>
          <a:xfrm>
            <a:off x="2719888" y="2833679"/>
            <a:ext cx="362538" cy="277812"/>
          </a:xfrm>
        </p:spPr>
        <p:txBody>
          <a:bodyPr>
            <a:normAutofit/>
          </a:bodyPr>
          <a:lstStyle>
            <a:lvl1pPr marL="0" indent="0">
              <a:buNone/>
              <a:defRPr sz="1800">
                <a:solidFill>
                  <a:schemeClr val="bg1"/>
                </a:solidFill>
              </a:defRPr>
            </a:lvl1pPr>
          </a:lstStyle>
          <a:p>
            <a:pPr lvl="0"/>
            <a:r>
              <a:rPr lang="en-US" dirty="0"/>
              <a:t>3.</a:t>
            </a:r>
            <a:endParaRPr lang="en-GB" dirty="0"/>
          </a:p>
        </p:txBody>
      </p:sp>
      <p:sp>
        <p:nvSpPr>
          <p:cNvPr id="53" name="Text Placeholder 2">
            <a:extLst>
              <a:ext uri="{FF2B5EF4-FFF2-40B4-BE49-F238E27FC236}">
                <a16:creationId xmlns:a16="http://schemas.microsoft.com/office/drawing/2014/main" id="{DA24FC1B-220E-984C-B43B-80E92BAEC25C}"/>
              </a:ext>
            </a:extLst>
          </p:cNvPr>
          <p:cNvSpPr>
            <a:spLocks noGrp="1"/>
          </p:cNvSpPr>
          <p:nvPr>
            <p:ph type="body" sz="quarter" idx="32" hasCustomPrompt="1"/>
          </p:nvPr>
        </p:nvSpPr>
        <p:spPr>
          <a:xfrm>
            <a:off x="2714175" y="3822690"/>
            <a:ext cx="362538" cy="277812"/>
          </a:xfrm>
        </p:spPr>
        <p:txBody>
          <a:bodyPr>
            <a:normAutofit/>
          </a:bodyPr>
          <a:lstStyle>
            <a:lvl1pPr marL="0" indent="0">
              <a:buNone/>
              <a:defRPr sz="1800">
                <a:solidFill>
                  <a:schemeClr val="bg1"/>
                </a:solidFill>
              </a:defRPr>
            </a:lvl1pPr>
          </a:lstStyle>
          <a:p>
            <a:pPr lvl="0"/>
            <a:r>
              <a:rPr lang="en-US" dirty="0"/>
              <a:t>4.</a:t>
            </a:r>
            <a:endParaRPr lang="en-GB" dirty="0"/>
          </a:p>
        </p:txBody>
      </p:sp>
      <p:sp>
        <p:nvSpPr>
          <p:cNvPr id="54" name="Text Placeholder 2">
            <a:extLst>
              <a:ext uri="{FF2B5EF4-FFF2-40B4-BE49-F238E27FC236}">
                <a16:creationId xmlns:a16="http://schemas.microsoft.com/office/drawing/2014/main" id="{E8C0D70D-8DC6-4142-AA22-AC27CA8F769D}"/>
              </a:ext>
            </a:extLst>
          </p:cNvPr>
          <p:cNvSpPr>
            <a:spLocks noGrp="1"/>
          </p:cNvSpPr>
          <p:nvPr>
            <p:ph type="body" sz="quarter" idx="33" hasCustomPrompt="1"/>
          </p:nvPr>
        </p:nvSpPr>
        <p:spPr>
          <a:xfrm>
            <a:off x="2706237" y="4807731"/>
            <a:ext cx="362538" cy="277812"/>
          </a:xfrm>
        </p:spPr>
        <p:txBody>
          <a:bodyPr>
            <a:normAutofit/>
          </a:bodyPr>
          <a:lstStyle>
            <a:lvl1pPr marL="0" indent="0">
              <a:buNone/>
              <a:defRPr sz="1800">
                <a:solidFill>
                  <a:schemeClr val="bg1"/>
                </a:solidFill>
              </a:defRPr>
            </a:lvl1pPr>
          </a:lstStyle>
          <a:p>
            <a:pPr lvl="0"/>
            <a:r>
              <a:rPr lang="en-US" dirty="0"/>
              <a:t>5.</a:t>
            </a:r>
            <a:endParaRPr lang="en-GB" dirty="0"/>
          </a:p>
        </p:txBody>
      </p:sp>
      <p:sp>
        <p:nvSpPr>
          <p:cNvPr id="55" name="Text Placeholder 2">
            <a:extLst>
              <a:ext uri="{FF2B5EF4-FFF2-40B4-BE49-F238E27FC236}">
                <a16:creationId xmlns:a16="http://schemas.microsoft.com/office/drawing/2014/main" id="{76BF80C9-AA1A-1943-BE9D-C53F4573CCE5}"/>
              </a:ext>
            </a:extLst>
          </p:cNvPr>
          <p:cNvSpPr>
            <a:spLocks noGrp="1"/>
          </p:cNvSpPr>
          <p:nvPr>
            <p:ph type="body" sz="quarter" idx="34" hasCustomPrompt="1"/>
          </p:nvPr>
        </p:nvSpPr>
        <p:spPr>
          <a:xfrm>
            <a:off x="2706237" y="5809638"/>
            <a:ext cx="362538" cy="277812"/>
          </a:xfrm>
        </p:spPr>
        <p:txBody>
          <a:bodyPr>
            <a:normAutofit/>
          </a:bodyPr>
          <a:lstStyle>
            <a:lvl1pPr marL="0" indent="0">
              <a:buNone/>
              <a:defRPr sz="1800">
                <a:solidFill>
                  <a:schemeClr val="bg1"/>
                </a:solidFill>
              </a:defRPr>
            </a:lvl1pPr>
          </a:lstStyle>
          <a:p>
            <a:pPr lvl="0"/>
            <a:r>
              <a:rPr lang="en-US" dirty="0"/>
              <a:t>6.</a:t>
            </a:r>
            <a:endParaRPr lang="en-GB" dirty="0"/>
          </a:p>
        </p:txBody>
      </p:sp>
      <p:sp>
        <p:nvSpPr>
          <p:cNvPr id="56" name="Slide Number Placeholder 10">
            <a:extLst>
              <a:ext uri="{FF2B5EF4-FFF2-40B4-BE49-F238E27FC236}">
                <a16:creationId xmlns:a16="http://schemas.microsoft.com/office/drawing/2014/main" id="{6E34CB83-947C-F340-A54E-20D41D0BE80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57" name="Footer Placeholder 3">
            <a:extLst>
              <a:ext uri="{FF2B5EF4-FFF2-40B4-BE49-F238E27FC236}">
                <a16:creationId xmlns:a16="http://schemas.microsoft.com/office/drawing/2014/main" id="{B86931D5-A902-A341-AC9D-15D49674BEB4}"/>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2311425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3 - 1/3 white">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DB3A7D2-AB40-7E46-99F9-68453D28673E}"/>
              </a:ext>
            </a:extLst>
          </p:cNvPr>
          <p:cNvSpPr/>
          <p:nvPr userDrawn="1"/>
        </p:nvSpPr>
        <p:spPr>
          <a:xfrm>
            <a:off x="8503920" y="0"/>
            <a:ext cx="36880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 name="Straight Connector 2">
            <a:extLst>
              <a:ext uri="{FF2B5EF4-FFF2-40B4-BE49-F238E27FC236}">
                <a16:creationId xmlns:a16="http://schemas.microsoft.com/office/drawing/2014/main" id="{B209AC2C-DE81-204D-B67E-DA4C21736390}"/>
              </a:ext>
            </a:extLst>
          </p:cNvPr>
          <p:cNvCxnSpPr>
            <a:cxnSpLocks/>
          </p:cNvCxnSpPr>
          <p:nvPr userDrawn="1"/>
        </p:nvCxnSpPr>
        <p:spPr>
          <a:xfrm flipV="1">
            <a:off x="8896350" y="1532203"/>
            <a:ext cx="2892239" cy="291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17">
            <a:extLst>
              <a:ext uri="{FF2B5EF4-FFF2-40B4-BE49-F238E27FC236}">
                <a16:creationId xmlns:a16="http://schemas.microsoft.com/office/drawing/2014/main" id="{9B881843-1D05-AF45-BD2E-854D65926657}"/>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2" name="Title 1">
            <a:extLst>
              <a:ext uri="{FF2B5EF4-FFF2-40B4-BE49-F238E27FC236}">
                <a16:creationId xmlns:a16="http://schemas.microsoft.com/office/drawing/2014/main" id="{E41F0930-3006-AE43-96D8-097B29B70AC0}"/>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23" name="Text Placeholder 9">
            <a:extLst>
              <a:ext uri="{FF2B5EF4-FFF2-40B4-BE49-F238E27FC236}">
                <a16:creationId xmlns:a16="http://schemas.microsoft.com/office/drawing/2014/main" id="{548C2E47-2423-2E42-AEFC-615ADCA9F9D4}"/>
              </a:ext>
            </a:extLst>
          </p:cNvPr>
          <p:cNvSpPr>
            <a:spLocks noGrp="1"/>
          </p:cNvSpPr>
          <p:nvPr>
            <p:ph type="body" sz="quarter" idx="50"/>
          </p:nvPr>
        </p:nvSpPr>
        <p:spPr>
          <a:xfrm>
            <a:off x="8896349" y="1812925"/>
            <a:ext cx="2887664"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4" name="Text Placeholder 13">
            <a:extLst>
              <a:ext uri="{FF2B5EF4-FFF2-40B4-BE49-F238E27FC236}">
                <a16:creationId xmlns:a16="http://schemas.microsoft.com/office/drawing/2014/main" id="{9DC561A1-32FA-1243-8F22-CB2D0BA1A651}"/>
              </a:ext>
            </a:extLst>
          </p:cNvPr>
          <p:cNvSpPr>
            <a:spLocks noGrp="1"/>
          </p:cNvSpPr>
          <p:nvPr>
            <p:ph type="body" sz="quarter" idx="51"/>
          </p:nvPr>
        </p:nvSpPr>
        <p:spPr>
          <a:xfrm>
            <a:off x="373063"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1" name="Slide Number Placeholder 10">
            <a:extLst>
              <a:ext uri="{FF2B5EF4-FFF2-40B4-BE49-F238E27FC236}">
                <a16:creationId xmlns:a16="http://schemas.microsoft.com/office/drawing/2014/main" id="{0343F718-15BB-774C-8B97-1CCE87E4B51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2" name="Footer Placeholder 3">
            <a:extLst>
              <a:ext uri="{FF2B5EF4-FFF2-40B4-BE49-F238E27FC236}">
                <a16:creationId xmlns:a16="http://schemas.microsoft.com/office/drawing/2014/main" id="{6B361DBE-B761-0648-84CE-96425DE8B13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036523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light-blue">
    <p:bg>
      <p:bgPr>
        <a:solidFill>
          <a:schemeClr val="accent2"/>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899315A-BA46-C14C-83A5-15271A163B8D}"/>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8B8BF45-ABF8-F24C-B12A-B2B957F192FF}"/>
              </a:ext>
            </a:extLst>
          </p:cNvPr>
          <p:cNvSpPr/>
          <p:nvPr userDrawn="1"/>
        </p:nvSpPr>
        <p:spPr>
          <a:xfrm>
            <a:off x="8484781" y="0"/>
            <a:ext cx="370721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6186444D-DB57-7B49-A05D-E8166DE24CFF}"/>
              </a:ext>
            </a:extLst>
          </p:cNvPr>
          <p:cNvCxnSpPr>
            <a:cxnSpLocks/>
          </p:cNvCxnSpPr>
          <p:nvPr userDrawn="1"/>
        </p:nvCxnSpPr>
        <p:spPr>
          <a:xfrm>
            <a:off x="8896350" y="1535113"/>
            <a:ext cx="2887663" cy="0"/>
          </a:xfrm>
          <a:prstGeom prst="line">
            <a:avLst/>
          </a:prstGeom>
          <a:noFill/>
          <a:ln w="25400" cap="flat" cmpd="sng" algn="ctr">
            <a:solidFill>
              <a:schemeClr val="accent2"/>
            </a:solidFill>
            <a:prstDash val="solid"/>
            <a:miter lim="800000"/>
          </a:ln>
          <a:effectLst/>
        </p:spPr>
      </p:cxnSp>
      <p:sp>
        <p:nvSpPr>
          <p:cNvPr id="22" name="Text Placeholder 2">
            <a:extLst>
              <a:ext uri="{FF2B5EF4-FFF2-40B4-BE49-F238E27FC236}">
                <a16:creationId xmlns:a16="http://schemas.microsoft.com/office/drawing/2014/main" id="{1EA8C210-EC08-D648-8F42-1A8A95A8C887}"/>
              </a:ext>
            </a:extLst>
          </p:cNvPr>
          <p:cNvSpPr txBox="1">
            <a:spLocks/>
          </p:cNvSpPr>
          <p:nvPr userDrawn="1"/>
        </p:nvSpPr>
        <p:spPr>
          <a:xfrm>
            <a:off x="3086100" y="6561364"/>
            <a:ext cx="8145463" cy="156096"/>
          </a:xfrm>
          <a:prstGeom prst="rect">
            <a:avLst/>
          </a:prstGeom>
        </p:spPr>
        <p:txBody>
          <a:bodyPr tIns="0" rIns="0" anchor="t">
            <a:noAutofit/>
          </a:bodyPr>
          <a:lstStyle>
            <a:lvl1pPr marL="228594" indent="-228594" algn="r" defTabSz="914377" rtl="0" eaLnBrk="1" latinLnBrk="0" hangingPunct="1">
              <a:lnSpc>
                <a:spcPct val="90000"/>
              </a:lnSpc>
              <a:spcBef>
                <a:spcPts val="1000"/>
              </a:spcBef>
              <a:buFont typeface="Arial" panose="020B0604020202020204" pitchFamily="34" charset="0"/>
              <a:buChar char="•"/>
              <a:defRPr sz="7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800" dirty="0">
                <a:solidFill>
                  <a:schemeClr val="bg1"/>
                </a:solidFill>
              </a:rPr>
              <a:t>Insert footer</a:t>
            </a:r>
            <a:endParaRPr lang="en-GB" sz="800" dirty="0">
              <a:solidFill>
                <a:schemeClr val="bg1"/>
              </a:solidFill>
            </a:endParaRPr>
          </a:p>
        </p:txBody>
      </p:sp>
      <p:sp>
        <p:nvSpPr>
          <p:cNvPr id="27" name="Text Placeholder 9">
            <a:extLst>
              <a:ext uri="{FF2B5EF4-FFF2-40B4-BE49-F238E27FC236}">
                <a16:creationId xmlns:a16="http://schemas.microsoft.com/office/drawing/2014/main" id="{FF6F5362-83CF-B345-AF9A-A6CCAC6CA2FD}"/>
              </a:ext>
            </a:extLst>
          </p:cNvPr>
          <p:cNvSpPr>
            <a:spLocks noGrp="1"/>
          </p:cNvSpPr>
          <p:nvPr>
            <p:ph type="body" sz="quarter" idx="50"/>
          </p:nvPr>
        </p:nvSpPr>
        <p:spPr>
          <a:xfrm>
            <a:off x="8896349" y="1812925"/>
            <a:ext cx="2887664" cy="4548188"/>
          </a:xfrm>
        </p:spPr>
        <p:txBody>
          <a:bodyPr/>
          <a:lstStyle>
            <a:lvl1pPr>
              <a:buClr>
                <a:schemeClr val="accent2"/>
              </a:buClr>
              <a:defRPr sz="3000">
                <a:solidFill>
                  <a:schemeClr val="tx1"/>
                </a:solidFill>
              </a:defRPr>
            </a:lvl1pPr>
            <a:lvl2pPr>
              <a:buClr>
                <a:schemeClr val="accent2"/>
              </a:buClr>
              <a:defRPr sz="3000">
                <a:solidFill>
                  <a:schemeClr val="tx1"/>
                </a:solidFill>
              </a:defRPr>
            </a:lvl2pPr>
            <a:lvl3pPr>
              <a:buClr>
                <a:schemeClr val="accent2"/>
              </a:buClr>
              <a:defRPr sz="30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9" name="Text Placeholder 17">
            <a:extLst>
              <a:ext uri="{FF2B5EF4-FFF2-40B4-BE49-F238E27FC236}">
                <a16:creationId xmlns:a16="http://schemas.microsoft.com/office/drawing/2014/main" id="{50FEAC13-2522-8343-B8FA-ABF237D022EA}"/>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30" name="Title 1">
            <a:extLst>
              <a:ext uri="{FF2B5EF4-FFF2-40B4-BE49-F238E27FC236}">
                <a16:creationId xmlns:a16="http://schemas.microsoft.com/office/drawing/2014/main" id="{08DC563A-1EBE-1040-97F1-5EC0488434B9}"/>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31" name="Text Placeholder 13">
            <a:extLst>
              <a:ext uri="{FF2B5EF4-FFF2-40B4-BE49-F238E27FC236}">
                <a16:creationId xmlns:a16="http://schemas.microsoft.com/office/drawing/2014/main" id="{6AF4724E-4DA9-B64D-9D75-4998FA306778}"/>
              </a:ext>
            </a:extLst>
          </p:cNvPr>
          <p:cNvSpPr>
            <a:spLocks noGrp="1"/>
          </p:cNvSpPr>
          <p:nvPr>
            <p:ph type="body" sz="quarter" idx="51"/>
          </p:nvPr>
        </p:nvSpPr>
        <p:spPr>
          <a:xfrm>
            <a:off x="373063" y="1812925"/>
            <a:ext cx="75612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3" name="Slide Number Placeholder 10">
            <a:extLst>
              <a:ext uri="{FF2B5EF4-FFF2-40B4-BE49-F238E27FC236}">
                <a16:creationId xmlns:a16="http://schemas.microsoft.com/office/drawing/2014/main" id="{7E146D4C-3E1A-E640-903A-9F44761E2C87}"/>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5" name="Footer Placeholder 3">
            <a:extLst>
              <a:ext uri="{FF2B5EF4-FFF2-40B4-BE49-F238E27FC236}">
                <a16:creationId xmlns:a16="http://schemas.microsoft.com/office/drawing/2014/main" id="{3BA3A69C-69FC-2E46-AF89-D4692D4AFEC5}"/>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6" name="Picture 15">
            <a:extLst>
              <a:ext uri="{FF2B5EF4-FFF2-40B4-BE49-F238E27FC236}">
                <a16:creationId xmlns:a16="http://schemas.microsoft.com/office/drawing/2014/main" id="{C6F1BAFF-4F1C-C846-B18A-68C9E483A85D}"/>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42306559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3_purple">
    <p:bg>
      <p:bgPr>
        <a:solidFill>
          <a:schemeClr val="accent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F9B445E-3FE7-9E43-A0F2-36ADBB51DA30}"/>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8B8BF45-ABF8-F24C-B12A-B2B957F192FF}"/>
              </a:ext>
            </a:extLst>
          </p:cNvPr>
          <p:cNvSpPr/>
          <p:nvPr userDrawn="1"/>
        </p:nvSpPr>
        <p:spPr>
          <a:xfrm>
            <a:off x="8484781" y="0"/>
            <a:ext cx="370721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Placeholder 2">
            <a:extLst>
              <a:ext uri="{FF2B5EF4-FFF2-40B4-BE49-F238E27FC236}">
                <a16:creationId xmlns:a16="http://schemas.microsoft.com/office/drawing/2014/main" id="{378195FA-3456-BB45-B99D-FEDAC5CB585E}"/>
              </a:ext>
            </a:extLst>
          </p:cNvPr>
          <p:cNvSpPr txBox="1">
            <a:spLocks/>
          </p:cNvSpPr>
          <p:nvPr userDrawn="1"/>
        </p:nvSpPr>
        <p:spPr>
          <a:xfrm>
            <a:off x="3086100" y="6561364"/>
            <a:ext cx="8145463" cy="156096"/>
          </a:xfrm>
          <a:prstGeom prst="rect">
            <a:avLst/>
          </a:prstGeom>
        </p:spPr>
        <p:txBody>
          <a:bodyPr tIns="0" rIns="0" anchor="t">
            <a:noAutofit/>
          </a:bodyPr>
          <a:lstStyle>
            <a:lvl1pPr marL="228594" indent="-228594" algn="r" defTabSz="914377" rtl="0" eaLnBrk="1" latinLnBrk="0" hangingPunct="1">
              <a:lnSpc>
                <a:spcPct val="90000"/>
              </a:lnSpc>
              <a:spcBef>
                <a:spcPts val="1000"/>
              </a:spcBef>
              <a:buFont typeface="Arial" panose="020B0604020202020204" pitchFamily="34" charset="0"/>
              <a:buChar char="•"/>
              <a:defRPr sz="7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800" dirty="0">
                <a:solidFill>
                  <a:schemeClr val="bg1"/>
                </a:solidFill>
              </a:rPr>
              <a:t>Insert footer</a:t>
            </a:r>
            <a:endParaRPr lang="en-GB" sz="800" dirty="0">
              <a:solidFill>
                <a:schemeClr val="bg1"/>
              </a:solidFill>
            </a:endParaRPr>
          </a:p>
        </p:txBody>
      </p:sp>
      <p:cxnSp>
        <p:nvCxnSpPr>
          <p:cNvPr id="23" name="Straight Connector 22">
            <a:extLst>
              <a:ext uri="{FF2B5EF4-FFF2-40B4-BE49-F238E27FC236}">
                <a16:creationId xmlns:a16="http://schemas.microsoft.com/office/drawing/2014/main" id="{A943CCAA-40C9-604B-A78A-BCEFFF9E3974}"/>
              </a:ext>
            </a:extLst>
          </p:cNvPr>
          <p:cNvCxnSpPr>
            <a:cxnSpLocks/>
          </p:cNvCxnSpPr>
          <p:nvPr userDrawn="1"/>
        </p:nvCxnSpPr>
        <p:spPr>
          <a:xfrm flipV="1">
            <a:off x="8896350" y="1532203"/>
            <a:ext cx="2892239" cy="291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 Placeholder 17">
            <a:extLst>
              <a:ext uri="{FF2B5EF4-FFF2-40B4-BE49-F238E27FC236}">
                <a16:creationId xmlns:a16="http://schemas.microsoft.com/office/drawing/2014/main" id="{D0327EDB-694E-5040-8584-DA8368B0DB49}"/>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25" name="Title 1">
            <a:extLst>
              <a:ext uri="{FF2B5EF4-FFF2-40B4-BE49-F238E27FC236}">
                <a16:creationId xmlns:a16="http://schemas.microsoft.com/office/drawing/2014/main" id="{857D4492-6710-1148-A6E5-A93D2F4F1CE8}"/>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26" name="Text Placeholder 9">
            <a:extLst>
              <a:ext uri="{FF2B5EF4-FFF2-40B4-BE49-F238E27FC236}">
                <a16:creationId xmlns:a16="http://schemas.microsoft.com/office/drawing/2014/main" id="{4B2CBCE7-4F7B-4241-844F-1136D8877B80}"/>
              </a:ext>
            </a:extLst>
          </p:cNvPr>
          <p:cNvSpPr>
            <a:spLocks noGrp="1"/>
          </p:cNvSpPr>
          <p:nvPr>
            <p:ph type="body" sz="quarter" idx="50"/>
          </p:nvPr>
        </p:nvSpPr>
        <p:spPr>
          <a:xfrm>
            <a:off x="8896349" y="1812925"/>
            <a:ext cx="2887664"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7" name="Text Placeholder 13">
            <a:extLst>
              <a:ext uri="{FF2B5EF4-FFF2-40B4-BE49-F238E27FC236}">
                <a16:creationId xmlns:a16="http://schemas.microsoft.com/office/drawing/2014/main" id="{D36EF9A7-6118-034E-B9E8-22C507139BB1}"/>
              </a:ext>
            </a:extLst>
          </p:cNvPr>
          <p:cNvSpPr>
            <a:spLocks noGrp="1"/>
          </p:cNvSpPr>
          <p:nvPr>
            <p:ph type="body" sz="quarter" idx="51"/>
          </p:nvPr>
        </p:nvSpPr>
        <p:spPr>
          <a:xfrm>
            <a:off x="373063" y="1812925"/>
            <a:ext cx="75612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2" name="Slide Number Placeholder 10">
            <a:extLst>
              <a:ext uri="{FF2B5EF4-FFF2-40B4-BE49-F238E27FC236}">
                <a16:creationId xmlns:a16="http://schemas.microsoft.com/office/drawing/2014/main" id="{CB7C6DB1-7C35-574D-A7B2-8E69BB8217B6}"/>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3" name="Footer Placeholder 3">
            <a:extLst>
              <a:ext uri="{FF2B5EF4-FFF2-40B4-BE49-F238E27FC236}">
                <a16:creationId xmlns:a16="http://schemas.microsoft.com/office/drawing/2014/main" id="{779A5555-F5C1-5842-A645-88A91100CAFD}"/>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6" name="Picture 15">
            <a:extLst>
              <a:ext uri="{FF2B5EF4-FFF2-40B4-BE49-F238E27FC236}">
                <a16:creationId xmlns:a16="http://schemas.microsoft.com/office/drawing/2014/main" id="{BD6E05D2-61AD-D34B-A0CB-A50CF42F7259}"/>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16548471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 primary 2">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B8BF45-ABF8-F24C-B12A-B2B957F192FF}"/>
              </a:ext>
            </a:extLst>
          </p:cNvPr>
          <p:cNvSpPr/>
          <p:nvPr userDrawn="1"/>
        </p:nvSpPr>
        <p:spPr>
          <a:xfrm>
            <a:off x="8484781" y="407988"/>
            <a:ext cx="3707219" cy="645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id="{7576260D-CA4B-884B-8C3E-5FF69193058D}"/>
              </a:ext>
            </a:extLst>
          </p:cNvPr>
          <p:cNvCxnSpPr>
            <a:cxnSpLocks/>
          </p:cNvCxnSpPr>
          <p:nvPr userDrawn="1"/>
        </p:nvCxnSpPr>
        <p:spPr>
          <a:xfrm flipV="1">
            <a:off x="8896350" y="1532203"/>
            <a:ext cx="2892239" cy="291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17">
            <a:extLst>
              <a:ext uri="{FF2B5EF4-FFF2-40B4-BE49-F238E27FC236}">
                <a16:creationId xmlns:a16="http://schemas.microsoft.com/office/drawing/2014/main" id="{CCE67438-2B2F-4643-A6F2-819E11D9F55C}"/>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23" name="Title 1">
            <a:extLst>
              <a:ext uri="{FF2B5EF4-FFF2-40B4-BE49-F238E27FC236}">
                <a16:creationId xmlns:a16="http://schemas.microsoft.com/office/drawing/2014/main" id="{5AE85021-7F8B-4949-9FD7-E9C711E8B02E}"/>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24" name="Text Placeholder 13">
            <a:extLst>
              <a:ext uri="{FF2B5EF4-FFF2-40B4-BE49-F238E27FC236}">
                <a16:creationId xmlns:a16="http://schemas.microsoft.com/office/drawing/2014/main" id="{C20807BE-17DC-B249-8162-A5D4F83C1DA7}"/>
              </a:ext>
            </a:extLst>
          </p:cNvPr>
          <p:cNvSpPr>
            <a:spLocks noGrp="1"/>
          </p:cNvSpPr>
          <p:nvPr>
            <p:ph type="body" sz="quarter" idx="51"/>
          </p:nvPr>
        </p:nvSpPr>
        <p:spPr>
          <a:xfrm>
            <a:off x="373063"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5" name="Text Placeholder 9">
            <a:extLst>
              <a:ext uri="{FF2B5EF4-FFF2-40B4-BE49-F238E27FC236}">
                <a16:creationId xmlns:a16="http://schemas.microsoft.com/office/drawing/2014/main" id="{4B2E26EC-E310-6A44-AB9B-CE1563780A97}"/>
              </a:ext>
            </a:extLst>
          </p:cNvPr>
          <p:cNvSpPr>
            <a:spLocks noGrp="1"/>
          </p:cNvSpPr>
          <p:nvPr>
            <p:ph type="body" sz="quarter" idx="50"/>
          </p:nvPr>
        </p:nvSpPr>
        <p:spPr>
          <a:xfrm>
            <a:off x="8896349" y="1812925"/>
            <a:ext cx="2887664" cy="4548188"/>
          </a:xfrm>
        </p:spPr>
        <p:txBody>
          <a:bodyPr/>
          <a:lstStyle>
            <a:lvl1pPr indent="-360000">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0" name="Slide Number Placeholder 10">
            <a:extLst>
              <a:ext uri="{FF2B5EF4-FFF2-40B4-BE49-F238E27FC236}">
                <a16:creationId xmlns:a16="http://schemas.microsoft.com/office/drawing/2014/main" id="{AA7D0C98-CB62-1B42-992B-1B88BC9220BB}"/>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4B1C5B0C-AD29-E24B-A1CE-DA6B30B0C769}"/>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2594255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 primary 1">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9685B58-58E3-F545-9AD3-25509FF35D33}"/>
              </a:ext>
            </a:extLst>
          </p:cNvPr>
          <p:cNvSpPr/>
          <p:nvPr userDrawn="1"/>
        </p:nvSpPr>
        <p:spPr>
          <a:xfrm>
            <a:off x="8484781" y="407988"/>
            <a:ext cx="3707219" cy="645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17">
            <a:extLst>
              <a:ext uri="{FF2B5EF4-FFF2-40B4-BE49-F238E27FC236}">
                <a16:creationId xmlns:a16="http://schemas.microsoft.com/office/drawing/2014/main" id="{51C4B0DE-E4D2-2445-83B1-8BEF37F4C5D5}"/>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4" name="Title 1">
            <a:extLst>
              <a:ext uri="{FF2B5EF4-FFF2-40B4-BE49-F238E27FC236}">
                <a16:creationId xmlns:a16="http://schemas.microsoft.com/office/drawing/2014/main" id="{02B2BECB-9C9F-0F46-8A75-408C2A2409D3}"/>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25" name="Text Placeholder 9">
            <a:extLst>
              <a:ext uri="{FF2B5EF4-FFF2-40B4-BE49-F238E27FC236}">
                <a16:creationId xmlns:a16="http://schemas.microsoft.com/office/drawing/2014/main" id="{C300C1F6-A402-7A4A-AD93-EF845D2B97EC}"/>
              </a:ext>
            </a:extLst>
          </p:cNvPr>
          <p:cNvSpPr>
            <a:spLocks noGrp="1"/>
          </p:cNvSpPr>
          <p:nvPr>
            <p:ph type="body" sz="quarter" idx="50"/>
          </p:nvPr>
        </p:nvSpPr>
        <p:spPr>
          <a:xfrm>
            <a:off x="8896349" y="1812925"/>
            <a:ext cx="2887664" cy="4548188"/>
          </a:xfrm>
        </p:spPr>
        <p:txBody>
          <a:bodyPr/>
          <a:lstStyle>
            <a:lvl1pPr indent="-360000">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cxnSp>
        <p:nvCxnSpPr>
          <p:cNvPr id="26" name="Straight Connector 25">
            <a:extLst>
              <a:ext uri="{FF2B5EF4-FFF2-40B4-BE49-F238E27FC236}">
                <a16:creationId xmlns:a16="http://schemas.microsoft.com/office/drawing/2014/main" id="{07FDD742-2F22-AB43-89B9-467830620D42}"/>
              </a:ext>
            </a:extLst>
          </p:cNvPr>
          <p:cNvCxnSpPr>
            <a:cxnSpLocks/>
          </p:cNvCxnSpPr>
          <p:nvPr userDrawn="1"/>
        </p:nvCxnSpPr>
        <p:spPr>
          <a:xfrm flipV="1">
            <a:off x="8896350" y="1532203"/>
            <a:ext cx="2892239" cy="291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3">
            <a:extLst>
              <a:ext uri="{FF2B5EF4-FFF2-40B4-BE49-F238E27FC236}">
                <a16:creationId xmlns:a16="http://schemas.microsoft.com/office/drawing/2014/main" id="{2B47BCC9-DB20-CD48-9074-D06E72F048CA}"/>
              </a:ext>
            </a:extLst>
          </p:cNvPr>
          <p:cNvSpPr>
            <a:spLocks noGrp="1"/>
          </p:cNvSpPr>
          <p:nvPr>
            <p:ph type="body" sz="quarter" idx="51"/>
          </p:nvPr>
        </p:nvSpPr>
        <p:spPr>
          <a:xfrm>
            <a:off x="373063"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0" name="Slide Number Placeholder 10">
            <a:extLst>
              <a:ext uri="{FF2B5EF4-FFF2-40B4-BE49-F238E27FC236}">
                <a16:creationId xmlns:a16="http://schemas.microsoft.com/office/drawing/2014/main" id="{EBDA6F9A-4A06-B640-A556-83879EB4F476}"/>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080E3DD8-4D20-3245-8B7F-62DDD6AE05A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31515369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 - 2/3 white">
    <p:bg>
      <p:bgPr>
        <a:solidFill>
          <a:schemeClr val="bg1"/>
        </a:solidFill>
        <a:effectLst/>
      </p:bgPr>
    </p:bg>
    <p:spTree>
      <p:nvGrpSpPr>
        <p:cNvPr id="1" name=""/>
        <p:cNvGrpSpPr/>
        <p:nvPr/>
      </p:nvGrpSpPr>
      <p:grpSpPr>
        <a:xfrm>
          <a:off x="0" y="0"/>
          <a:ext cx="0" cy="0"/>
          <a:chOff x="0" y="0"/>
          <a:chExt cx="0" cy="0"/>
        </a:xfrm>
      </p:grpSpPr>
      <p:sp>
        <p:nvSpPr>
          <p:cNvPr id="17" name="Text Placeholder 17">
            <a:extLst>
              <a:ext uri="{FF2B5EF4-FFF2-40B4-BE49-F238E27FC236}">
                <a16:creationId xmlns:a16="http://schemas.microsoft.com/office/drawing/2014/main" id="{F054E2BE-8432-3247-907A-20066AFAD9C2}"/>
              </a:ext>
            </a:extLst>
          </p:cNvPr>
          <p:cNvSpPr>
            <a:spLocks noGrp="1"/>
          </p:cNvSpPr>
          <p:nvPr>
            <p:ph type="body" sz="quarter" idx="29" hasCustomPrompt="1"/>
          </p:nvPr>
        </p:nvSpPr>
        <p:spPr>
          <a:xfrm>
            <a:off x="372086" y="1221763"/>
            <a:ext cx="65937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8" name="Title 1">
            <a:extLst>
              <a:ext uri="{FF2B5EF4-FFF2-40B4-BE49-F238E27FC236}">
                <a16:creationId xmlns:a16="http://schemas.microsoft.com/office/drawing/2014/main" id="{5184DF74-D20C-6B47-BFEF-0F74DDA61368}"/>
              </a:ext>
            </a:extLst>
          </p:cNvPr>
          <p:cNvSpPr>
            <a:spLocks noGrp="1"/>
          </p:cNvSpPr>
          <p:nvPr>
            <p:ph type="title" hasCustomPrompt="1"/>
          </p:nvPr>
        </p:nvSpPr>
        <p:spPr>
          <a:xfrm>
            <a:off x="373064" y="816951"/>
            <a:ext cx="659288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9" name="Text Placeholder 9">
            <a:extLst>
              <a:ext uri="{FF2B5EF4-FFF2-40B4-BE49-F238E27FC236}">
                <a16:creationId xmlns:a16="http://schemas.microsoft.com/office/drawing/2014/main" id="{A0AE0C4D-2A77-A94B-B784-2D927FE16B54}"/>
              </a:ext>
            </a:extLst>
          </p:cNvPr>
          <p:cNvSpPr>
            <a:spLocks noGrp="1"/>
          </p:cNvSpPr>
          <p:nvPr>
            <p:ph type="body" sz="quarter" idx="50"/>
          </p:nvPr>
        </p:nvSpPr>
        <p:spPr>
          <a:xfrm>
            <a:off x="385760" y="1812925"/>
            <a:ext cx="2700339"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0" name="Text Placeholder 13">
            <a:extLst>
              <a:ext uri="{FF2B5EF4-FFF2-40B4-BE49-F238E27FC236}">
                <a16:creationId xmlns:a16="http://schemas.microsoft.com/office/drawing/2014/main" id="{29BA48DF-00DB-CA4A-9860-8EF205F7D9C4}"/>
              </a:ext>
            </a:extLst>
          </p:cNvPr>
          <p:cNvSpPr>
            <a:spLocks noGrp="1"/>
          </p:cNvSpPr>
          <p:nvPr>
            <p:ph type="body" sz="quarter" idx="51"/>
          </p:nvPr>
        </p:nvSpPr>
        <p:spPr>
          <a:xfrm>
            <a:off x="4057650"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0" name="Slide Number Placeholder 10">
            <a:extLst>
              <a:ext uri="{FF2B5EF4-FFF2-40B4-BE49-F238E27FC236}">
                <a16:creationId xmlns:a16="http://schemas.microsoft.com/office/drawing/2014/main" id="{084EB1F1-B3C5-9042-B4DF-37C1247A1BE0}"/>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CD33FA30-485A-BD43-92D9-519A25A568DD}"/>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0718118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 - 2/3 – primary 1">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B8BF45-ABF8-F24C-B12A-B2B957F192FF}"/>
              </a:ext>
            </a:extLst>
          </p:cNvPr>
          <p:cNvSpPr/>
          <p:nvPr userDrawn="1"/>
        </p:nvSpPr>
        <p:spPr>
          <a:xfrm>
            <a:off x="0" y="0"/>
            <a:ext cx="327342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7">
            <a:extLst>
              <a:ext uri="{FF2B5EF4-FFF2-40B4-BE49-F238E27FC236}">
                <a16:creationId xmlns:a16="http://schemas.microsoft.com/office/drawing/2014/main" id="{F054E2BE-8432-3247-907A-20066AFAD9C2}"/>
              </a:ext>
            </a:extLst>
          </p:cNvPr>
          <p:cNvSpPr>
            <a:spLocks noGrp="1"/>
          </p:cNvSpPr>
          <p:nvPr>
            <p:ph type="body" sz="quarter" idx="29" hasCustomPrompt="1"/>
          </p:nvPr>
        </p:nvSpPr>
        <p:spPr>
          <a:xfrm>
            <a:off x="372086" y="1221763"/>
            <a:ext cx="2713387"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8" name="Title 1">
            <a:extLst>
              <a:ext uri="{FF2B5EF4-FFF2-40B4-BE49-F238E27FC236}">
                <a16:creationId xmlns:a16="http://schemas.microsoft.com/office/drawing/2014/main" id="{5184DF74-D20C-6B47-BFEF-0F74DDA61368}"/>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9" name="Text Placeholder 9">
            <a:extLst>
              <a:ext uri="{FF2B5EF4-FFF2-40B4-BE49-F238E27FC236}">
                <a16:creationId xmlns:a16="http://schemas.microsoft.com/office/drawing/2014/main" id="{A0AE0C4D-2A77-A94B-B784-2D927FE16B54}"/>
              </a:ext>
            </a:extLst>
          </p:cNvPr>
          <p:cNvSpPr>
            <a:spLocks noGrp="1"/>
          </p:cNvSpPr>
          <p:nvPr>
            <p:ph type="body" sz="quarter" idx="50"/>
          </p:nvPr>
        </p:nvSpPr>
        <p:spPr>
          <a:xfrm>
            <a:off x="385760" y="1812925"/>
            <a:ext cx="2700339" cy="4548188"/>
          </a:xfrm>
        </p:spPr>
        <p:txBody>
          <a:bodyPr/>
          <a:lstStyle>
            <a:lvl1pPr indent="-360000">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0" name="Text Placeholder 13">
            <a:extLst>
              <a:ext uri="{FF2B5EF4-FFF2-40B4-BE49-F238E27FC236}">
                <a16:creationId xmlns:a16="http://schemas.microsoft.com/office/drawing/2014/main" id="{29BA48DF-00DB-CA4A-9860-8EF205F7D9C4}"/>
              </a:ext>
            </a:extLst>
          </p:cNvPr>
          <p:cNvSpPr>
            <a:spLocks noGrp="1"/>
          </p:cNvSpPr>
          <p:nvPr>
            <p:ph type="body" sz="quarter" idx="51"/>
          </p:nvPr>
        </p:nvSpPr>
        <p:spPr>
          <a:xfrm>
            <a:off x="4057650"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0" name="Slide Number Placeholder 10">
            <a:extLst>
              <a:ext uri="{FF2B5EF4-FFF2-40B4-BE49-F238E27FC236}">
                <a16:creationId xmlns:a16="http://schemas.microsoft.com/office/drawing/2014/main" id="{F2AFD75B-383E-F24B-89A6-DF81FFB6884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27A563F9-F6CF-114B-A521-3CFEA1D6747F}"/>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B333CBC5-CD1E-584C-86B3-EC7B179480F6}"/>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35946803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 - 2/3 – primary 2">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B8BF45-ABF8-F24C-B12A-B2B957F192FF}"/>
              </a:ext>
            </a:extLst>
          </p:cNvPr>
          <p:cNvSpPr/>
          <p:nvPr userDrawn="1"/>
        </p:nvSpPr>
        <p:spPr>
          <a:xfrm>
            <a:off x="0" y="0"/>
            <a:ext cx="32734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17">
            <a:extLst>
              <a:ext uri="{FF2B5EF4-FFF2-40B4-BE49-F238E27FC236}">
                <a16:creationId xmlns:a16="http://schemas.microsoft.com/office/drawing/2014/main" id="{55536269-CAA9-9A4F-A51E-82CD31E9064B}"/>
              </a:ext>
            </a:extLst>
          </p:cNvPr>
          <p:cNvSpPr>
            <a:spLocks noGrp="1"/>
          </p:cNvSpPr>
          <p:nvPr>
            <p:ph type="body" sz="quarter" idx="29" hasCustomPrompt="1"/>
          </p:nvPr>
        </p:nvSpPr>
        <p:spPr>
          <a:xfrm>
            <a:off x="372086" y="1221763"/>
            <a:ext cx="2713387"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4" name="Title 1">
            <a:extLst>
              <a:ext uri="{FF2B5EF4-FFF2-40B4-BE49-F238E27FC236}">
                <a16:creationId xmlns:a16="http://schemas.microsoft.com/office/drawing/2014/main" id="{5DF7192A-A33B-B246-92F3-4ADADAB5A5B2}"/>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7" name="Text Placeholder 9">
            <a:extLst>
              <a:ext uri="{FF2B5EF4-FFF2-40B4-BE49-F238E27FC236}">
                <a16:creationId xmlns:a16="http://schemas.microsoft.com/office/drawing/2014/main" id="{2A02127E-C78E-0948-9FBD-5899761FA8D3}"/>
              </a:ext>
            </a:extLst>
          </p:cNvPr>
          <p:cNvSpPr>
            <a:spLocks noGrp="1"/>
          </p:cNvSpPr>
          <p:nvPr>
            <p:ph type="body" sz="quarter" idx="50"/>
          </p:nvPr>
        </p:nvSpPr>
        <p:spPr>
          <a:xfrm>
            <a:off x="385760" y="1812925"/>
            <a:ext cx="2700339" cy="4548188"/>
          </a:xfrm>
        </p:spPr>
        <p:txBody>
          <a:bodyPr/>
          <a:lstStyle>
            <a:lvl1pPr indent="-360000">
              <a:buClr>
                <a:schemeClr val="bg1"/>
              </a:buClr>
              <a:defRPr sz="3000">
                <a:solidFill>
                  <a:schemeClr val="bg1"/>
                </a:solidFill>
              </a:defRPr>
            </a:lvl1pPr>
            <a:lvl2pPr>
              <a:buClr>
                <a:schemeClr val="bg1"/>
              </a:buClr>
              <a:defRPr sz="3000">
                <a:solidFill>
                  <a:schemeClr val="bg1"/>
                </a:solidFill>
              </a:defRPr>
            </a:lvl2pPr>
            <a:lvl3pPr>
              <a:buClr>
                <a:schemeClr val="bg1"/>
              </a:buClr>
              <a:defRPr sz="3000">
                <a:solidFill>
                  <a:schemeClr val="bg1"/>
                </a:solidFill>
              </a:defRPr>
            </a:lvl3pPr>
            <a:lvl4pPr>
              <a:buClr>
                <a:schemeClr val="bg1"/>
              </a:buClr>
              <a:defRPr sz="2400">
                <a:solidFill>
                  <a:schemeClr val="bg1"/>
                </a:solidFill>
              </a:defRPr>
            </a:lvl4pPr>
            <a:lvl5pPr>
              <a:buClr>
                <a:schemeClr val="bg1"/>
              </a:buClr>
              <a:defRPr sz="2400">
                <a:solidFill>
                  <a:schemeClr val="bg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8" name="Text Placeholder 13">
            <a:extLst>
              <a:ext uri="{FF2B5EF4-FFF2-40B4-BE49-F238E27FC236}">
                <a16:creationId xmlns:a16="http://schemas.microsoft.com/office/drawing/2014/main" id="{5930C1B2-6C21-0C44-B446-7192356D405A}"/>
              </a:ext>
            </a:extLst>
          </p:cNvPr>
          <p:cNvSpPr>
            <a:spLocks noGrp="1"/>
          </p:cNvSpPr>
          <p:nvPr>
            <p:ph type="body" sz="quarter" idx="51"/>
          </p:nvPr>
        </p:nvSpPr>
        <p:spPr>
          <a:xfrm>
            <a:off x="4057650" y="1812925"/>
            <a:ext cx="7561262" cy="454818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5" name="Slide Number Placeholder 10">
            <a:extLst>
              <a:ext uri="{FF2B5EF4-FFF2-40B4-BE49-F238E27FC236}">
                <a16:creationId xmlns:a16="http://schemas.microsoft.com/office/drawing/2014/main" id="{2027C7E6-014F-A949-8B25-F5E2BFAD2F28}"/>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6" name="Footer Placeholder 3">
            <a:extLst>
              <a:ext uri="{FF2B5EF4-FFF2-40B4-BE49-F238E27FC236}">
                <a16:creationId xmlns:a16="http://schemas.microsoft.com/office/drawing/2014/main" id="{FB067CD9-6B02-7B47-B467-ECDADB63312B}"/>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0" name="Picture 9">
            <a:extLst>
              <a:ext uri="{FF2B5EF4-FFF2-40B4-BE49-F238E27FC236}">
                <a16:creationId xmlns:a16="http://schemas.microsoft.com/office/drawing/2014/main" id="{99596139-7867-8042-9D07-5678885B7E6C}"/>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2437436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_Custom Layout">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4640550" y="404814"/>
            <a:ext cx="7551450" cy="64531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17">
            <a:extLst>
              <a:ext uri="{FF2B5EF4-FFF2-40B4-BE49-F238E27FC236}">
                <a16:creationId xmlns:a16="http://schemas.microsoft.com/office/drawing/2014/main" id="{87D5287F-26C1-C94C-A0E5-3ACE7DCE31AD}"/>
              </a:ext>
            </a:extLst>
          </p:cNvPr>
          <p:cNvSpPr>
            <a:spLocks noGrp="1"/>
          </p:cNvSpPr>
          <p:nvPr>
            <p:ph type="body" sz="quarter" idx="29" hasCustomPrompt="1"/>
          </p:nvPr>
        </p:nvSpPr>
        <p:spPr>
          <a:xfrm>
            <a:off x="372086" y="1221763"/>
            <a:ext cx="38755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24" name="Title 1">
            <a:extLst>
              <a:ext uri="{FF2B5EF4-FFF2-40B4-BE49-F238E27FC236}">
                <a16:creationId xmlns:a16="http://schemas.microsoft.com/office/drawing/2014/main" id="{148EB956-CAC1-BE4B-A928-4B2C6B2AD7B4}"/>
              </a:ext>
            </a:extLst>
          </p:cNvPr>
          <p:cNvSpPr>
            <a:spLocks noGrp="1"/>
          </p:cNvSpPr>
          <p:nvPr>
            <p:ph type="title" hasCustomPrompt="1"/>
          </p:nvPr>
        </p:nvSpPr>
        <p:spPr>
          <a:xfrm>
            <a:off x="373064" y="816951"/>
            <a:ext cx="387508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27" name="Text Placeholder 9">
            <a:extLst>
              <a:ext uri="{FF2B5EF4-FFF2-40B4-BE49-F238E27FC236}">
                <a16:creationId xmlns:a16="http://schemas.microsoft.com/office/drawing/2014/main" id="{068E268A-C46C-7A4A-9FC9-F56B912DF88E}"/>
              </a:ext>
            </a:extLst>
          </p:cNvPr>
          <p:cNvSpPr>
            <a:spLocks noGrp="1"/>
          </p:cNvSpPr>
          <p:nvPr>
            <p:ph type="body" sz="quarter" idx="50"/>
          </p:nvPr>
        </p:nvSpPr>
        <p:spPr>
          <a:xfrm>
            <a:off x="373064" y="1812925"/>
            <a:ext cx="3875086"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8" name="Text Placeholder 13">
            <a:extLst>
              <a:ext uri="{FF2B5EF4-FFF2-40B4-BE49-F238E27FC236}">
                <a16:creationId xmlns:a16="http://schemas.microsoft.com/office/drawing/2014/main" id="{00EFE0BB-5152-C147-BB34-C4F3B15B462B}"/>
              </a:ext>
            </a:extLst>
          </p:cNvPr>
          <p:cNvSpPr>
            <a:spLocks noGrp="1"/>
          </p:cNvSpPr>
          <p:nvPr>
            <p:ph type="body" sz="quarter" idx="51"/>
          </p:nvPr>
        </p:nvSpPr>
        <p:spPr>
          <a:xfrm>
            <a:off x="5213350" y="1812925"/>
            <a:ext cx="64055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9" name="Slide Number Placeholder 10">
            <a:extLst>
              <a:ext uri="{FF2B5EF4-FFF2-40B4-BE49-F238E27FC236}">
                <a16:creationId xmlns:a16="http://schemas.microsoft.com/office/drawing/2014/main" id="{B75E6630-A092-B44D-B13C-0B763FD19FA8}"/>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910353A8-2752-7643-ACF1-8541095EB15C}"/>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3284947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1_Custom Layout">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2E0C5B-7338-C844-871C-010E7009D60F}"/>
              </a:ext>
            </a:extLst>
          </p:cNvPr>
          <p:cNvSpPr/>
          <p:nvPr userDrawn="1"/>
        </p:nvSpPr>
        <p:spPr>
          <a:xfrm>
            <a:off x="4640550" y="404814"/>
            <a:ext cx="7551450" cy="6453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7">
            <a:extLst>
              <a:ext uri="{FF2B5EF4-FFF2-40B4-BE49-F238E27FC236}">
                <a16:creationId xmlns:a16="http://schemas.microsoft.com/office/drawing/2014/main" id="{EC5E147F-84CC-B14B-84D4-BC1BAFF1738D}"/>
              </a:ext>
            </a:extLst>
          </p:cNvPr>
          <p:cNvSpPr>
            <a:spLocks noGrp="1"/>
          </p:cNvSpPr>
          <p:nvPr>
            <p:ph type="body" sz="quarter" idx="29" hasCustomPrompt="1"/>
          </p:nvPr>
        </p:nvSpPr>
        <p:spPr>
          <a:xfrm>
            <a:off x="372086" y="1221763"/>
            <a:ext cx="38755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8" name="Title 1">
            <a:extLst>
              <a:ext uri="{FF2B5EF4-FFF2-40B4-BE49-F238E27FC236}">
                <a16:creationId xmlns:a16="http://schemas.microsoft.com/office/drawing/2014/main" id="{0D3D7C65-B284-614F-8308-0AD4C85176FE}"/>
              </a:ext>
            </a:extLst>
          </p:cNvPr>
          <p:cNvSpPr>
            <a:spLocks noGrp="1"/>
          </p:cNvSpPr>
          <p:nvPr>
            <p:ph type="title" hasCustomPrompt="1"/>
          </p:nvPr>
        </p:nvSpPr>
        <p:spPr>
          <a:xfrm>
            <a:off x="373064" y="816951"/>
            <a:ext cx="3875086"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9" name="Text Placeholder 9">
            <a:extLst>
              <a:ext uri="{FF2B5EF4-FFF2-40B4-BE49-F238E27FC236}">
                <a16:creationId xmlns:a16="http://schemas.microsoft.com/office/drawing/2014/main" id="{A7DB8970-D352-9741-BACD-F177902C850C}"/>
              </a:ext>
            </a:extLst>
          </p:cNvPr>
          <p:cNvSpPr>
            <a:spLocks noGrp="1"/>
          </p:cNvSpPr>
          <p:nvPr>
            <p:ph type="body" sz="quarter" idx="50"/>
          </p:nvPr>
        </p:nvSpPr>
        <p:spPr>
          <a:xfrm>
            <a:off x="373064" y="1812925"/>
            <a:ext cx="3875086"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0" name="Text Placeholder 13">
            <a:extLst>
              <a:ext uri="{FF2B5EF4-FFF2-40B4-BE49-F238E27FC236}">
                <a16:creationId xmlns:a16="http://schemas.microsoft.com/office/drawing/2014/main" id="{829D9F35-C5A4-9F46-98E7-58F511093467}"/>
              </a:ext>
            </a:extLst>
          </p:cNvPr>
          <p:cNvSpPr>
            <a:spLocks noGrp="1"/>
          </p:cNvSpPr>
          <p:nvPr>
            <p:ph type="body" sz="quarter" idx="51"/>
          </p:nvPr>
        </p:nvSpPr>
        <p:spPr>
          <a:xfrm>
            <a:off x="5213350" y="1812925"/>
            <a:ext cx="64055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9" name="Slide Number Placeholder 10">
            <a:extLst>
              <a:ext uri="{FF2B5EF4-FFF2-40B4-BE49-F238E27FC236}">
                <a16:creationId xmlns:a16="http://schemas.microsoft.com/office/drawing/2014/main" id="{4E783CFE-E817-DB4B-96F9-83D639AA0985}"/>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11" name="Footer Placeholder 3">
            <a:extLst>
              <a:ext uri="{FF2B5EF4-FFF2-40B4-BE49-F238E27FC236}">
                <a16:creationId xmlns:a16="http://schemas.microsoft.com/office/drawing/2014/main" id="{72365B5D-F6C6-D648-93E1-264DFE6016B8}"/>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255046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rimary 2">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06B86A0C-00BB-D948-A4B7-8C9AE343A809}"/>
              </a:ext>
            </a:extLst>
          </p:cNvPr>
          <p:cNvSpPr/>
          <p:nvPr userDrawn="1"/>
        </p:nvSpPr>
        <p:spPr>
          <a:xfrm>
            <a:off x="2308226" y="404814"/>
            <a:ext cx="9883774" cy="64531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207E592C-AC3A-DC4F-957E-53F9C9731279}"/>
              </a:ext>
            </a:extLst>
          </p:cNvPr>
          <p:cNvSpPr>
            <a:spLocks noGrp="1"/>
          </p:cNvSpPr>
          <p:nvPr>
            <p:ph type="title" hasCustomPrompt="1"/>
          </p:nvPr>
        </p:nvSpPr>
        <p:spPr>
          <a:xfrm>
            <a:off x="379938" y="812800"/>
            <a:ext cx="17409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Agenda</a:t>
            </a:r>
            <a:endParaRPr lang="en-GB" dirty="0"/>
          </a:p>
        </p:txBody>
      </p:sp>
      <p:sp>
        <p:nvSpPr>
          <p:cNvPr id="34" name="Text Placeholder 2">
            <a:extLst>
              <a:ext uri="{FF2B5EF4-FFF2-40B4-BE49-F238E27FC236}">
                <a16:creationId xmlns:a16="http://schemas.microsoft.com/office/drawing/2014/main" id="{3BE953B2-DB48-0945-B021-5B60F9EFE8FB}"/>
              </a:ext>
            </a:extLst>
          </p:cNvPr>
          <p:cNvSpPr>
            <a:spLocks noGrp="1"/>
          </p:cNvSpPr>
          <p:nvPr>
            <p:ph type="body" sz="quarter" idx="11" hasCustomPrompt="1"/>
          </p:nvPr>
        </p:nvSpPr>
        <p:spPr>
          <a:xfrm>
            <a:off x="3671888" y="812800"/>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35" name="Text Placeholder 2">
            <a:extLst>
              <a:ext uri="{FF2B5EF4-FFF2-40B4-BE49-F238E27FC236}">
                <a16:creationId xmlns:a16="http://schemas.microsoft.com/office/drawing/2014/main" id="{370556F5-76EB-F64F-8C68-5EF029017539}"/>
              </a:ext>
            </a:extLst>
          </p:cNvPr>
          <p:cNvSpPr>
            <a:spLocks noGrp="1"/>
          </p:cNvSpPr>
          <p:nvPr>
            <p:ph type="body" sz="quarter" idx="12" hasCustomPrompt="1"/>
          </p:nvPr>
        </p:nvSpPr>
        <p:spPr>
          <a:xfrm>
            <a:off x="5221287" y="812800"/>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36" name="Text Placeholder 2">
            <a:extLst>
              <a:ext uri="{FF2B5EF4-FFF2-40B4-BE49-F238E27FC236}">
                <a16:creationId xmlns:a16="http://schemas.microsoft.com/office/drawing/2014/main" id="{B7AE9083-4FBC-4040-BE18-D1FDE7C68684}"/>
              </a:ext>
            </a:extLst>
          </p:cNvPr>
          <p:cNvSpPr>
            <a:spLocks noGrp="1"/>
          </p:cNvSpPr>
          <p:nvPr>
            <p:ph type="body" sz="quarter" idx="13" hasCustomPrompt="1"/>
          </p:nvPr>
        </p:nvSpPr>
        <p:spPr>
          <a:xfrm>
            <a:off x="9571038" y="868752"/>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37" name="Text Placeholder 2">
            <a:extLst>
              <a:ext uri="{FF2B5EF4-FFF2-40B4-BE49-F238E27FC236}">
                <a16:creationId xmlns:a16="http://schemas.microsoft.com/office/drawing/2014/main" id="{68237538-8B35-2948-821F-52CF0E275636}"/>
              </a:ext>
            </a:extLst>
          </p:cNvPr>
          <p:cNvSpPr>
            <a:spLocks noGrp="1"/>
          </p:cNvSpPr>
          <p:nvPr>
            <p:ph type="body" sz="quarter" idx="14" hasCustomPrompt="1"/>
          </p:nvPr>
        </p:nvSpPr>
        <p:spPr>
          <a:xfrm>
            <a:off x="3671888" y="1812925"/>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38" name="Text Placeholder 2">
            <a:extLst>
              <a:ext uri="{FF2B5EF4-FFF2-40B4-BE49-F238E27FC236}">
                <a16:creationId xmlns:a16="http://schemas.microsoft.com/office/drawing/2014/main" id="{F769BEA2-6CF7-B940-81E3-8EE0F7C71B03}"/>
              </a:ext>
            </a:extLst>
          </p:cNvPr>
          <p:cNvSpPr>
            <a:spLocks noGrp="1"/>
          </p:cNvSpPr>
          <p:nvPr>
            <p:ph type="body" sz="quarter" idx="15" hasCustomPrompt="1"/>
          </p:nvPr>
        </p:nvSpPr>
        <p:spPr>
          <a:xfrm>
            <a:off x="5221287" y="1812925"/>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39" name="Text Placeholder 2">
            <a:extLst>
              <a:ext uri="{FF2B5EF4-FFF2-40B4-BE49-F238E27FC236}">
                <a16:creationId xmlns:a16="http://schemas.microsoft.com/office/drawing/2014/main" id="{27C68F7D-9B08-BD47-9A05-235FBC0C96FC}"/>
              </a:ext>
            </a:extLst>
          </p:cNvPr>
          <p:cNvSpPr>
            <a:spLocks noGrp="1"/>
          </p:cNvSpPr>
          <p:nvPr>
            <p:ph type="body" sz="quarter" idx="16" hasCustomPrompt="1"/>
          </p:nvPr>
        </p:nvSpPr>
        <p:spPr>
          <a:xfrm>
            <a:off x="9571038" y="1864115"/>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0" name="Text Placeholder 2">
            <a:extLst>
              <a:ext uri="{FF2B5EF4-FFF2-40B4-BE49-F238E27FC236}">
                <a16:creationId xmlns:a16="http://schemas.microsoft.com/office/drawing/2014/main" id="{A80C0D0C-9493-1D4F-BDBD-F05726E1C30C}"/>
              </a:ext>
            </a:extLst>
          </p:cNvPr>
          <p:cNvSpPr>
            <a:spLocks noGrp="1"/>
          </p:cNvSpPr>
          <p:nvPr>
            <p:ph type="body" sz="quarter" idx="17" hasCustomPrompt="1"/>
          </p:nvPr>
        </p:nvSpPr>
        <p:spPr>
          <a:xfrm>
            <a:off x="3671888" y="2833679"/>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1" name="Text Placeholder 2">
            <a:extLst>
              <a:ext uri="{FF2B5EF4-FFF2-40B4-BE49-F238E27FC236}">
                <a16:creationId xmlns:a16="http://schemas.microsoft.com/office/drawing/2014/main" id="{39AAAE8D-A528-6F43-B413-71AA6E995C16}"/>
              </a:ext>
            </a:extLst>
          </p:cNvPr>
          <p:cNvSpPr>
            <a:spLocks noGrp="1"/>
          </p:cNvSpPr>
          <p:nvPr>
            <p:ph type="body" sz="quarter" idx="18" hasCustomPrompt="1"/>
          </p:nvPr>
        </p:nvSpPr>
        <p:spPr>
          <a:xfrm>
            <a:off x="5213350" y="2833679"/>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2" name="Text Placeholder 2">
            <a:extLst>
              <a:ext uri="{FF2B5EF4-FFF2-40B4-BE49-F238E27FC236}">
                <a16:creationId xmlns:a16="http://schemas.microsoft.com/office/drawing/2014/main" id="{F8406D02-6C7C-2B45-ADFD-D19D2107EC5D}"/>
              </a:ext>
            </a:extLst>
          </p:cNvPr>
          <p:cNvSpPr>
            <a:spLocks noGrp="1"/>
          </p:cNvSpPr>
          <p:nvPr>
            <p:ph type="body" sz="quarter" idx="19" hasCustomPrompt="1"/>
          </p:nvPr>
        </p:nvSpPr>
        <p:spPr>
          <a:xfrm>
            <a:off x="9571038" y="2833679"/>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3" name="Text Placeholder 2">
            <a:extLst>
              <a:ext uri="{FF2B5EF4-FFF2-40B4-BE49-F238E27FC236}">
                <a16:creationId xmlns:a16="http://schemas.microsoft.com/office/drawing/2014/main" id="{16F55245-EA5B-D646-B35C-F8BF7718ADD7}"/>
              </a:ext>
            </a:extLst>
          </p:cNvPr>
          <p:cNvSpPr>
            <a:spLocks noGrp="1"/>
          </p:cNvSpPr>
          <p:nvPr>
            <p:ph type="body" sz="quarter" idx="20" hasCustomPrompt="1"/>
          </p:nvPr>
        </p:nvSpPr>
        <p:spPr>
          <a:xfrm>
            <a:off x="3671889" y="3822690"/>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4" name="Text Placeholder 2">
            <a:extLst>
              <a:ext uri="{FF2B5EF4-FFF2-40B4-BE49-F238E27FC236}">
                <a16:creationId xmlns:a16="http://schemas.microsoft.com/office/drawing/2014/main" id="{B187F61B-C15F-2E43-B16B-29FBE06A1B87}"/>
              </a:ext>
            </a:extLst>
          </p:cNvPr>
          <p:cNvSpPr>
            <a:spLocks noGrp="1"/>
          </p:cNvSpPr>
          <p:nvPr>
            <p:ph type="body" sz="quarter" idx="21" hasCustomPrompt="1"/>
          </p:nvPr>
        </p:nvSpPr>
        <p:spPr>
          <a:xfrm>
            <a:off x="5213351" y="3822690"/>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5" name="Text Placeholder 2">
            <a:extLst>
              <a:ext uri="{FF2B5EF4-FFF2-40B4-BE49-F238E27FC236}">
                <a16:creationId xmlns:a16="http://schemas.microsoft.com/office/drawing/2014/main" id="{F56D728F-E697-3640-B14E-B08B19836D66}"/>
              </a:ext>
            </a:extLst>
          </p:cNvPr>
          <p:cNvSpPr>
            <a:spLocks noGrp="1"/>
          </p:cNvSpPr>
          <p:nvPr>
            <p:ph type="body" sz="quarter" idx="22" hasCustomPrompt="1"/>
          </p:nvPr>
        </p:nvSpPr>
        <p:spPr>
          <a:xfrm>
            <a:off x="9571039" y="3822690"/>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6" name="Text Placeholder 2">
            <a:extLst>
              <a:ext uri="{FF2B5EF4-FFF2-40B4-BE49-F238E27FC236}">
                <a16:creationId xmlns:a16="http://schemas.microsoft.com/office/drawing/2014/main" id="{C69AD58D-034F-9D4D-9CBF-512CEDB611CA}"/>
              </a:ext>
            </a:extLst>
          </p:cNvPr>
          <p:cNvSpPr>
            <a:spLocks noGrp="1"/>
          </p:cNvSpPr>
          <p:nvPr>
            <p:ph type="body" sz="quarter" idx="23" hasCustomPrompt="1"/>
          </p:nvPr>
        </p:nvSpPr>
        <p:spPr>
          <a:xfrm>
            <a:off x="3663950" y="4807731"/>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47" name="Text Placeholder 2">
            <a:extLst>
              <a:ext uri="{FF2B5EF4-FFF2-40B4-BE49-F238E27FC236}">
                <a16:creationId xmlns:a16="http://schemas.microsoft.com/office/drawing/2014/main" id="{EA462EE7-B11A-1744-9A36-169AE184748A}"/>
              </a:ext>
            </a:extLst>
          </p:cNvPr>
          <p:cNvSpPr>
            <a:spLocks noGrp="1"/>
          </p:cNvSpPr>
          <p:nvPr>
            <p:ph type="body" sz="quarter" idx="24" hasCustomPrompt="1"/>
          </p:nvPr>
        </p:nvSpPr>
        <p:spPr>
          <a:xfrm>
            <a:off x="5205412" y="4807731"/>
            <a:ext cx="3870325" cy="634206"/>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48" name="Text Placeholder 2">
            <a:extLst>
              <a:ext uri="{FF2B5EF4-FFF2-40B4-BE49-F238E27FC236}">
                <a16:creationId xmlns:a16="http://schemas.microsoft.com/office/drawing/2014/main" id="{C7AD0969-DAD3-8A4A-9ADA-302483C84887}"/>
              </a:ext>
            </a:extLst>
          </p:cNvPr>
          <p:cNvSpPr>
            <a:spLocks noGrp="1"/>
          </p:cNvSpPr>
          <p:nvPr>
            <p:ph type="body" sz="quarter" idx="25" hasCustomPrompt="1"/>
          </p:nvPr>
        </p:nvSpPr>
        <p:spPr>
          <a:xfrm>
            <a:off x="9563100" y="4807731"/>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49" name="Text Placeholder 2">
            <a:extLst>
              <a:ext uri="{FF2B5EF4-FFF2-40B4-BE49-F238E27FC236}">
                <a16:creationId xmlns:a16="http://schemas.microsoft.com/office/drawing/2014/main" id="{683BD40A-B661-C54B-9218-D0FA1675C9EA}"/>
              </a:ext>
            </a:extLst>
          </p:cNvPr>
          <p:cNvSpPr>
            <a:spLocks noGrp="1"/>
          </p:cNvSpPr>
          <p:nvPr>
            <p:ph type="body" sz="quarter" idx="26" hasCustomPrompt="1"/>
          </p:nvPr>
        </p:nvSpPr>
        <p:spPr>
          <a:xfrm>
            <a:off x="3663950" y="5790191"/>
            <a:ext cx="1357312" cy="277812"/>
          </a:xfrm>
        </p:spPr>
        <p:txBody>
          <a:bodyPr>
            <a:normAutofit/>
          </a:bodyPr>
          <a:lstStyle>
            <a:lvl1pPr marL="0" indent="0">
              <a:buNone/>
              <a:defRPr sz="1800">
                <a:solidFill>
                  <a:schemeClr val="bg1"/>
                </a:solidFill>
              </a:defRPr>
            </a:lvl1pPr>
          </a:lstStyle>
          <a:p>
            <a:pPr lvl="0"/>
            <a:r>
              <a:rPr lang="en-US" dirty="0"/>
              <a:t>Time</a:t>
            </a:r>
            <a:endParaRPr lang="en-GB" dirty="0"/>
          </a:p>
        </p:txBody>
      </p:sp>
      <p:sp>
        <p:nvSpPr>
          <p:cNvPr id="50" name="Text Placeholder 2">
            <a:extLst>
              <a:ext uri="{FF2B5EF4-FFF2-40B4-BE49-F238E27FC236}">
                <a16:creationId xmlns:a16="http://schemas.microsoft.com/office/drawing/2014/main" id="{8D3E1977-AB47-5E4C-B6D2-32D2335B80F4}"/>
              </a:ext>
            </a:extLst>
          </p:cNvPr>
          <p:cNvSpPr>
            <a:spLocks noGrp="1"/>
          </p:cNvSpPr>
          <p:nvPr>
            <p:ph type="body" sz="quarter" idx="27" hasCustomPrompt="1"/>
          </p:nvPr>
        </p:nvSpPr>
        <p:spPr>
          <a:xfrm>
            <a:off x="5205412" y="5790191"/>
            <a:ext cx="3870325" cy="568541"/>
          </a:xfrm>
        </p:spPr>
        <p:txBody>
          <a:bodyPr>
            <a:normAutofit/>
          </a:bodyPr>
          <a:lstStyle>
            <a:lvl1pPr marL="0" indent="0">
              <a:buNone/>
              <a:defRPr sz="1800" b="1">
                <a:solidFill>
                  <a:schemeClr val="bg1"/>
                </a:solidFill>
              </a:defRPr>
            </a:lvl1pPr>
          </a:lstStyle>
          <a:p>
            <a:pPr lvl="0"/>
            <a:r>
              <a:rPr lang="en-US" dirty="0"/>
              <a:t>Topic</a:t>
            </a:r>
            <a:endParaRPr lang="en-GB" dirty="0"/>
          </a:p>
        </p:txBody>
      </p:sp>
      <p:sp>
        <p:nvSpPr>
          <p:cNvPr id="51" name="Text Placeholder 2">
            <a:extLst>
              <a:ext uri="{FF2B5EF4-FFF2-40B4-BE49-F238E27FC236}">
                <a16:creationId xmlns:a16="http://schemas.microsoft.com/office/drawing/2014/main" id="{A1BE49D3-F1B5-E54A-AA1A-611E790B256E}"/>
              </a:ext>
            </a:extLst>
          </p:cNvPr>
          <p:cNvSpPr>
            <a:spLocks noGrp="1"/>
          </p:cNvSpPr>
          <p:nvPr>
            <p:ph type="body" sz="quarter" idx="28" hasCustomPrompt="1"/>
          </p:nvPr>
        </p:nvSpPr>
        <p:spPr>
          <a:xfrm>
            <a:off x="9563100" y="5790191"/>
            <a:ext cx="2212974" cy="258365"/>
          </a:xfrm>
        </p:spPr>
        <p:txBody>
          <a:bodyPr>
            <a:normAutofit/>
          </a:bodyPr>
          <a:lstStyle>
            <a:lvl1pPr marL="0" indent="0">
              <a:buNone/>
              <a:defRPr sz="1800">
                <a:solidFill>
                  <a:schemeClr val="bg1"/>
                </a:solidFill>
              </a:defRPr>
            </a:lvl1pPr>
          </a:lstStyle>
          <a:p>
            <a:pPr lvl="0"/>
            <a:r>
              <a:rPr lang="en-US" dirty="0"/>
              <a:t>Speaker</a:t>
            </a:r>
            <a:endParaRPr lang="en-GB" dirty="0"/>
          </a:p>
        </p:txBody>
      </p:sp>
      <p:sp>
        <p:nvSpPr>
          <p:cNvPr id="52" name="Text Placeholder 2">
            <a:extLst>
              <a:ext uri="{FF2B5EF4-FFF2-40B4-BE49-F238E27FC236}">
                <a16:creationId xmlns:a16="http://schemas.microsoft.com/office/drawing/2014/main" id="{2061F79E-C729-6F45-8D74-AFC4924F6EA1}"/>
              </a:ext>
            </a:extLst>
          </p:cNvPr>
          <p:cNvSpPr>
            <a:spLocks noGrp="1"/>
          </p:cNvSpPr>
          <p:nvPr>
            <p:ph type="body" sz="quarter" idx="29" hasCustomPrompt="1"/>
          </p:nvPr>
        </p:nvSpPr>
        <p:spPr>
          <a:xfrm>
            <a:off x="2723562" y="857642"/>
            <a:ext cx="362538" cy="277812"/>
          </a:xfrm>
        </p:spPr>
        <p:txBody>
          <a:bodyPr>
            <a:normAutofit/>
          </a:bodyPr>
          <a:lstStyle>
            <a:lvl1pPr marL="0" indent="0">
              <a:buNone/>
              <a:defRPr sz="1800">
                <a:solidFill>
                  <a:schemeClr val="bg1"/>
                </a:solidFill>
              </a:defRPr>
            </a:lvl1pPr>
          </a:lstStyle>
          <a:p>
            <a:pPr lvl="0"/>
            <a:r>
              <a:rPr lang="en-US" dirty="0"/>
              <a:t>1.</a:t>
            </a:r>
            <a:endParaRPr lang="en-GB" dirty="0"/>
          </a:p>
        </p:txBody>
      </p:sp>
      <p:sp>
        <p:nvSpPr>
          <p:cNvPr id="53" name="Text Placeholder 2">
            <a:extLst>
              <a:ext uri="{FF2B5EF4-FFF2-40B4-BE49-F238E27FC236}">
                <a16:creationId xmlns:a16="http://schemas.microsoft.com/office/drawing/2014/main" id="{235F082B-3A40-BE49-822B-AA84E9881ED6}"/>
              </a:ext>
            </a:extLst>
          </p:cNvPr>
          <p:cNvSpPr>
            <a:spLocks noGrp="1"/>
          </p:cNvSpPr>
          <p:nvPr>
            <p:ph type="body" sz="quarter" idx="30" hasCustomPrompt="1"/>
          </p:nvPr>
        </p:nvSpPr>
        <p:spPr>
          <a:xfrm>
            <a:off x="2723562" y="1846137"/>
            <a:ext cx="362538" cy="277812"/>
          </a:xfrm>
        </p:spPr>
        <p:txBody>
          <a:bodyPr>
            <a:normAutofit/>
          </a:bodyPr>
          <a:lstStyle>
            <a:lvl1pPr marL="0" indent="0">
              <a:buNone/>
              <a:defRPr sz="1800">
                <a:solidFill>
                  <a:schemeClr val="bg1"/>
                </a:solidFill>
              </a:defRPr>
            </a:lvl1pPr>
          </a:lstStyle>
          <a:p>
            <a:pPr lvl="0"/>
            <a:r>
              <a:rPr lang="en-US" dirty="0"/>
              <a:t>2.</a:t>
            </a:r>
            <a:endParaRPr lang="en-GB" dirty="0"/>
          </a:p>
        </p:txBody>
      </p:sp>
      <p:sp>
        <p:nvSpPr>
          <p:cNvPr id="54" name="Text Placeholder 2">
            <a:extLst>
              <a:ext uri="{FF2B5EF4-FFF2-40B4-BE49-F238E27FC236}">
                <a16:creationId xmlns:a16="http://schemas.microsoft.com/office/drawing/2014/main" id="{058E7103-909A-544A-BDD6-7F0A9F4EE91F}"/>
              </a:ext>
            </a:extLst>
          </p:cNvPr>
          <p:cNvSpPr>
            <a:spLocks noGrp="1"/>
          </p:cNvSpPr>
          <p:nvPr>
            <p:ph type="body" sz="quarter" idx="31" hasCustomPrompt="1"/>
          </p:nvPr>
        </p:nvSpPr>
        <p:spPr>
          <a:xfrm>
            <a:off x="2719888" y="2833679"/>
            <a:ext cx="362538" cy="277812"/>
          </a:xfrm>
        </p:spPr>
        <p:txBody>
          <a:bodyPr>
            <a:normAutofit/>
          </a:bodyPr>
          <a:lstStyle>
            <a:lvl1pPr marL="0" indent="0">
              <a:buNone/>
              <a:defRPr sz="1800">
                <a:solidFill>
                  <a:schemeClr val="bg1"/>
                </a:solidFill>
              </a:defRPr>
            </a:lvl1pPr>
          </a:lstStyle>
          <a:p>
            <a:pPr lvl="0"/>
            <a:r>
              <a:rPr lang="en-US" dirty="0"/>
              <a:t>3.</a:t>
            </a:r>
            <a:endParaRPr lang="en-GB" dirty="0"/>
          </a:p>
        </p:txBody>
      </p:sp>
      <p:sp>
        <p:nvSpPr>
          <p:cNvPr id="55" name="Text Placeholder 2">
            <a:extLst>
              <a:ext uri="{FF2B5EF4-FFF2-40B4-BE49-F238E27FC236}">
                <a16:creationId xmlns:a16="http://schemas.microsoft.com/office/drawing/2014/main" id="{8C78F73A-FF83-6E45-B1AE-4076226AA84B}"/>
              </a:ext>
            </a:extLst>
          </p:cNvPr>
          <p:cNvSpPr>
            <a:spLocks noGrp="1"/>
          </p:cNvSpPr>
          <p:nvPr>
            <p:ph type="body" sz="quarter" idx="32" hasCustomPrompt="1"/>
          </p:nvPr>
        </p:nvSpPr>
        <p:spPr>
          <a:xfrm>
            <a:off x="2714175" y="3822690"/>
            <a:ext cx="362538" cy="277812"/>
          </a:xfrm>
        </p:spPr>
        <p:txBody>
          <a:bodyPr>
            <a:normAutofit/>
          </a:bodyPr>
          <a:lstStyle>
            <a:lvl1pPr marL="0" indent="0">
              <a:buNone/>
              <a:defRPr sz="1800">
                <a:solidFill>
                  <a:schemeClr val="bg1"/>
                </a:solidFill>
              </a:defRPr>
            </a:lvl1pPr>
          </a:lstStyle>
          <a:p>
            <a:pPr lvl="0"/>
            <a:r>
              <a:rPr lang="en-US" dirty="0"/>
              <a:t>4.</a:t>
            </a:r>
            <a:endParaRPr lang="en-GB" dirty="0"/>
          </a:p>
        </p:txBody>
      </p:sp>
      <p:sp>
        <p:nvSpPr>
          <p:cNvPr id="56" name="Text Placeholder 2">
            <a:extLst>
              <a:ext uri="{FF2B5EF4-FFF2-40B4-BE49-F238E27FC236}">
                <a16:creationId xmlns:a16="http://schemas.microsoft.com/office/drawing/2014/main" id="{E6F3DB70-3B26-384E-9E01-DBBB995E5D02}"/>
              </a:ext>
            </a:extLst>
          </p:cNvPr>
          <p:cNvSpPr>
            <a:spLocks noGrp="1"/>
          </p:cNvSpPr>
          <p:nvPr>
            <p:ph type="body" sz="quarter" idx="33" hasCustomPrompt="1"/>
          </p:nvPr>
        </p:nvSpPr>
        <p:spPr>
          <a:xfrm>
            <a:off x="2706237" y="4807731"/>
            <a:ext cx="362538" cy="277812"/>
          </a:xfrm>
        </p:spPr>
        <p:txBody>
          <a:bodyPr>
            <a:normAutofit/>
          </a:bodyPr>
          <a:lstStyle>
            <a:lvl1pPr marL="0" indent="0">
              <a:buNone/>
              <a:defRPr sz="1800">
                <a:solidFill>
                  <a:schemeClr val="bg1"/>
                </a:solidFill>
              </a:defRPr>
            </a:lvl1pPr>
          </a:lstStyle>
          <a:p>
            <a:pPr lvl="0"/>
            <a:r>
              <a:rPr lang="en-US" dirty="0"/>
              <a:t>5.</a:t>
            </a:r>
            <a:endParaRPr lang="en-GB" dirty="0"/>
          </a:p>
        </p:txBody>
      </p:sp>
      <p:sp>
        <p:nvSpPr>
          <p:cNvPr id="57" name="Text Placeholder 2">
            <a:extLst>
              <a:ext uri="{FF2B5EF4-FFF2-40B4-BE49-F238E27FC236}">
                <a16:creationId xmlns:a16="http://schemas.microsoft.com/office/drawing/2014/main" id="{32EBFA8A-7432-704A-B9E4-B24E156C5B20}"/>
              </a:ext>
            </a:extLst>
          </p:cNvPr>
          <p:cNvSpPr>
            <a:spLocks noGrp="1"/>
          </p:cNvSpPr>
          <p:nvPr>
            <p:ph type="body" sz="quarter" idx="34" hasCustomPrompt="1"/>
          </p:nvPr>
        </p:nvSpPr>
        <p:spPr>
          <a:xfrm>
            <a:off x="2706237" y="5809638"/>
            <a:ext cx="362538" cy="277812"/>
          </a:xfrm>
        </p:spPr>
        <p:txBody>
          <a:bodyPr>
            <a:normAutofit/>
          </a:bodyPr>
          <a:lstStyle>
            <a:lvl1pPr marL="0" indent="0">
              <a:buNone/>
              <a:defRPr sz="1800">
                <a:solidFill>
                  <a:schemeClr val="bg1"/>
                </a:solidFill>
              </a:defRPr>
            </a:lvl1pPr>
          </a:lstStyle>
          <a:p>
            <a:pPr lvl="0"/>
            <a:r>
              <a:rPr lang="en-US" dirty="0"/>
              <a:t>6.</a:t>
            </a:r>
            <a:endParaRPr lang="en-GB" dirty="0"/>
          </a:p>
        </p:txBody>
      </p:sp>
      <p:sp>
        <p:nvSpPr>
          <p:cNvPr id="58" name="Slide Number Placeholder 10">
            <a:extLst>
              <a:ext uri="{FF2B5EF4-FFF2-40B4-BE49-F238E27FC236}">
                <a16:creationId xmlns:a16="http://schemas.microsoft.com/office/drawing/2014/main" id="{FD8A113A-C90A-D948-AA60-D0EE04417328}"/>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bg1"/>
                </a:solidFill>
              </a:defRPr>
            </a:lvl1pPr>
          </a:lstStyle>
          <a:p>
            <a:fld id="{ACE40072-2050-E24D-B430-547640EDA0F9}" type="slidenum">
              <a:rPr lang="en-GB" smtClean="0"/>
              <a:pPr/>
              <a:t>‹#›</a:t>
            </a:fld>
            <a:endParaRPr lang="en-GB" dirty="0"/>
          </a:p>
        </p:txBody>
      </p:sp>
      <p:sp>
        <p:nvSpPr>
          <p:cNvPr id="59" name="Footer Placeholder 3">
            <a:extLst>
              <a:ext uri="{FF2B5EF4-FFF2-40B4-BE49-F238E27FC236}">
                <a16:creationId xmlns:a16="http://schemas.microsoft.com/office/drawing/2014/main" id="{507FBFEE-784A-114B-95F4-EC30336741C4}"/>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bg1"/>
                </a:solidFill>
              </a:defRPr>
            </a:lvl1pPr>
          </a:lstStyle>
          <a:p>
            <a:r>
              <a:rPr lang="en-GB"/>
              <a:t>Insert footer</a:t>
            </a:r>
            <a:endParaRPr lang="en-GB" dirty="0"/>
          </a:p>
        </p:txBody>
      </p:sp>
    </p:spTree>
    <p:extLst>
      <p:ext uri="{BB962C8B-B14F-4D97-AF65-F5344CB8AC3E}">
        <p14:creationId xmlns:p14="http://schemas.microsoft.com/office/powerpoint/2010/main" val="1019411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 Item 3 Column + Icons – White">
    <p:bg>
      <p:bgPr>
        <a:solidFill>
          <a:schemeClr val="bg1"/>
        </a:solidFill>
        <a:effectLst/>
      </p:bgPr>
    </p:bg>
    <p:spTree>
      <p:nvGrpSpPr>
        <p:cNvPr id="1" name=""/>
        <p:cNvGrpSpPr/>
        <p:nvPr/>
      </p:nvGrpSpPr>
      <p:grpSpPr>
        <a:xfrm>
          <a:off x="0" y="0"/>
          <a:ext cx="0" cy="0"/>
          <a:chOff x="0" y="0"/>
          <a:chExt cx="0" cy="0"/>
        </a:xfrm>
      </p:grpSpPr>
      <p:sp>
        <p:nvSpPr>
          <p:cNvPr id="6" name="Picture Placeholder 6">
            <a:extLst>
              <a:ext uri="{FF2B5EF4-FFF2-40B4-BE49-F238E27FC236}">
                <a16:creationId xmlns:a16="http://schemas.microsoft.com/office/drawing/2014/main" id="{35CFB8B4-68E4-844C-9A3C-D6AB6D06920F}"/>
              </a:ext>
            </a:extLst>
          </p:cNvPr>
          <p:cNvSpPr>
            <a:spLocks noGrp="1"/>
          </p:cNvSpPr>
          <p:nvPr>
            <p:ph type="pic" sz="quarter" idx="18" hasCustomPrompt="1"/>
          </p:nvPr>
        </p:nvSpPr>
        <p:spPr>
          <a:xfrm>
            <a:off x="373064"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8" name="Picture Placeholder 6">
            <a:extLst>
              <a:ext uri="{FF2B5EF4-FFF2-40B4-BE49-F238E27FC236}">
                <a16:creationId xmlns:a16="http://schemas.microsoft.com/office/drawing/2014/main" id="{9FD2B79C-F0C0-AC41-A2D0-45490C06A857}"/>
              </a:ext>
            </a:extLst>
          </p:cNvPr>
          <p:cNvSpPr>
            <a:spLocks noGrp="1"/>
          </p:cNvSpPr>
          <p:nvPr>
            <p:ph type="pic" sz="quarter" idx="19" hasCustomPrompt="1"/>
          </p:nvPr>
        </p:nvSpPr>
        <p:spPr>
          <a:xfrm>
            <a:off x="4257086"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0" name="Picture Placeholder 6">
            <a:extLst>
              <a:ext uri="{FF2B5EF4-FFF2-40B4-BE49-F238E27FC236}">
                <a16:creationId xmlns:a16="http://schemas.microsoft.com/office/drawing/2014/main" id="{3F393624-2826-3541-91C4-F99BF696CE9C}"/>
              </a:ext>
            </a:extLst>
          </p:cNvPr>
          <p:cNvSpPr>
            <a:spLocks noGrp="1"/>
          </p:cNvSpPr>
          <p:nvPr>
            <p:ph type="pic" sz="quarter" idx="21" hasCustomPrompt="1"/>
          </p:nvPr>
        </p:nvSpPr>
        <p:spPr>
          <a:xfrm>
            <a:off x="8123692"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4" name="Picture Placeholder 6">
            <a:extLst>
              <a:ext uri="{FF2B5EF4-FFF2-40B4-BE49-F238E27FC236}">
                <a16:creationId xmlns:a16="http://schemas.microsoft.com/office/drawing/2014/main" id="{80231216-7ACC-AC4F-A745-568ADA0C1489}"/>
              </a:ext>
            </a:extLst>
          </p:cNvPr>
          <p:cNvSpPr>
            <a:spLocks noGrp="1"/>
          </p:cNvSpPr>
          <p:nvPr>
            <p:ph type="pic" sz="quarter" idx="23" hasCustomPrompt="1"/>
          </p:nvPr>
        </p:nvSpPr>
        <p:spPr>
          <a:xfrm>
            <a:off x="373064"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6" name="Picture Placeholder 6">
            <a:extLst>
              <a:ext uri="{FF2B5EF4-FFF2-40B4-BE49-F238E27FC236}">
                <a16:creationId xmlns:a16="http://schemas.microsoft.com/office/drawing/2014/main" id="{F64843F0-14CD-5346-A857-500B5E891D13}"/>
              </a:ext>
            </a:extLst>
          </p:cNvPr>
          <p:cNvSpPr>
            <a:spLocks noGrp="1"/>
          </p:cNvSpPr>
          <p:nvPr>
            <p:ph type="pic" sz="quarter" idx="25" hasCustomPrompt="1"/>
          </p:nvPr>
        </p:nvSpPr>
        <p:spPr>
          <a:xfrm>
            <a:off x="4257086"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8" name="Picture Placeholder 6">
            <a:extLst>
              <a:ext uri="{FF2B5EF4-FFF2-40B4-BE49-F238E27FC236}">
                <a16:creationId xmlns:a16="http://schemas.microsoft.com/office/drawing/2014/main" id="{1DCC3EE1-B419-8841-A88C-1B9DAC1AA973}"/>
              </a:ext>
            </a:extLst>
          </p:cNvPr>
          <p:cNvSpPr>
            <a:spLocks noGrp="1"/>
          </p:cNvSpPr>
          <p:nvPr>
            <p:ph type="pic" sz="quarter" idx="27" hasCustomPrompt="1"/>
          </p:nvPr>
        </p:nvSpPr>
        <p:spPr>
          <a:xfrm>
            <a:off x="8123692"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40" name="Text Placeholder 17">
            <a:extLst>
              <a:ext uri="{FF2B5EF4-FFF2-40B4-BE49-F238E27FC236}">
                <a16:creationId xmlns:a16="http://schemas.microsoft.com/office/drawing/2014/main" id="{5727491F-CDE6-554F-AC65-A300727A397E}"/>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41" name="Title 1">
            <a:extLst>
              <a:ext uri="{FF2B5EF4-FFF2-40B4-BE49-F238E27FC236}">
                <a16:creationId xmlns:a16="http://schemas.microsoft.com/office/drawing/2014/main" id="{65E77B59-DDA2-C049-9A39-D6D78A4FB475}"/>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9" name="Slide Number Placeholder 10">
            <a:extLst>
              <a:ext uri="{FF2B5EF4-FFF2-40B4-BE49-F238E27FC236}">
                <a16:creationId xmlns:a16="http://schemas.microsoft.com/office/drawing/2014/main" id="{95DF310D-9B12-C74B-8FE9-5E581809EF36}"/>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20" name="Footer Placeholder 3">
            <a:extLst>
              <a:ext uri="{FF2B5EF4-FFF2-40B4-BE49-F238E27FC236}">
                <a16:creationId xmlns:a16="http://schemas.microsoft.com/office/drawing/2014/main" id="{F7D9B0AE-E0C3-2A4D-9346-178AE3A59B56}"/>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21" name="Text Placeholder 4">
            <a:extLst>
              <a:ext uri="{FF2B5EF4-FFF2-40B4-BE49-F238E27FC236}">
                <a16:creationId xmlns:a16="http://schemas.microsoft.com/office/drawing/2014/main" id="{48B1B5E9-1D09-0048-8DB4-65252C129855}"/>
              </a:ext>
            </a:extLst>
          </p:cNvPr>
          <p:cNvSpPr>
            <a:spLocks noGrp="1"/>
          </p:cNvSpPr>
          <p:nvPr>
            <p:ph type="body" sz="quarter" idx="34"/>
          </p:nvPr>
        </p:nvSpPr>
        <p:spPr>
          <a:xfrm>
            <a:off x="1480457" y="2237513"/>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2" name="Text Placeholder 4">
            <a:extLst>
              <a:ext uri="{FF2B5EF4-FFF2-40B4-BE49-F238E27FC236}">
                <a16:creationId xmlns:a16="http://schemas.microsoft.com/office/drawing/2014/main" id="{298A0A19-D532-F64C-AF9D-5B9864FD7F73}"/>
              </a:ext>
            </a:extLst>
          </p:cNvPr>
          <p:cNvSpPr>
            <a:spLocks noGrp="1"/>
          </p:cNvSpPr>
          <p:nvPr>
            <p:ph type="body" sz="quarter" idx="35"/>
          </p:nvPr>
        </p:nvSpPr>
        <p:spPr>
          <a:xfrm>
            <a:off x="1480457" y="4221088"/>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3" name="Text Placeholder 4">
            <a:extLst>
              <a:ext uri="{FF2B5EF4-FFF2-40B4-BE49-F238E27FC236}">
                <a16:creationId xmlns:a16="http://schemas.microsoft.com/office/drawing/2014/main" id="{752C5383-7919-224D-B2E3-B7C4C7373D44}"/>
              </a:ext>
            </a:extLst>
          </p:cNvPr>
          <p:cNvSpPr>
            <a:spLocks noGrp="1"/>
          </p:cNvSpPr>
          <p:nvPr>
            <p:ph type="body" sz="quarter" idx="36"/>
          </p:nvPr>
        </p:nvSpPr>
        <p:spPr>
          <a:xfrm>
            <a:off x="5375920" y="2237513"/>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5" name="Text Placeholder 4">
            <a:extLst>
              <a:ext uri="{FF2B5EF4-FFF2-40B4-BE49-F238E27FC236}">
                <a16:creationId xmlns:a16="http://schemas.microsoft.com/office/drawing/2014/main" id="{2F4FDF4B-8D09-7547-A0CD-981932F8F446}"/>
              </a:ext>
            </a:extLst>
          </p:cNvPr>
          <p:cNvSpPr>
            <a:spLocks noGrp="1"/>
          </p:cNvSpPr>
          <p:nvPr>
            <p:ph type="body" sz="quarter" idx="37"/>
          </p:nvPr>
        </p:nvSpPr>
        <p:spPr>
          <a:xfrm>
            <a:off x="5375920" y="4221088"/>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7" name="Text Placeholder 4">
            <a:extLst>
              <a:ext uri="{FF2B5EF4-FFF2-40B4-BE49-F238E27FC236}">
                <a16:creationId xmlns:a16="http://schemas.microsoft.com/office/drawing/2014/main" id="{22157A4F-A211-3148-8356-FF9399180D9D}"/>
              </a:ext>
            </a:extLst>
          </p:cNvPr>
          <p:cNvSpPr>
            <a:spLocks noGrp="1"/>
          </p:cNvSpPr>
          <p:nvPr>
            <p:ph type="body" sz="quarter" idx="38"/>
          </p:nvPr>
        </p:nvSpPr>
        <p:spPr>
          <a:xfrm>
            <a:off x="9251016" y="2237513"/>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8" name="Text Placeholder 4">
            <a:extLst>
              <a:ext uri="{FF2B5EF4-FFF2-40B4-BE49-F238E27FC236}">
                <a16:creationId xmlns:a16="http://schemas.microsoft.com/office/drawing/2014/main" id="{7721D955-DE36-E743-94E9-CEC2240EE2A0}"/>
              </a:ext>
            </a:extLst>
          </p:cNvPr>
          <p:cNvSpPr>
            <a:spLocks noGrp="1"/>
          </p:cNvSpPr>
          <p:nvPr>
            <p:ph type="body" sz="quarter" idx="39"/>
          </p:nvPr>
        </p:nvSpPr>
        <p:spPr>
          <a:xfrm>
            <a:off x="9251016" y="4221088"/>
            <a:ext cx="2268000" cy="1188000"/>
          </a:xfrm>
        </p:spPr>
        <p:txBody>
          <a:bodyPr>
            <a:noAutofit/>
          </a:bodyPr>
          <a:lstStyle>
            <a:lvl1pPr marL="180000" indent="-180000">
              <a:lnSpc>
                <a:spcPct val="85000"/>
              </a:lnSpc>
              <a:buClr>
                <a:schemeClr val="accent1"/>
              </a:buClr>
              <a:buFont typeface="Arial" panose="020B0604020202020204" pitchFamily="34" charset="0"/>
              <a:buChar char="•"/>
              <a:defRPr sz="1800">
                <a:solidFill>
                  <a:schemeClr val="tx1"/>
                </a:solidFill>
              </a:defRPr>
            </a:lvl1pPr>
            <a:lvl2pPr marL="288000" indent="-180000">
              <a:lnSpc>
                <a:spcPct val="85000"/>
              </a:lnSpc>
              <a:buClr>
                <a:schemeClr val="accent1"/>
              </a:buClr>
              <a:defRPr sz="1800">
                <a:solidFill>
                  <a:schemeClr val="tx1"/>
                </a:solidFill>
              </a:defRPr>
            </a:lvl2pPr>
            <a:lvl3pPr marL="432000" indent="-180000">
              <a:lnSpc>
                <a:spcPct val="85000"/>
              </a:lnSpc>
              <a:buClr>
                <a:schemeClr val="accent1"/>
              </a:buClr>
              <a:buFont typeface="System Font"/>
              <a:buChar char="–"/>
              <a:defRPr sz="1800">
                <a:solidFill>
                  <a:schemeClr val="tx1"/>
                </a:solidFill>
              </a:defRPr>
            </a:lvl3pPr>
            <a:lvl4pPr marL="180000" indent="-180000">
              <a:lnSpc>
                <a:spcPct val="90000"/>
              </a:lnSpc>
              <a:buClr>
                <a:schemeClr val="accent1"/>
              </a:buClr>
              <a:buFont typeface="Arial" panose="020B0604020202020204" pitchFamily="34" charset="0"/>
              <a:buChar char="•"/>
              <a:defRPr sz="1400">
                <a:solidFill>
                  <a:schemeClr val="tx1"/>
                </a:solidFill>
              </a:defRPr>
            </a:lvl4pPr>
            <a:lvl5pPr marL="288000" indent="-180000">
              <a:lnSpc>
                <a:spcPct val="90000"/>
              </a:lnSpc>
              <a:buClr>
                <a:schemeClr val="accent1"/>
              </a:buClr>
              <a:defRPr sz="1400">
                <a:solidFill>
                  <a:schemeClr val="tx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14656897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 Item 3 Column + Icons – Primary 1">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1DB2B8A-2C43-544B-963E-49E7F4F7DFED}"/>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Picture Placeholder 6">
            <a:extLst>
              <a:ext uri="{FF2B5EF4-FFF2-40B4-BE49-F238E27FC236}">
                <a16:creationId xmlns:a16="http://schemas.microsoft.com/office/drawing/2014/main" id="{35CFB8B4-68E4-844C-9A3C-D6AB6D06920F}"/>
              </a:ext>
            </a:extLst>
          </p:cNvPr>
          <p:cNvSpPr>
            <a:spLocks noGrp="1"/>
          </p:cNvSpPr>
          <p:nvPr>
            <p:ph type="pic" sz="quarter" idx="18" hasCustomPrompt="1"/>
          </p:nvPr>
        </p:nvSpPr>
        <p:spPr>
          <a:xfrm>
            <a:off x="373064"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8" name="Picture Placeholder 6">
            <a:extLst>
              <a:ext uri="{FF2B5EF4-FFF2-40B4-BE49-F238E27FC236}">
                <a16:creationId xmlns:a16="http://schemas.microsoft.com/office/drawing/2014/main" id="{9FD2B79C-F0C0-AC41-A2D0-45490C06A857}"/>
              </a:ext>
            </a:extLst>
          </p:cNvPr>
          <p:cNvSpPr>
            <a:spLocks noGrp="1"/>
          </p:cNvSpPr>
          <p:nvPr>
            <p:ph type="pic" sz="quarter" idx="19" hasCustomPrompt="1"/>
          </p:nvPr>
        </p:nvSpPr>
        <p:spPr>
          <a:xfrm>
            <a:off x="4257086"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0" name="Picture Placeholder 6">
            <a:extLst>
              <a:ext uri="{FF2B5EF4-FFF2-40B4-BE49-F238E27FC236}">
                <a16:creationId xmlns:a16="http://schemas.microsoft.com/office/drawing/2014/main" id="{3F393624-2826-3541-91C4-F99BF696CE9C}"/>
              </a:ext>
            </a:extLst>
          </p:cNvPr>
          <p:cNvSpPr>
            <a:spLocks noGrp="1"/>
          </p:cNvSpPr>
          <p:nvPr>
            <p:ph type="pic" sz="quarter" idx="21" hasCustomPrompt="1"/>
          </p:nvPr>
        </p:nvSpPr>
        <p:spPr>
          <a:xfrm>
            <a:off x="8123692"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4" name="Picture Placeholder 6">
            <a:extLst>
              <a:ext uri="{FF2B5EF4-FFF2-40B4-BE49-F238E27FC236}">
                <a16:creationId xmlns:a16="http://schemas.microsoft.com/office/drawing/2014/main" id="{80231216-7ACC-AC4F-A745-568ADA0C1489}"/>
              </a:ext>
            </a:extLst>
          </p:cNvPr>
          <p:cNvSpPr>
            <a:spLocks noGrp="1"/>
          </p:cNvSpPr>
          <p:nvPr>
            <p:ph type="pic" sz="quarter" idx="23" hasCustomPrompt="1"/>
          </p:nvPr>
        </p:nvSpPr>
        <p:spPr>
          <a:xfrm>
            <a:off x="373064"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6" name="Picture Placeholder 6">
            <a:extLst>
              <a:ext uri="{FF2B5EF4-FFF2-40B4-BE49-F238E27FC236}">
                <a16:creationId xmlns:a16="http://schemas.microsoft.com/office/drawing/2014/main" id="{F64843F0-14CD-5346-A857-500B5E891D13}"/>
              </a:ext>
            </a:extLst>
          </p:cNvPr>
          <p:cNvSpPr>
            <a:spLocks noGrp="1"/>
          </p:cNvSpPr>
          <p:nvPr>
            <p:ph type="pic" sz="quarter" idx="25" hasCustomPrompt="1"/>
          </p:nvPr>
        </p:nvSpPr>
        <p:spPr>
          <a:xfrm>
            <a:off x="4257086"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8" name="Picture Placeholder 6">
            <a:extLst>
              <a:ext uri="{FF2B5EF4-FFF2-40B4-BE49-F238E27FC236}">
                <a16:creationId xmlns:a16="http://schemas.microsoft.com/office/drawing/2014/main" id="{1DCC3EE1-B419-8841-A88C-1B9DAC1AA973}"/>
              </a:ext>
            </a:extLst>
          </p:cNvPr>
          <p:cNvSpPr>
            <a:spLocks noGrp="1"/>
          </p:cNvSpPr>
          <p:nvPr>
            <p:ph type="pic" sz="quarter" idx="27" hasCustomPrompt="1"/>
          </p:nvPr>
        </p:nvSpPr>
        <p:spPr>
          <a:xfrm>
            <a:off x="8123692"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29" name="Text Placeholder 17">
            <a:extLst>
              <a:ext uri="{FF2B5EF4-FFF2-40B4-BE49-F238E27FC236}">
                <a16:creationId xmlns:a16="http://schemas.microsoft.com/office/drawing/2014/main" id="{EEC10BED-50D0-194B-8A5D-15B81DFAA709}"/>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32" name="Title 1">
            <a:extLst>
              <a:ext uri="{FF2B5EF4-FFF2-40B4-BE49-F238E27FC236}">
                <a16:creationId xmlns:a16="http://schemas.microsoft.com/office/drawing/2014/main" id="{7B8B7866-329D-5649-903F-348024403037}"/>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20" name="Slide Number Placeholder 10">
            <a:extLst>
              <a:ext uri="{FF2B5EF4-FFF2-40B4-BE49-F238E27FC236}">
                <a16:creationId xmlns:a16="http://schemas.microsoft.com/office/drawing/2014/main" id="{9036A381-8EAB-F047-9217-ECE85B4235C5}"/>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21" name="Footer Placeholder 3">
            <a:extLst>
              <a:ext uri="{FF2B5EF4-FFF2-40B4-BE49-F238E27FC236}">
                <a16:creationId xmlns:a16="http://schemas.microsoft.com/office/drawing/2014/main" id="{111EFF08-BE34-2F49-992D-458B575E40BB}"/>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22" name="Text Placeholder 4">
            <a:extLst>
              <a:ext uri="{FF2B5EF4-FFF2-40B4-BE49-F238E27FC236}">
                <a16:creationId xmlns:a16="http://schemas.microsoft.com/office/drawing/2014/main" id="{7179018D-BACC-634B-9667-FD23F8BF2E1F}"/>
              </a:ext>
            </a:extLst>
          </p:cNvPr>
          <p:cNvSpPr>
            <a:spLocks noGrp="1"/>
          </p:cNvSpPr>
          <p:nvPr>
            <p:ph type="body" sz="quarter" idx="34"/>
          </p:nvPr>
        </p:nvSpPr>
        <p:spPr>
          <a:xfrm>
            <a:off x="1480457"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3" name="Text Placeholder 4">
            <a:extLst>
              <a:ext uri="{FF2B5EF4-FFF2-40B4-BE49-F238E27FC236}">
                <a16:creationId xmlns:a16="http://schemas.microsoft.com/office/drawing/2014/main" id="{87BD7FC9-449C-4745-9004-B8006C71E006}"/>
              </a:ext>
            </a:extLst>
          </p:cNvPr>
          <p:cNvSpPr>
            <a:spLocks noGrp="1"/>
          </p:cNvSpPr>
          <p:nvPr>
            <p:ph type="body" sz="quarter" idx="35"/>
          </p:nvPr>
        </p:nvSpPr>
        <p:spPr>
          <a:xfrm>
            <a:off x="1480457"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5" name="Text Placeholder 4">
            <a:extLst>
              <a:ext uri="{FF2B5EF4-FFF2-40B4-BE49-F238E27FC236}">
                <a16:creationId xmlns:a16="http://schemas.microsoft.com/office/drawing/2014/main" id="{F46974F5-9BFC-C64C-8A8C-08288A6FFB4A}"/>
              </a:ext>
            </a:extLst>
          </p:cNvPr>
          <p:cNvSpPr>
            <a:spLocks noGrp="1"/>
          </p:cNvSpPr>
          <p:nvPr>
            <p:ph type="body" sz="quarter" idx="36"/>
          </p:nvPr>
        </p:nvSpPr>
        <p:spPr>
          <a:xfrm>
            <a:off x="5375920"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7" name="Text Placeholder 4">
            <a:extLst>
              <a:ext uri="{FF2B5EF4-FFF2-40B4-BE49-F238E27FC236}">
                <a16:creationId xmlns:a16="http://schemas.microsoft.com/office/drawing/2014/main" id="{A6BDA458-A23F-7C4A-B6BB-4C7F4BF16EBC}"/>
              </a:ext>
            </a:extLst>
          </p:cNvPr>
          <p:cNvSpPr>
            <a:spLocks noGrp="1"/>
          </p:cNvSpPr>
          <p:nvPr>
            <p:ph type="body" sz="quarter" idx="37"/>
          </p:nvPr>
        </p:nvSpPr>
        <p:spPr>
          <a:xfrm>
            <a:off x="5375920"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8" name="Text Placeholder 4">
            <a:extLst>
              <a:ext uri="{FF2B5EF4-FFF2-40B4-BE49-F238E27FC236}">
                <a16:creationId xmlns:a16="http://schemas.microsoft.com/office/drawing/2014/main" id="{98AA3BEE-0BDA-4646-9F82-4C22E34708C1}"/>
              </a:ext>
            </a:extLst>
          </p:cNvPr>
          <p:cNvSpPr>
            <a:spLocks noGrp="1"/>
          </p:cNvSpPr>
          <p:nvPr>
            <p:ph type="body" sz="quarter" idx="38"/>
          </p:nvPr>
        </p:nvSpPr>
        <p:spPr>
          <a:xfrm>
            <a:off x="9251016"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3" name="Text Placeholder 4">
            <a:extLst>
              <a:ext uri="{FF2B5EF4-FFF2-40B4-BE49-F238E27FC236}">
                <a16:creationId xmlns:a16="http://schemas.microsoft.com/office/drawing/2014/main" id="{0D9345E6-32BB-0742-88A1-9C8EC749F5D4}"/>
              </a:ext>
            </a:extLst>
          </p:cNvPr>
          <p:cNvSpPr>
            <a:spLocks noGrp="1"/>
          </p:cNvSpPr>
          <p:nvPr>
            <p:ph type="body" sz="quarter" idx="39"/>
          </p:nvPr>
        </p:nvSpPr>
        <p:spPr>
          <a:xfrm>
            <a:off x="9251016"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724376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 Item 3 Column + Icons – Primary 2">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FAF2386-3EA0-1046-BF97-811D16D4FAA8}"/>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Picture Placeholder 6">
            <a:extLst>
              <a:ext uri="{FF2B5EF4-FFF2-40B4-BE49-F238E27FC236}">
                <a16:creationId xmlns:a16="http://schemas.microsoft.com/office/drawing/2014/main" id="{35CFB8B4-68E4-844C-9A3C-D6AB6D06920F}"/>
              </a:ext>
            </a:extLst>
          </p:cNvPr>
          <p:cNvSpPr>
            <a:spLocks noGrp="1"/>
          </p:cNvSpPr>
          <p:nvPr>
            <p:ph type="pic" sz="quarter" idx="18" hasCustomPrompt="1"/>
          </p:nvPr>
        </p:nvSpPr>
        <p:spPr>
          <a:xfrm>
            <a:off x="373064"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8" name="Picture Placeholder 6">
            <a:extLst>
              <a:ext uri="{FF2B5EF4-FFF2-40B4-BE49-F238E27FC236}">
                <a16:creationId xmlns:a16="http://schemas.microsoft.com/office/drawing/2014/main" id="{9FD2B79C-F0C0-AC41-A2D0-45490C06A857}"/>
              </a:ext>
            </a:extLst>
          </p:cNvPr>
          <p:cNvSpPr>
            <a:spLocks noGrp="1"/>
          </p:cNvSpPr>
          <p:nvPr>
            <p:ph type="pic" sz="quarter" idx="19" hasCustomPrompt="1"/>
          </p:nvPr>
        </p:nvSpPr>
        <p:spPr>
          <a:xfrm>
            <a:off x="4257086"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0" name="Picture Placeholder 6">
            <a:extLst>
              <a:ext uri="{FF2B5EF4-FFF2-40B4-BE49-F238E27FC236}">
                <a16:creationId xmlns:a16="http://schemas.microsoft.com/office/drawing/2014/main" id="{3F393624-2826-3541-91C4-F99BF696CE9C}"/>
              </a:ext>
            </a:extLst>
          </p:cNvPr>
          <p:cNvSpPr>
            <a:spLocks noGrp="1"/>
          </p:cNvSpPr>
          <p:nvPr>
            <p:ph type="pic" sz="quarter" idx="21" hasCustomPrompt="1"/>
          </p:nvPr>
        </p:nvSpPr>
        <p:spPr>
          <a:xfrm>
            <a:off x="8123692" y="225493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4" name="Picture Placeholder 6">
            <a:extLst>
              <a:ext uri="{FF2B5EF4-FFF2-40B4-BE49-F238E27FC236}">
                <a16:creationId xmlns:a16="http://schemas.microsoft.com/office/drawing/2014/main" id="{80231216-7ACC-AC4F-A745-568ADA0C1489}"/>
              </a:ext>
            </a:extLst>
          </p:cNvPr>
          <p:cNvSpPr>
            <a:spLocks noGrp="1"/>
          </p:cNvSpPr>
          <p:nvPr>
            <p:ph type="pic" sz="quarter" idx="23" hasCustomPrompt="1"/>
          </p:nvPr>
        </p:nvSpPr>
        <p:spPr>
          <a:xfrm>
            <a:off x="373064"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6" name="Picture Placeholder 6">
            <a:extLst>
              <a:ext uri="{FF2B5EF4-FFF2-40B4-BE49-F238E27FC236}">
                <a16:creationId xmlns:a16="http://schemas.microsoft.com/office/drawing/2014/main" id="{F64843F0-14CD-5346-A857-500B5E891D13}"/>
              </a:ext>
            </a:extLst>
          </p:cNvPr>
          <p:cNvSpPr>
            <a:spLocks noGrp="1"/>
          </p:cNvSpPr>
          <p:nvPr>
            <p:ph type="pic" sz="quarter" idx="25" hasCustomPrompt="1"/>
          </p:nvPr>
        </p:nvSpPr>
        <p:spPr>
          <a:xfrm>
            <a:off x="4257086"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18" name="Picture Placeholder 6">
            <a:extLst>
              <a:ext uri="{FF2B5EF4-FFF2-40B4-BE49-F238E27FC236}">
                <a16:creationId xmlns:a16="http://schemas.microsoft.com/office/drawing/2014/main" id="{1DCC3EE1-B419-8841-A88C-1B9DAC1AA973}"/>
              </a:ext>
            </a:extLst>
          </p:cNvPr>
          <p:cNvSpPr>
            <a:spLocks noGrp="1"/>
          </p:cNvSpPr>
          <p:nvPr>
            <p:ph type="pic" sz="quarter" idx="27" hasCustomPrompt="1"/>
          </p:nvPr>
        </p:nvSpPr>
        <p:spPr>
          <a:xfrm>
            <a:off x="8123692" y="4240482"/>
            <a:ext cx="917122" cy="917122"/>
          </a:xfrm>
        </p:spPr>
        <p:txBody>
          <a:bodyPr anchor="ctr" anchorCtr="0">
            <a:normAutofit/>
          </a:bodyPr>
          <a:lstStyle>
            <a:lvl1pPr marL="0" indent="0" algn="ctr">
              <a:buNone/>
              <a:defRPr sz="800">
                <a:solidFill>
                  <a:schemeClr val="tx1"/>
                </a:solidFill>
              </a:defRPr>
            </a:lvl1pPr>
          </a:lstStyle>
          <a:p>
            <a:r>
              <a:rPr lang="en-GB" dirty="0"/>
              <a:t>Insert icon</a:t>
            </a:r>
          </a:p>
        </p:txBody>
      </p:sp>
      <p:sp>
        <p:nvSpPr>
          <p:cNvPr id="29" name="Text Placeholder 17">
            <a:extLst>
              <a:ext uri="{FF2B5EF4-FFF2-40B4-BE49-F238E27FC236}">
                <a16:creationId xmlns:a16="http://schemas.microsoft.com/office/drawing/2014/main" id="{4421BF34-F517-5149-8269-59EA83167E93}"/>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32" name="Title 1">
            <a:extLst>
              <a:ext uri="{FF2B5EF4-FFF2-40B4-BE49-F238E27FC236}">
                <a16:creationId xmlns:a16="http://schemas.microsoft.com/office/drawing/2014/main" id="{983919F0-1969-FF43-881F-E049EE5CE8F7}"/>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20" name="Slide Number Placeholder 10">
            <a:extLst>
              <a:ext uri="{FF2B5EF4-FFF2-40B4-BE49-F238E27FC236}">
                <a16:creationId xmlns:a16="http://schemas.microsoft.com/office/drawing/2014/main" id="{BF5C3000-30E2-C54F-BD24-CFC74B885A17}"/>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21" name="Footer Placeholder 3">
            <a:extLst>
              <a:ext uri="{FF2B5EF4-FFF2-40B4-BE49-F238E27FC236}">
                <a16:creationId xmlns:a16="http://schemas.microsoft.com/office/drawing/2014/main" id="{ABD73AFE-1683-5C48-B7A9-4CA7085EFEEC}"/>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22" name="Text Placeholder 4">
            <a:extLst>
              <a:ext uri="{FF2B5EF4-FFF2-40B4-BE49-F238E27FC236}">
                <a16:creationId xmlns:a16="http://schemas.microsoft.com/office/drawing/2014/main" id="{4D3D5A24-26FE-464E-93FA-62E611E648FE}"/>
              </a:ext>
            </a:extLst>
          </p:cNvPr>
          <p:cNvSpPr>
            <a:spLocks noGrp="1"/>
          </p:cNvSpPr>
          <p:nvPr>
            <p:ph type="body" sz="quarter" idx="34"/>
          </p:nvPr>
        </p:nvSpPr>
        <p:spPr>
          <a:xfrm>
            <a:off x="1480457"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3" name="Text Placeholder 4">
            <a:extLst>
              <a:ext uri="{FF2B5EF4-FFF2-40B4-BE49-F238E27FC236}">
                <a16:creationId xmlns:a16="http://schemas.microsoft.com/office/drawing/2014/main" id="{17D82A52-B0AA-DC45-814C-8C91F900B790}"/>
              </a:ext>
            </a:extLst>
          </p:cNvPr>
          <p:cNvSpPr>
            <a:spLocks noGrp="1"/>
          </p:cNvSpPr>
          <p:nvPr>
            <p:ph type="body" sz="quarter" idx="35"/>
          </p:nvPr>
        </p:nvSpPr>
        <p:spPr>
          <a:xfrm>
            <a:off x="1480457"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5" name="Text Placeholder 4">
            <a:extLst>
              <a:ext uri="{FF2B5EF4-FFF2-40B4-BE49-F238E27FC236}">
                <a16:creationId xmlns:a16="http://schemas.microsoft.com/office/drawing/2014/main" id="{C60D7ECB-E175-2D4F-BACF-7DB799D19F47}"/>
              </a:ext>
            </a:extLst>
          </p:cNvPr>
          <p:cNvSpPr>
            <a:spLocks noGrp="1"/>
          </p:cNvSpPr>
          <p:nvPr>
            <p:ph type="body" sz="quarter" idx="36"/>
          </p:nvPr>
        </p:nvSpPr>
        <p:spPr>
          <a:xfrm>
            <a:off x="5375920"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7" name="Text Placeholder 4">
            <a:extLst>
              <a:ext uri="{FF2B5EF4-FFF2-40B4-BE49-F238E27FC236}">
                <a16:creationId xmlns:a16="http://schemas.microsoft.com/office/drawing/2014/main" id="{9C17348E-7FF0-A44C-8FA7-0D115EAE7C7F}"/>
              </a:ext>
            </a:extLst>
          </p:cNvPr>
          <p:cNvSpPr>
            <a:spLocks noGrp="1"/>
          </p:cNvSpPr>
          <p:nvPr>
            <p:ph type="body" sz="quarter" idx="37"/>
          </p:nvPr>
        </p:nvSpPr>
        <p:spPr>
          <a:xfrm>
            <a:off x="5375920"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8" name="Text Placeholder 4">
            <a:extLst>
              <a:ext uri="{FF2B5EF4-FFF2-40B4-BE49-F238E27FC236}">
                <a16:creationId xmlns:a16="http://schemas.microsoft.com/office/drawing/2014/main" id="{AA011281-AC7D-6945-9952-F9CBB5D03C3F}"/>
              </a:ext>
            </a:extLst>
          </p:cNvPr>
          <p:cNvSpPr>
            <a:spLocks noGrp="1"/>
          </p:cNvSpPr>
          <p:nvPr>
            <p:ph type="body" sz="quarter" idx="38"/>
          </p:nvPr>
        </p:nvSpPr>
        <p:spPr>
          <a:xfrm>
            <a:off x="9251016" y="2237513"/>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3" name="Text Placeholder 4">
            <a:extLst>
              <a:ext uri="{FF2B5EF4-FFF2-40B4-BE49-F238E27FC236}">
                <a16:creationId xmlns:a16="http://schemas.microsoft.com/office/drawing/2014/main" id="{70F23782-A8CE-0D4C-953B-5D2DD5FB7E65}"/>
              </a:ext>
            </a:extLst>
          </p:cNvPr>
          <p:cNvSpPr>
            <a:spLocks noGrp="1"/>
          </p:cNvSpPr>
          <p:nvPr>
            <p:ph type="body" sz="quarter" idx="39"/>
          </p:nvPr>
        </p:nvSpPr>
        <p:spPr>
          <a:xfrm>
            <a:off x="9251016" y="4221088"/>
            <a:ext cx="2268000" cy="1188000"/>
          </a:xfrm>
        </p:spPr>
        <p:txBody>
          <a:bodyPr>
            <a:noAutofit/>
          </a:bodyPr>
          <a:lstStyle>
            <a:lvl1pPr marL="180000" indent="-180000">
              <a:lnSpc>
                <a:spcPct val="85000"/>
              </a:lnSpc>
              <a:buClr>
                <a:schemeClr val="bg1"/>
              </a:buClr>
              <a:buFont typeface="Arial" panose="020B0604020202020204" pitchFamily="34" charset="0"/>
              <a:buChar char="•"/>
              <a:defRPr sz="1800">
                <a:solidFill>
                  <a:schemeClr val="bg1"/>
                </a:solidFill>
              </a:defRPr>
            </a:lvl1pPr>
            <a:lvl2pPr marL="288000" indent="-180000">
              <a:lnSpc>
                <a:spcPct val="85000"/>
              </a:lnSpc>
              <a:buClr>
                <a:schemeClr val="bg1"/>
              </a:buClr>
              <a:defRPr sz="1800">
                <a:solidFill>
                  <a:schemeClr val="bg1"/>
                </a:solidFill>
              </a:defRPr>
            </a:lvl2pPr>
            <a:lvl3pPr marL="432000" indent="-180000">
              <a:lnSpc>
                <a:spcPct val="85000"/>
              </a:lnSpc>
              <a:buClr>
                <a:schemeClr val="bg1"/>
              </a:buClr>
              <a:buFont typeface="System Font"/>
              <a:buChar char="–"/>
              <a:defRPr sz="1800">
                <a:solidFill>
                  <a:schemeClr val="bg1"/>
                </a:solidFill>
              </a:defRPr>
            </a:lvl3pPr>
            <a:lvl4pPr marL="180000" indent="-180000">
              <a:lnSpc>
                <a:spcPct val="90000"/>
              </a:lnSpc>
              <a:buClr>
                <a:schemeClr val="bg1"/>
              </a:buClr>
              <a:buFont typeface="Arial" panose="020B0604020202020204" pitchFamily="34" charset="0"/>
              <a:buChar char="•"/>
              <a:defRPr sz="1400">
                <a:solidFill>
                  <a:schemeClr val="bg1"/>
                </a:solidFill>
              </a:defRPr>
            </a:lvl4pPr>
            <a:lvl5pPr marL="288000" indent="-180000">
              <a:lnSpc>
                <a:spcPct val="90000"/>
              </a:lnSpc>
              <a:buClr>
                <a:schemeClr val="bg1"/>
              </a:buClr>
              <a:defRPr sz="1400">
                <a:solidFill>
                  <a:schemeClr val="bg1"/>
                </a:solidFill>
              </a:defRPr>
            </a:lvl5pPr>
            <a:lvl6pPr marL="432000" indent="-180000">
              <a:lnSpc>
                <a:spcPct val="90000"/>
              </a:lnSpc>
              <a:buClr>
                <a:schemeClr val="accent1"/>
              </a:buClr>
              <a:buFont typeface="System Font"/>
              <a:buChar char="–"/>
              <a:defRPr sz="1400">
                <a:solidFill>
                  <a:schemeClr val="tx1"/>
                </a:solidFill>
              </a:defRPr>
            </a:lvl6pPr>
            <a:lvl7pPr marL="216000" indent="-288000">
              <a:buClr>
                <a:schemeClr val="accent1"/>
              </a:buClr>
              <a:buFont typeface="Arial" panose="020B0604020202020204" pitchFamily="34" charset="0"/>
              <a:buChar char="•"/>
              <a:defRPr sz="1400" spc="40" baseline="0">
                <a:solidFill>
                  <a:schemeClr val="bg1"/>
                </a:solidFill>
              </a:defRPr>
            </a:lvl7pPr>
            <a:lvl8pPr marL="504000" indent="-360000">
              <a:spcBef>
                <a:spcPts val="500"/>
              </a:spcBef>
              <a:buClr>
                <a:schemeClr val="accent1"/>
              </a:buClr>
              <a:buFont typeface=".AppleSystemUIFont"/>
              <a:buChar char="–"/>
              <a:defRPr sz="1400">
                <a:solidFill>
                  <a:schemeClr val="bg1"/>
                </a:solidFill>
              </a:defRPr>
            </a:lvl8pPr>
            <a:lvl9pPr marL="648000" indent="-360000">
              <a:buClr>
                <a:schemeClr val="accent1"/>
              </a:buClr>
              <a:buFont typeface="System Font"/>
              <a:buChar char="–"/>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32959568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Column + Icons – whit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EBB1DF0F-6DA7-6B4F-B3DD-7E4536E13F21}"/>
              </a:ext>
            </a:extLst>
          </p:cNvPr>
          <p:cNvSpPr>
            <a:spLocks noGrp="1"/>
          </p:cNvSpPr>
          <p:nvPr>
            <p:ph type="pic" sz="quarter" idx="18" hasCustomPrompt="1"/>
          </p:nvPr>
        </p:nvSpPr>
        <p:spPr>
          <a:xfrm>
            <a:off x="373063" y="1812925"/>
            <a:ext cx="813599" cy="813599"/>
          </a:xfrm>
        </p:spPr>
        <p:txBody>
          <a:bodyPr anchor="ctr" anchorCtr="0">
            <a:normAutofit/>
          </a:bodyPr>
          <a:lstStyle>
            <a:lvl1pPr marL="0" indent="0" algn="ctr">
              <a:buNone/>
              <a:defRPr sz="800">
                <a:solidFill>
                  <a:schemeClr val="bg2"/>
                </a:solidFill>
              </a:defRPr>
            </a:lvl1pPr>
          </a:lstStyle>
          <a:p>
            <a:r>
              <a:rPr lang="en-GB" dirty="0"/>
              <a:t>Insert icon</a:t>
            </a:r>
          </a:p>
        </p:txBody>
      </p:sp>
      <p:sp>
        <p:nvSpPr>
          <p:cNvPr id="5" name="Picture Placeholder 6">
            <a:extLst>
              <a:ext uri="{FF2B5EF4-FFF2-40B4-BE49-F238E27FC236}">
                <a16:creationId xmlns:a16="http://schemas.microsoft.com/office/drawing/2014/main" id="{EE95035E-2B5C-CF41-937D-5D3CF4CC7DF7}"/>
              </a:ext>
            </a:extLst>
          </p:cNvPr>
          <p:cNvSpPr>
            <a:spLocks noGrp="1"/>
          </p:cNvSpPr>
          <p:nvPr>
            <p:ph type="pic" sz="quarter" idx="19" hasCustomPrompt="1"/>
          </p:nvPr>
        </p:nvSpPr>
        <p:spPr>
          <a:xfrm>
            <a:off x="3277104" y="1812925"/>
            <a:ext cx="813599" cy="813599"/>
          </a:xfrm>
        </p:spPr>
        <p:txBody>
          <a:bodyPr anchor="ctr" anchorCtr="0">
            <a:normAutofit/>
          </a:bodyPr>
          <a:lstStyle>
            <a:lvl1pPr marL="0" indent="0" algn="ctr">
              <a:buNone/>
              <a:defRPr sz="800">
                <a:solidFill>
                  <a:schemeClr val="bg2"/>
                </a:solidFill>
              </a:defRPr>
            </a:lvl1pPr>
          </a:lstStyle>
          <a:p>
            <a:r>
              <a:rPr lang="en-GB" dirty="0"/>
              <a:t>Insert icon</a:t>
            </a:r>
          </a:p>
        </p:txBody>
      </p:sp>
      <p:sp>
        <p:nvSpPr>
          <p:cNvPr id="6" name="Picture Placeholder 6">
            <a:extLst>
              <a:ext uri="{FF2B5EF4-FFF2-40B4-BE49-F238E27FC236}">
                <a16:creationId xmlns:a16="http://schemas.microsoft.com/office/drawing/2014/main" id="{BE73770A-AA82-4643-BB7F-16A48641A7CE}"/>
              </a:ext>
            </a:extLst>
          </p:cNvPr>
          <p:cNvSpPr>
            <a:spLocks noGrp="1"/>
          </p:cNvSpPr>
          <p:nvPr>
            <p:ph type="pic" sz="quarter" idx="20" hasCustomPrompt="1"/>
          </p:nvPr>
        </p:nvSpPr>
        <p:spPr>
          <a:xfrm>
            <a:off x="6193336" y="1812925"/>
            <a:ext cx="813599" cy="813599"/>
          </a:xfrm>
        </p:spPr>
        <p:txBody>
          <a:bodyPr anchor="ctr" anchorCtr="0">
            <a:normAutofit/>
          </a:bodyPr>
          <a:lstStyle>
            <a:lvl1pPr marL="0" indent="0" algn="ctr">
              <a:buNone/>
              <a:defRPr sz="800">
                <a:solidFill>
                  <a:schemeClr val="bg2"/>
                </a:solidFill>
              </a:defRPr>
            </a:lvl1pPr>
          </a:lstStyle>
          <a:p>
            <a:r>
              <a:rPr lang="en-GB" dirty="0"/>
              <a:t>Insert icon</a:t>
            </a:r>
          </a:p>
        </p:txBody>
      </p:sp>
      <p:sp>
        <p:nvSpPr>
          <p:cNvPr id="7" name="Picture Placeholder 6">
            <a:extLst>
              <a:ext uri="{FF2B5EF4-FFF2-40B4-BE49-F238E27FC236}">
                <a16:creationId xmlns:a16="http://schemas.microsoft.com/office/drawing/2014/main" id="{08872D96-8BF8-FB4B-AE7B-87AF869D3231}"/>
              </a:ext>
            </a:extLst>
          </p:cNvPr>
          <p:cNvSpPr>
            <a:spLocks noGrp="1"/>
          </p:cNvSpPr>
          <p:nvPr>
            <p:ph type="pic" sz="quarter" idx="21" hasCustomPrompt="1"/>
          </p:nvPr>
        </p:nvSpPr>
        <p:spPr>
          <a:xfrm>
            <a:off x="9097376" y="1812925"/>
            <a:ext cx="813599" cy="813599"/>
          </a:xfrm>
        </p:spPr>
        <p:txBody>
          <a:bodyPr anchor="ctr" anchorCtr="0">
            <a:normAutofit/>
          </a:bodyPr>
          <a:lstStyle>
            <a:lvl1pPr marL="0" indent="0" algn="ctr">
              <a:buNone/>
              <a:defRPr sz="800">
                <a:solidFill>
                  <a:schemeClr val="bg2"/>
                </a:solidFill>
              </a:defRPr>
            </a:lvl1pPr>
          </a:lstStyle>
          <a:p>
            <a:r>
              <a:rPr lang="en-GB" dirty="0"/>
              <a:t>Insert icon</a:t>
            </a:r>
          </a:p>
        </p:txBody>
      </p:sp>
      <p:sp>
        <p:nvSpPr>
          <p:cNvPr id="10" name="Text Placeholder 3">
            <a:extLst>
              <a:ext uri="{FF2B5EF4-FFF2-40B4-BE49-F238E27FC236}">
                <a16:creationId xmlns:a16="http://schemas.microsoft.com/office/drawing/2014/main" id="{A6A970EC-EDC5-7944-B05C-D475EDE3D586}"/>
              </a:ext>
            </a:extLst>
          </p:cNvPr>
          <p:cNvSpPr>
            <a:spLocks noGrp="1"/>
          </p:cNvSpPr>
          <p:nvPr>
            <p:ph type="body" sz="quarter" idx="33" hasCustomPrompt="1"/>
          </p:nvPr>
        </p:nvSpPr>
        <p:spPr>
          <a:xfrm>
            <a:off x="373064" y="2930682"/>
            <a:ext cx="2477882" cy="313350"/>
          </a:xfrm>
        </p:spPr>
        <p:txBody>
          <a:bodyPr>
            <a:noAutofit/>
          </a:bodyPr>
          <a:lstStyle>
            <a:lvl1pPr marL="0" indent="0">
              <a:spcBef>
                <a:spcPts val="500"/>
              </a:spcBef>
              <a:buClr>
                <a:schemeClr val="bg1"/>
              </a:buClr>
              <a:buNone/>
              <a:defRPr sz="2400" b="1">
                <a:solidFill>
                  <a:schemeClr val="bg2"/>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11" name="Text Placeholder 3">
            <a:extLst>
              <a:ext uri="{FF2B5EF4-FFF2-40B4-BE49-F238E27FC236}">
                <a16:creationId xmlns:a16="http://schemas.microsoft.com/office/drawing/2014/main" id="{161D1387-A6FB-964B-B644-D017EFEB1990}"/>
              </a:ext>
            </a:extLst>
          </p:cNvPr>
          <p:cNvSpPr>
            <a:spLocks noGrp="1"/>
          </p:cNvSpPr>
          <p:nvPr>
            <p:ph type="body" sz="quarter" idx="35" hasCustomPrompt="1"/>
          </p:nvPr>
        </p:nvSpPr>
        <p:spPr>
          <a:xfrm>
            <a:off x="3277104" y="2925916"/>
            <a:ext cx="2484953" cy="313350"/>
          </a:xfrm>
        </p:spPr>
        <p:txBody>
          <a:bodyPr>
            <a:noAutofit/>
          </a:bodyPr>
          <a:lstStyle>
            <a:lvl1pPr marL="0" indent="0">
              <a:spcBef>
                <a:spcPts val="500"/>
              </a:spcBef>
              <a:buClr>
                <a:schemeClr val="bg1"/>
              </a:buClr>
              <a:buNone/>
              <a:defRPr sz="2400" b="1">
                <a:solidFill>
                  <a:schemeClr val="bg2"/>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12" name="Text Placeholder 3">
            <a:extLst>
              <a:ext uri="{FF2B5EF4-FFF2-40B4-BE49-F238E27FC236}">
                <a16:creationId xmlns:a16="http://schemas.microsoft.com/office/drawing/2014/main" id="{A6ED4FA1-3C3C-C144-9D69-AD4F884759BB}"/>
              </a:ext>
            </a:extLst>
          </p:cNvPr>
          <p:cNvSpPr>
            <a:spLocks noGrp="1"/>
          </p:cNvSpPr>
          <p:nvPr>
            <p:ph type="body" sz="quarter" idx="37" hasCustomPrompt="1"/>
          </p:nvPr>
        </p:nvSpPr>
        <p:spPr>
          <a:xfrm>
            <a:off x="6193336" y="2921151"/>
            <a:ext cx="2477749" cy="313350"/>
          </a:xfrm>
        </p:spPr>
        <p:txBody>
          <a:bodyPr>
            <a:noAutofit/>
          </a:bodyPr>
          <a:lstStyle>
            <a:lvl1pPr marL="0" indent="0">
              <a:spcBef>
                <a:spcPts val="500"/>
              </a:spcBef>
              <a:buClr>
                <a:schemeClr val="bg1"/>
              </a:buClr>
              <a:buNone/>
              <a:defRPr sz="2400" b="1">
                <a:solidFill>
                  <a:schemeClr val="bg2"/>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13" name="Text Placeholder 3">
            <a:extLst>
              <a:ext uri="{FF2B5EF4-FFF2-40B4-BE49-F238E27FC236}">
                <a16:creationId xmlns:a16="http://schemas.microsoft.com/office/drawing/2014/main" id="{F090C6D1-1AC8-0649-8C21-B994CFEC9554}"/>
              </a:ext>
            </a:extLst>
          </p:cNvPr>
          <p:cNvSpPr>
            <a:spLocks noGrp="1"/>
          </p:cNvSpPr>
          <p:nvPr>
            <p:ph type="body" sz="quarter" idx="39" hasCustomPrompt="1"/>
          </p:nvPr>
        </p:nvSpPr>
        <p:spPr>
          <a:xfrm>
            <a:off x="9097376" y="2930674"/>
            <a:ext cx="2458948" cy="313350"/>
          </a:xfrm>
        </p:spPr>
        <p:txBody>
          <a:bodyPr>
            <a:noAutofit/>
          </a:bodyPr>
          <a:lstStyle>
            <a:lvl1pPr marL="0" indent="0">
              <a:spcBef>
                <a:spcPts val="500"/>
              </a:spcBef>
              <a:buClr>
                <a:schemeClr val="bg1"/>
              </a:buClr>
              <a:buNone/>
              <a:defRPr sz="2400" b="1">
                <a:solidFill>
                  <a:schemeClr val="bg2"/>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9" name="Text Placeholder 17">
            <a:extLst>
              <a:ext uri="{FF2B5EF4-FFF2-40B4-BE49-F238E27FC236}">
                <a16:creationId xmlns:a16="http://schemas.microsoft.com/office/drawing/2014/main" id="{F305CE8A-BDF1-E042-9005-E4511F1017A1}"/>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30" name="Title 1">
            <a:extLst>
              <a:ext uri="{FF2B5EF4-FFF2-40B4-BE49-F238E27FC236}">
                <a16:creationId xmlns:a16="http://schemas.microsoft.com/office/drawing/2014/main" id="{56F3D978-CC71-F248-AC41-AFEEC5354D2D}"/>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8" name="Slide Number Placeholder 10">
            <a:extLst>
              <a:ext uri="{FF2B5EF4-FFF2-40B4-BE49-F238E27FC236}">
                <a16:creationId xmlns:a16="http://schemas.microsoft.com/office/drawing/2014/main" id="{300974F5-3585-DE4D-8590-C328DF31E75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9" name="Footer Placeholder 3">
            <a:extLst>
              <a:ext uri="{FF2B5EF4-FFF2-40B4-BE49-F238E27FC236}">
                <a16:creationId xmlns:a16="http://schemas.microsoft.com/office/drawing/2014/main" id="{79685EFA-8359-EE4A-974F-CB1FE4C61CF8}"/>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20" name="Text Placeholder 4">
            <a:extLst>
              <a:ext uri="{FF2B5EF4-FFF2-40B4-BE49-F238E27FC236}">
                <a16:creationId xmlns:a16="http://schemas.microsoft.com/office/drawing/2014/main" id="{70E41698-6D61-6C4A-A83F-65C8637C2577}"/>
              </a:ext>
            </a:extLst>
          </p:cNvPr>
          <p:cNvSpPr>
            <a:spLocks noGrp="1"/>
          </p:cNvSpPr>
          <p:nvPr>
            <p:ph type="body" sz="quarter" idx="34"/>
          </p:nvPr>
        </p:nvSpPr>
        <p:spPr>
          <a:xfrm>
            <a:off x="395177" y="3336521"/>
            <a:ext cx="2457751" cy="2805199"/>
          </a:xfrm>
        </p:spPr>
        <p:txBody>
          <a:bodyPr>
            <a:noAutofit/>
          </a:bodyPr>
          <a:lstStyle>
            <a:lvl1pPr marL="288000" indent="-288000">
              <a:lnSpc>
                <a:spcPct val="85000"/>
              </a:lnSpc>
              <a:buClr>
                <a:schemeClr val="accent1"/>
              </a:buClr>
              <a:buFont typeface="Arial" panose="020B0604020202020204" pitchFamily="34" charset="0"/>
              <a:buChar char="•"/>
              <a:defRPr sz="2400">
                <a:solidFill>
                  <a:schemeClr val="tx1"/>
                </a:solidFill>
              </a:defRPr>
            </a:lvl1pPr>
            <a:lvl2pPr marL="504000" indent="-360000">
              <a:lnSpc>
                <a:spcPct val="85000"/>
              </a:lnSpc>
              <a:buClr>
                <a:schemeClr val="accent1"/>
              </a:buClr>
              <a:defRPr sz="2400">
                <a:solidFill>
                  <a:schemeClr val="tx1"/>
                </a:solidFill>
              </a:defRPr>
            </a:lvl2pPr>
            <a:lvl3pPr marL="648000" indent="-360000">
              <a:lnSpc>
                <a:spcPct val="85000"/>
              </a:lnSpc>
              <a:buClr>
                <a:schemeClr val="accent1"/>
              </a:buClr>
              <a:buFont typeface="System Font"/>
              <a:buChar char="–"/>
              <a:defRPr sz="2400">
                <a:solidFill>
                  <a:schemeClr val="tx1"/>
                </a:solidFill>
              </a:defRPr>
            </a:lvl3pPr>
            <a:lvl4pPr marL="288000" indent="-288000">
              <a:lnSpc>
                <a:spcPct val="90000"/>
              </a:lnSpc>
              <a:buClr>
                <a:schemeClr val="accent1"/>
              </a:buClr>
              <a:buFont typeface="Arial" panose="020B0604020202020204" pitchFamily="34" charset="0"/>
              <a:buChar char="•"/>
              <a:defRPr sz="1800">
                <a:solidFill>
                  <a:schemeClr val="tx1"/>
                </a:solidFill>
              </a:defRPr>
            </a:lvl4pPr>
            <a:lvl5pPr marL="504000" indent="-360000">
              <a:lnSpc>
                <a:spcPct val="90000"/>
              </a:lnSpc>
              <a:buClr>
                <a:schemeClr val="accent1"/>
              </a:buClr>
              <a:defRPr sz="1800">
                <a:solidFill>
                  <a:schemeClr val="tx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5" name="Text Placeholder 4">
            <a:extLst>
              <a:ext uri="{FF2B5EF4-FFF2-40B4-BE49-F238E27FC236}">
                <a16:creationId xmlns:a16="http://schemas.microsoft.com/office/drawing/2014/main" id="{E2DDC72E-68F9-044F-8F24-11C622EEA78B}"/>
              </a:ext>
            </a:extLst>
          </p:cNvPr>
          <p:cNvSpPr>
            <a:spLocks noGrp="1"/>
          </p:cNvSpPr>
          <p:nvPr>
            <p:ph type="body" sz="quarter" idx="48"/>
          </p:nvPr>
        </p:nvSpPr>
        <p:spPr>
          <a:xfrm>
            <a:off x="3285617" y="3336521"/>
            <a:ext cx="2457751" cy="2805199"/>
          </a:xfrm>
        </p:spPr>
        <p:txBody>
          <a:bodyPr>
            <a:noAutofit/>
          </a:bodyPr>
          <a:lstStyle>
            <a:lvl1pPr marL="288000" indent="-288000">
              <a:lnSpc>
                <a:spcPct val="85000"/>
              </a:lnSpc>
              <a:buClr>
                <a:schemeClr val="accent1"/>
              </a:buClr>
              <a:buFont typeface="Arial" panose="020B0604020202020204" pitchFamily="34" charset="0"/>
              <a:buChar char="•"/>
              <a:defRPr sz="2400">
                <a:solidFill>
                  <a:schemeClr val="tx1"/>
                </a:solidFill>
              </a:defRPr>
            </a:lvl1pPr>
            <a:lvl2pPr marL="504000" indent="-360000">
              <a:lnSpc>
                <a:spcPct val="85000"/>
              </a:lnSpc>
              <a:buClr>
                <a:schemeClr val="accent1"/>
              </a:buClr>
              <a:defRPr sz="2400">
                <a:solidFill>
                  <a:schemeClr val="tx1"/>
                </a:solidFill>
              </a:defRPr>
            </a:lvl2pPr>
            <a:lvl3pPr marL="648000" indent="-360000">
              <a:lnSpc>
                <a:spcPct val="85000"/>
              </a:lnSpc>
              <a:buClr>
                <a:schemeClr val="accent1"/>
              </a:buClr>
              <a:buFont typeface="System Font"/>
              <a:buChar char="–"/>
              <a:defRPr sz="2400">
                <a:solidFill>
                  <a:schemeClr val="tx1"/>
                </a:solidFill>
              </a:defRPr>
            </a:lvl3pPr>
            <a:lvl4pPr marL="288000" indent="-288000">
              <a:lnSpc>
                <a:spcPct val="90000"/>
              </a:lnSpc>
              <a:buClr>
                <a:schemeClr val="accent1"/>
              </a:buClr>
              <a:buFont typeface="Arial" panose="020B0604020202020204" pitchFamily="34" charset="0"/>
              <a:buChar char="•"/>
              <a:defRPr sz="1800">
                <a:solidFill>
                  <a:schemeClr val="tx1"/>
                </a:solidFill>
              </a:defRPr>
            </a:lvl4pPr>
            <a:lvl5pPr marL="504000" indent="-360000">
              <a:lnSpc>
                <a:spcPct val="90000"/>
              </a:lnSpc>
              <a:buClr>
                <a:schemeClr val="accent1"/>
              </a:buClr>
              <a:defRPr sz="1800">
                <a:solidFill>
                  <a:schemeClr val="tx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6" name="Text Placeholder 4">
            <a:extLst>
              <a:ext uri="{FF2B5EF4-FFF2-40B4-BE49-F238E27FC236}">
                <a16:creationId xmlns:a16="http://schemas.microsoft.com/office/drawing/2014/main" id="{7BC2F310-6984-7F41-A36C-BCA80C436C5A}"/>
              </a:ext>
            </a:extLst>
          </p:cNvPr>
          <p:cNvSpPr>
            <a:spLocks noGrp="1"/>
          </p:cNvSpPr>
          <p:nvPr>
            <p:ph type="body" sz="quarter" idx="36"/>
          </p:nvPr>
        </p:nvSpPr>
        <p:spPr>
          <a:xfrm>
            <a:off x="6191248" y="3336521"/>
            <a:ext cx="2457751" cy="2805199"/>
          </a:xfrm>
        </p:spPr>
        <p:txBody>
          <a:bodyPr>
            <a:noAutofit/>
          </a:bodyPr>
          <a:lstStyle>
            <a:lvl1pPr marL="288000" indent="-288000">
              <a:lnSpc>
                <a:spcPct val="85000"/>
              </a:lnSpc>
              <a:buClr>
                <a:schemeClr val="accent1"/>
              </a:buClr>
              <a:buFont typeface="Arial" panose="020B0604020202020204" pitchFamily="34" charset="0"/>
              <a:buChar char="•"/>
              <a:defRPr sz="2400">
                <a:solidFill>
                  <a:schemeClr val="tx1"/>
                </a:solidFill>
              </a:defRPr>
            </a:lvl1pPr>
            <a:lvl2pPr marL="504000" indent="-360000">
              <a:lnSpc>
                <a:spcPct val="85000"/>
              </a:lnSpc>
              <a:buClr>
                <a:schemeClr val="accent1"/>
              </a:buClr>
              <a:defRPr sz="2400">
                <a:solidFill>
                  <a:schemeClr val="tx1"/>
                </a:solidFill>
              </a:defRPr>
            </a:lvl2pPr>
            <a:lvl3pPr marL="648000" indent="-360000">
              <a:lnSpc>
                <a:spcPct val="85000"/>
              </a:lnSpc>
              <a:buClr>
                <a:schemeClr val="accent1"/>
              </a:buClr>
              <a:buFont typeface="System Font"/>
              <a:buChar char="–"/>
              <a:defRPr sz="2400">
                <a:solidFill>
                  <a:schemeClr val="tx1"/>
                </a:solidFill>
              </a:defRPr>
            </a:lvl3pPr>
            <a:lvl4pPr marL="288000" indent="-288000">
              <a:lnSpc>
                <a:spcPct val="90000"/>
              </a:lnSpc>
              <a:buClr>
                <a:schemeClr val="accent1"/>
              </a:buClr>
              <a:buFont typeface="Arial" panose="020B0604020202020204" pitchFamily="34" charset="0"/>
              <a:buChar char="•"/>
              <a:defRPr sz="1800">
                <a:solidFill>
                  <a:schemeClr val="tx1"/>
                </a:solidFill>
              </a:defRPr>
            </a:lvl4pPr>
            <a:lvl5pPr marL="504000" indent="-360000">
              <a:lnSpc>
                <a:spcPct val="90000"/>
              </a:lnSpc>
              <a:buClr>
                <a:schemeClr val="accent1"/>
              </a:buClr>
              <a:defRPr sz="1800">
                <a:solidFill>
                  <a:schemeClr val="tx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27" name="Text Placeholder 4">
            <a:extLst>
              <a:ext uri="{FF2B5EF4-FFF2-40B4-BE49-F238E27FC236}">
                <a16:creationId xmlns:a16="http://schemas.microsoft.com/office/drawing/2014/main" id="{3062CC56-9EA7-B848-9446-814F98572B41}"/>
              </a:ext>
            </a:extLst>
          </p:cNvPr>
          <p:cNvSpPr>
            <a:spLocks noGrp="1"/>
          </p:cNvSpPr>
          <p:nvPr>
            <p:ph type="body" sz="quarter" idx="49"/>
          </p:nvPr>
        </p:nvSpPr>
        <p:spPr>
          <a:xfrm>
            <a:off x="9095952" y="3336521"/>
            <a:ext cx="2457751" cy="2805199"/>
          </a:xfrm>
        </p:spPr>
        <p:txBody>
          <a:bodyPr>
            <a:noAutofit/>
          </a:bodyPr>
          <a:lstStyle>
            <a:lvl1pPr marL="288000" indent="-288000">
              <a:lnSpc>
                <a:spcPct val="85000"/>
              </a:lnSpc>
              <a:buClr>
                <a:schemeClr val="accent1"/>
              </a:buClr>
              <a:buFont typeface="Arial" panose="020B0604020202020204" pitchFamily="34" charset="0"/>
              <a:buChar char="•"/>
              <a:defRPr sz="2400">
                <a:solidFill>
                  <a:schemeClr val="tx1"/>
                </a:solidFill>
              </a:defRPr>
            </a:lvl1pPr>
            <a:lvl2pPr marL="504000" indent="-360000">
              <a:lnSpc>
                <a:spcPct val="85000"/>
              </a:lnSpc>
              <a:buClr>
                <a:schemeClr val="accent1"/>
              </a:buClr>
              <a:defRPr sz="2400">
                <a:solidFill>
                  <a:schemeClr val="tx1"/>
                </a:solidFill>
              </a:defRPr>
            </a:lvl2pPr>
            <a:lvl3pPr marL="648000" indent="-360000">
              <a:lnSpc>
                <a:spcPct val="85000"/>
              </a:lnSpc>
              <a:buClr>
                <a:schemeClr val="accent1"/>
              </a:buClr>
              <a:buFont typeface="System Font"/>
              <a:buChar char="–"/>
              <a:defRPr sz="2400">
                <a:solidFill>
                  <a:schemeClr val="tx1"/>
                </a:solidFill>
              </a:defRPr>
            </a:lvl3pPr>
            <a:lvl4pPr marL="288000" indent="-288000">
              <a:lnSpc>
                <a:spcPct val="90000"/>
              </a:lnSpc>
              <a:buClr>
                <a:schemeClr val="accent1"/>
              </a:buClr>
              <a:buFont typeface="Arial" panose="020B0604020202020204" pitchFamily="34" charset="0"/>
              <a:buChar char="•"/>
              <a:defRPr sz="1800">
                <a:solidFill>
                  <a:schemeClr val="tx1"/>
                </a:solidFill>
              </a:defRPr>
            </a:lvl4pPr>
            <a:lvl5pPr marL="504000" indent="-360000">
              <a:lnSpc>
                <a:spcPct val="90000"/>
              </a:lnSpc>
              <a:buClr>
                <a:schemeClr val="accent1"/>
              </a:buClr>
              <a:defRPr sz="1800">
                <a:solidFill>
                  <a:schemeClr val="tx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30254104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 Icons – Primary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52C774E-2E4E-C544-A7FC-AF267EDCE7EF}"/>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1" name="Picture Placeholder 6">
            <a:extLst>
              <a:ext uri="{FF2B5EF4-FFF2-40B4-BE49-F238E27FC236}">
                <a16:creationId xmlns:a16="http://schemas.microsoft.com/office/drawing/2014/main" id="{DD986BFC-B1B5-0845-86F8-F91F84C3C981}"/>
              </a:ext>
            </a:extLst>
          </p:cNvPr>
          <p:cNvSpPr>
            <a:spLocks noGrp="1"/>
          </p:cNvSpPr>
          <p:nvPr>
            <p:ph type="pic" sz="quarter" idx="18" hasCustomPrompt="1"/>
          </p:nvPr>
        </p:nvSpPr>
        <p:spPr>
          <a:xfrm>
            <a:off x="373063"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2" name="Picture Placeholder 6">
            <a:extLst>
              <a:ext uri="{FF2B5EF4-FFF2-40B4-BE49-F238E27FC236}">
                <a16:creationId xmlns:a16="http://schemas.microsoft.com/office/drawing/2014/main" id="{0150A6D8-5FEF-4C4B-B008-9AC1254902F4}"/>
              </a:ext>
            </a:extLst>
          </p:cNvPr>
          <p:cNvSpPr>
            <a:spLocks noGrp="1"/>
          </p:cNvSpPr>
          <p:nvPr>
            <p:ph type="pic" sz="quarter" idx="19" hasCustomPrompt="1"/>
          </p:nvPr>
        </p:nvSpPr>
        <p:spPr>
          <a:xfrm>
            <a:off x="3277104"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3" name="Picture Placeholder 6">
            <a:extLst>
              <a:ext uri="{FF2B5EF4-FFF2-40B4-BE49-F238E27FC236}">
                <a16:creationId xmlns:a16="http://schemas.microsoft.com/office/drawing/2014/main" id="{595D18D7-284F-1043-8DBE-B4616A7B14D5}"/>
              </a:ext>
            </a:extLst>
          </p:cNvPr>
          <p:cNvSpPr>
            <a:spLocks noGrp="1"/>
          </p:cNvSpPr>
          <p:nvPr>
            <p:ph type="pic" sz="quarter" idx="20" hasCustomPrompt="1"/>
          </p:nvPr>
        </p:nvSpPr>
        <p:spPr>
          <a:xfrm>
            <a:off x="6193336"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4" name="Picture Placeholder 6">
            <a:extLst>
              <a:ext uri="{FF2B5EF4-FFF2-40B4-BE49-F238E27FC236}">
                <a16:creationId xmlns:a16="http://schemas.microsoft.com/office/drawing/2014/main" id="{27E3DB0E-9BB9-E04A-9BB7-6CE5E521CDA0}"/>
              </a:ext>
            </a:extLst>
          </p:cNvPr>
          <p:cNvSpPr>
            <a:spLocks noGrp="1"/>
          </p:cNvSpPr>
          <p:nvPr>
            <p:ph type="pic" sz="quarter" idx="21" hasCustomPrompt="1"/>
          </p:nvPr>
        </p:nvSpPr>
        <p:spPr>
          <a:xfrm>
            <a:off x="9097376"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5" name="Text Placeholder 3">
            <a:extLst>
              <a:ext uri="{FF2B5EF4-FFF2-40B4-BE49-F238E27FC236}">
                <a16:creationId xmlns:a16="http://schemas.microsoft.com/office/drawing/2014/main" id="{77BADC42-294C-E848-8B3A-C91990676FF8}"/>
              </a:ext>
            </a:extLst>
          </p:cNvPr>
          <p:cNvSpPr>
            <a:spLocks noGrp="1"/>
          </p:cNvSpPr>
          <p:nvPr>
            <p:ph type="body" sz="quarter" idx="33" hasCustomPrompt="1"/>
          </p:nvPr>
        </p:nvSpPr>
        <p:spPr>
          <a:xfrm>
            <a:off x="373064" y="2930682"/>
            <a:ext cx="2477882" cy="313350"/>
          </a:xfrm>
        </p:spPr>
        <p:txBody>
          <a:bodyPr>
            <a:noAutofit/>
          </a:bodyPr>
          <a:lstStyle>
            <a:lvl1pPr marL="0" indent="0">
              <a:spcBef>
                <a:spcPts val="500"/>
              </a:spcBef>
              <a:buClr>
                <a:schemeClr val="tx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6" name="Text Placeholder 3">
            <a:extLst>
              <a:ext uri="{FF2B5EF4-FFF2-40B4-BE49-F238E27FC236}">
                <a16:creationId xmlns:a16="http://schemas.microsoft.com/office/drawing/2014/main" id="{9290AFA5-F3F8-BC4B-AA7C-E0A303B1B792}"/>
              </a:ext>
            </a:extLst>
          </p:cNvPr>
          <p:cNvSpPr>
            <a:spLocks noGrp="1"/>
          </p:cNvSpPr>
          <p:nvPr>
            <p:ph type="body" sz="quarter" idx="35" hasCustomPrompt="1"/>
          </p:nvPr>
        </p:nvSpPr>
        <p:spPr>
          <a:xfrm>
            <a:off x="3277104" y="2925916"/>
            <a:ext cx="2484953" cy="313350"/>
          </a:xfrm>
        </p:spPr>
        <p:txBody>
          <a:bodyPr>
            <a:noAutofit/>
          </a:bodyPr>
          <a:lstStyle>
            <a:lvl1pPr marL="0" indent="0">
              <a:spcBef>
                <a:spcPts val="500"/>
              </a:spcBef>
              <a:buClr>
                <a:schemeClr val="tx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7" name="Text Placeholder 3">
            <a:extLst>
              <a:ext uri="{FF2B5EF4-FFF2-40B4-BE49-F238E27FC236}">
                <a16:creationId xmlns:a16="http://schemas.microsoft.com/office/drawing/2014/main" id="{4E9D164F-01F5-B546-AFAF-BBD9ACE190AC}"/>
              </a:ext>
            </a:extLst>
          </p:cNvPr>
          <p:cNvSpPr>
            <a:spLocks noGrp="1"/>
          </p:cNvSpPr>
          <p:nvPr>
            <p:ph type="body" sz="quarter" idx="37" hasCustomPrompt="1"/>
          </p:nvPr>
        </p:nvSpPr>
        <p:spPr>
          <a:xfrm>
            <a:off x="6193336" y="2921151"/>
            <a:ext cx="2477749" cy="313350"/>
          </a:xfrm>
        </p:spPr>
        <p:txBody>
          <a:bodyPr>
            <a:noAutofit/>
          </a:bodyPr>
          <a:lstStyle>
            <a:lvl1pPr marL="0" indent="0">
              <a:spcBef>
                <a:spcPts val="500"/>
              </a:spcBef>
              <a:buClr>
                <a:schemeClr val="tx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8" name="Text Placeholder 3">
            <a:extLst>
              <a:ext uri="{FF2B5EF4-FFF2-40B4-BE49-F238E27FC236}">
                <a16:creationId xmlns:a16="http://schemas.microsoft.com/office/drawing/2014/main" id="{3FD69FC8-C79E-2049-A2E2-1468E4157B82}"/>
              </a:ext>
            </a:extLst>
          </p:cNvPr>
          <p:cNvSpPr>
            <a:spLocks noGrp="1"/>
          </p:cNvSpPr>
          <p:nvPr>
            <p:ph type="body" sz="quarter" idx="39" hasCustomPrompt="1"/>
          </p:nvPr>
        </p:nvSpPr>
        <p:spPr>
          <a:xfrm>
            <a:off x="9097376" y="2930674"/>
            <a:ext cx="2458948" cy="313350"/>
          </a:xfrm>
        </p:spPr>
        <p:txBody>
          <a:bodyPr>
            <a:noAutofit/>
          </a:bodyPr>
          <a:lstStyle>
            <a:lvl1pPr marL="0" indent="0">
              <a:spcBef>
                <a:spcPts val="500"/>
              </a:spcBef>
              <a:buClr>
                <a:schemeClr val="tx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35" name="Text Placeholder 17">
            <a:extLst>
              <a:ext uri="{FF2B5EF4-FFF2-40B4-BE49-F238E27FC236}">
                <a16:creationId xmlns:a16="http://schemas.microsoft.com/office/drawing/2014/main" id="{63A559A8-57E7-4B44-8600-ABB8673DC5C6}"/>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36" name="Title 1">
            <a:extLst>
              <a:ext uri="{FF2B5EF4-FFF2-40B4-BE49-F238E27FC236}">
                <a16:creationId xmlns:a16="http://schemas.microsoft.com/office/drawing/2014/main" id="{3EFE5B29-F636-E245-9795-043FC4071531}"/>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9" name="Slide Number Placeholder 10">
            <a:extLst>
              <a:ext uri="{FF2B5EF4-FFF2-40B4-BE49-F238E27FC236}">
                <a16:creationId xmlns:a16="http://schemas.microsoft.com/office/drawing/2014/main" id="{91E9EA03-1786-B943-9F68-C0CAFD26935F}"/>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20" name="Footer Placeholder 3">
            <a:extLst>
              <a:ext uri="{FF2B5EF4-FFF2-40B4-BE49-F238E27FC236}">
                <a16:creationId xmlns:a16="http://schemas.microsoft.com/office/drawing/2014/main" id="{D33AC596-824E-5D47-8337-E73E32D85AB6}"/>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33" name="Text Placeholder 4">
            <a:extLst>
              <a:ext uri="{FF2B5EF4-FFF2-40B4-BE49-F238E27FC236}">
                <a16:creationId xmlns:a16="http://schemas.microsoft.com/office/drawing/2014/main" id="{2159EC91-7A69-D94E-B671-6883B571428F}"/>
              </a:ext>
            </a:extLst>
          </p:cNvPr>
          <p:cNvSpPr>
            <a:spLocks noGrp="1"/>
          </p:cNvSpPr>
          <p:nvPr>
            <p:ph type="body" sz="quarter" idx="34"/>
          </p:nvPr>
        </p:nvSpPr>
        <p:spPr>
          <a:xfrm>
            <a:off x="395177"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4" name="Text Placeholder 4">
            <a:extLst>
              <a:ext uri="{FF2B5EF4-FFF2-40B4-BE49-F238E27FC236}">
                <a16:creationId xmlns:a16="http://schemas.microsoft.com/office/drawing/2014/main" id="{ADE42A21-120B-A145-8A58-28773F6309B0}"/>
              </a:ext>
            </a:extLst>
          </p:cNvPr>
          <p:cNvSpPr>
            <a:spLocks noGrp="1"/>
          </p:cNvSpPr>
          <p:nvPr>
            <p:ph type="body" sz="quarter" idx="48"/>
          </p:nvPr>
        </p:nvSpPr>
        <p:spPr>
          <a:xfrm>
            <a:off x="3285617"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7" name="Text Placeholder 4">
            <a:extLst>
              <a:ext uri="{FF2B5EF4-FFF2-40B4-BE49-F238E27FC236}">
                <a16:creationId xmlns:a16="http://schemas.microsoft.com/office/drawing/2014/main" id="{135C46E4-D664-2141-B13F-CC8B59F72AAD}"/>
              </a:ext>
            </a:extLst>
          </p:cNvPr>
          <p:cNvSpPr>
            <a:spLocks noGrp="1"/>
          </p:cNvSpPr>
          <p:nvPr>
            <p:ph type="body" sz="quarter" idx="36"/>
          </p:nvPr>
        </p:nvSpPr>
        <p:spPr>
          <a:xfrm>
            <a:off x="6191248"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8" name="Text Placeholder 4">
            <a:extLst>
              <a:ext uri="{FF2B5EF4-FFF2-40B4-BE49-F238E27FC236}">
                <a16:creationId xmlns:a16="http://schemas.microsoft.com/office/drawing/2014/main" id="{3EC93E33-B201-F245-AE95-4E2CF2B4A2DB}"/>
              </a:ext>
            </a:extLst>
          </p:cNvPr>
          <p:cNvSpPr>
            <a:spLocks noGrp="1"/>
          </p:cNvSpPr>
          <p:nvPr>
            <p:ph type="body" sz="quarter" idx="49"/>
          </p:nvPr>
        </p:nvSpPr>
        <p:spPr>
          <a:xfrm>
            <a:off x="9095952"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42581167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Column + Icons – Primary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52C774E-2E4E-C544-A7FC-AF267EDCE7EF}"/>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 name="Picture Placeholder 6">
            <a:extLst>
              <a:ext uri="{FF2B5EF4-FFF2-40B4-BE49-F238E27FC236}">
                <a16:creationId xmlns:a16="http://schemas.microsoft.com/office/drawing/2014/main" id="{EBB1DF0F-6DA7-6B4F-B3DD-7E4536E13F21}"/>
              </a:ext>
            </a:extLst>
          </p:cNvPr>
          <p:cNvSpPr>
            <a:spLocks noGrp="1"/>
          </p:cNvSpPr>
          <p:nvPr>
            <p:ph type="pic" sz="quarter" idx="18" hasCustomPrompt="1"/>
          </p:nvPr>
        </p:nvSpPr>
        <p:spPr>
          <a:xfrm>
            <a:off x="373063" y="1812925"/>
            <a:ext cx="813599" cy="813599"/>
          </a:xfrm>
        </p:spPr>
        <p:txBody>
          <a:bodyPr anchor="ctr" anchorCtr="0">
            <a:normAutofit/>
          </a:bodyPr>
          <a:lstStyle>
            <a:lvl1pPr marL="0" indent="0" algn="ctr">
              <a:buNone/>
              <a:defRPr sz="800">
                <a:solidFill>
                  <a:schemeClr val="bg1"/>
                </a:solidFill>
              </a:defRPr>
            </a:lvl1pPr>
          </a:lstStyle>
          <a:p>
            <a:r>
              <a:rPr lang="en-GB" dirty="0"/>
              <a:t>Insert icon</a:t>
            </a:r>
          </a:p>
        </p:txBody>
      </p:sp>
      <p:sp>
        <p:nvSpPr>
          <p:cNvPr id="21" name="Picture Placeholder 6">
            <a:extLst>
              <a:ext uri="{FF2B5EF4-FFF2-40B4-BE49-F238E27FC236}">
                <a16:creationId xmlns:a16="http://schemas.microsoft.com/office/drawing/2014/main" id="{AA609B16-9515-8543-9624-A208E3091075}"/>
              </a:ext>
            </a:extLst>
          </p:cNvPr>
          <p:cNvSpPr>
            <a:spLocks noGrp="1"/>
          </p:cNvSpPr>
          <p:nvPr>
            <p:ph type="pic" sz="quarter" idx="30" hasCustomPrompt="1"/>
          </p:nvPr>
        </p:nvSpPr>
        <p:spPr>
          <a:xfrm>
            <a:off x="373063"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2" name="Picture Placeholder 6">
            <a:extLst>
              <a:ext uri="{FF2B5EF4-FFF2-40B4-BE49-F238E27FC236}">
                <a16:creationId xmlns:a16="http://schemas.microsoft.com/office/drawing/2014/main" id="{94C6660A-6ABE-004C-ADF8-3B14F9170EE1}"/>
              </a:ext>
            </a:extLst>
          </p:cNvPr>
          <p:cNvSpPr>
            <a:spLocks noGrp="1"/>
          </p:cNvSpPr>
          <p:nvPr>
            <p:ph type="pic" sz="quarter" idx="31" hasCustomPrompt="1"/>
          </p:nvPr>
        </p:nvSpPr>
        <p:spPr>
          <a:xfrm>
            <a:off x="3277104"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3" name="Picture Placeholder 6">
            <a:extLst>
              <a:ext uri="{FF2B5EF4-FFF2-40B4-BE49-F238E27FC236}">
                <a16:creationId xmlns:a16="http://schemas.microsoft.com/office/drawing/2014/main" id="{DCA433B0-A84C-3F4C-8518-19DDEEA67F83}"/>
              </a:ext>
            </a:extLst>
          </p:cNvPr>
          <p:cNvSpPr>
            <a:spLocks noGrp="1"/>
          </p:cNvSpPr>
          <p:nvPr>
            <p:ph type="pic" sz="quarter" idx="32" hasCustomPrompt="1"/>
          </p:nvPr>
        </p:nvSpPr>
        <p:spPr>
          <a:xfrm>
            <a:off x="6193336"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4" name="Picture Placeholder 6">
            <a:extLst>
              <a:ext uri="{FF2B5EF4-FFF2-40B4-BE49-F238E27FC236}">
                <a16:creationId xmlns:a16="http://schemas.microsoft.com/office/drawing/2014/main" id="{6229A1C3-DE93-334F-AA09-73DA32BB0092}"/>
              </a:ext>
            </a:extLst>
          </p:cNvPr>
          <p:cNvSpPr>
            <a:spLocks noGrp="1"/>
          </p:cNvSpPr>
          <p:nvPr>
            <p:ph type="pic" sz="quarter" idx="33" hasCustomPrompt="1"/>
          </p:nvPr>
        </p:nvSpPr>
        <p:spPr>
          <a:xfrm>
            <a:off x="9097376" y="1812925"/>
            <a:ext cx="813599" cy="813599"/>
          </a:xfrm>
        </p:spPr>
        <p:txBody>
          <a:bodyPr anchor="ctr" anchorCtr="0">
            <a:normAutofit/>
          </a:bodyPr>
          <a:lstStyle>
            <a:lvl1pPr marL="0" indent="0" algn="ctr">
              <a:buClr>
                <a:schemeClr val="tx1"/>
              </a:buClr>
              <a:buNone/>
              <a:defRPr sz="800">
                <a:solidFill>
                  <a:schemeClr val="tx1"/>
                </a:solidFill>
              </a:defRPr>
            </a:lvl1pPr>
          </a:lstStyle>
          <a:p>
            <a:r>
              <a:rPr lang="en-GB" dirty="0"/>
              <a:t>Insert icon</a:t>
            </a:r>
          </a:p>
        </p:txBody>
      </p:sp>
      <p:sp>
        <p:nvSpPr>
          <p:cNvPr id="25" name="Text Placeholder 3">
            <a:extLst>
              <a:ext uri="{FF2B5EF4-FFF2-40B4-BE49-F238E27FC236}">
                <a16:creationId xmlns:a16="http://schemas.microsoft.com/office/drawing/2014/main" id="{CED853E3-B030-0A44-8E76-71B7995404C0}"/>
              </a:ext>
            </a:extLst>
          </p:cNvPr>
          <p:cNvSpPr>
            <a:spLocks noGrp="1"/>
          </p:cNvSpPr>
          <p:nvPr>
            <p:ph type="body" sz="quarter" idx="34" hasCustomPrompt="1"/>
          </p:nvPr>
        </p:nvSpPr>
        <p:spPr>
          <a:xfrm>
            <a:off x="373064" y="2930682"/>
            <a:ext cx="2477882" cy="313350"/>
          </a:xfrm>
        </p:spPr>
        <p:txBody>
          <a:bodyPr>
            <a:noAutofit/>
          </a:bodyPr>
          <a:lstStyle>
            <a:lvl1pPr marL="0" indent="0">
              <a:spcBef>
                <a:spcPts val="500"/>
              </a:spcBef>
              <a:buClr>
                <a:schemeClr val="bg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6" name="Text Placeholder 3">
            <a:extLst>
              <a:ext uri="{FF2B5EF4-FFF2-40B4-BE49-F238E27FC236}">
                <a16:creationId xmlns:a16="http://schemas.microsoft.com/office/drawing/2014/main" id="{ACC547E5-457E-3E48-BA92-EADAA343AD2C}"/>
              </a:ext>
            </a:extLst>
          </p:cNvPr>
          <p:cNvSpPr>
            <a:spLocks noGrp="1"/>
          </p:cNvSpPr>
          <p:nvPr>
            <p:ph type="body" sz="quarter" idx="35" hasCustomPrompt="1"/>
          </p:nvPr>
        </p:nvSpPr>
        <p:spPr>
          <a:xfrm>
            <a:off x="3277104" y="2925916"/>
            <a:ext cx="2484953" cy="313350"/>
          </a:xfrm>
        </p:spPr>
        <p:txBody>
          <a:bodyPr>
            <a:noAutofit/>
          </a:bodyPr>
          <a:lstStyle>
            <a:lvl1pPr marL="0" indent="0">
              <a:spcBef>
                <a:spcPts val="500"/>
              </a:spcBef>
              <a:buClr>
                <a:schemeClr val="bg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7" name="Text Placeholder 3">
            <a:extLst>
              <a:ext uri="{FF2B5EF4-FFF2-40B4-BE49-F238E27FC236}">
                <a16:creationId xmlns:a16="http://schemas.microsoft.com/office/drawing/2014/main" id="{3D0EEAD6-86D9-1748-8D91-8E02D1D68C91}"/>
              </a:ext>
            </a:extLst>
          </p:cNvPr>
          <p:cNvSpPr>
            <a:spLocks noGrp="1"/>
          </p:cNvSpPr>
          <p:nvPr>
            <p:ph type="body" sz="quarter" idx="37" hasCustomPrompt="1"/>
          </p:nvPr>
        </p:nvSpPr>
        <p:spPr>
          <a:xfrm>
            <a:off x="6193336" y="2921151"/>
            <a:ext cx="2477749" cy="313350"/>
          </a:xfrm>
        </p:spPr>
        <p:txBody>
          <a:bodyPr>
            <a:noAutofit/>
          </a:bodyPr>
          <a:lstStyle>
            <a:lvl1pPr marL="0" indent="0">
              <a:spcBef>
                <a:spcPts val="500"/>
              </a:spcBef>
              <a:buClr>
                <a:schemeClr val="bg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28" name="Text Placeholder 3">
            <a:extLst>
              <a:ext uri="{FF2B5EF4-FFF2-40B4-BE49-F238E27FC236}">
                <a16:creationId xmlns:a16="http://schemas.microsoft.com/office/drawing/2014/main" id="{8D16D545-2C55-964D-A589-29417D0F077D}"/>
              </a:ext>
            </a:extLst>
          </p:cNvPr>
          <p:cNvSpPr>
            <a:spLocks noGrp="1"/>
          </p:cNvSpPr>
          <p:nvPr>
            <p:ph type="body" sz="quarter" idx="39" hasCustomPrompt="1"/>
          </p:nvPr>
        </p:nvSpPr>
        <p:spPr>
          <a:xfrm>
            <a:off x="9097376" y="2930674"/>
            <a:ext cx="2458948" cy="313350"/>
          </a:xfrm>
        </p:spPr>
        <p:txBody>
          <a:bodyPr>
            <a:noAutofit/>
          </a:bodyPr>
          <a:lstStyle>
            <a:lvl1pPr marL="0" indent="0">
              <a:spcBef>
                <a:spcPts val="500"/>
              </a:spcBef>
              <a:buClr>
                <a:schemeClr val="bg1"/>
              </a:buClr>
              <a:buNone/>
              <a:defRPr sz="2400" b="1">
                <a:solidFill>
                  <a:schemeClr val="bg1"/>
                </a:solidFill>
              </a:defRPr>
            </a:lvl1pPr>
            <a:lvl2pPr marL="181783" indent="-180000">
              <a:buClr>
                <a:schemeClr val="bg1"/>
              </a:buClr>
              <a:defRPr sz="2400">
                <a:solidFill>
                  <a:schemeClr val="bg1"/>
                </a:solidFill>
              </a:defRPr>
            </a:lvl2pPr>
            <a:lvl3pPr marL="360000" indent="-252000">
              <a:buClr>
                <a:schemeClr val="bg1"/>
              </a:buClr>
              <a:buFont typeface="System Font"/>
              <a:buChar char="–"/>
              <a:defRPr sz="2400">
                <a:solidFill>
                  <a:schemeClr val="bg1"/>
                </a:solidFill>
              </a:defRPr>
            </a:lvl3pPr>
            <a:lvl4pPr marL="0" indent="0">
              <a:buClr>
                <a:schemeClr val="bg1"/>
              </a:buClr>
              <a:buNone/>
              <a:defRPr sz="1800">
                <a:solidFill>
                  <a:schemeClr val="bg1"/>
                </a:solidFill>
              </a:defRPr>
            </a:lvl4pPr>
            <a:lvl5pPr marL="180000" indent="-180000">
              <a:buClr>
                <a:schemeClr val="bg1"/>
              </a:buClr>
              <a:defRPr sz="1800">
                <a:solidFill>
                  <a:schemeClr val="bg1"/>
                </a:solidFill>
              </a:defRPr>
            </a:lvl5pPr>
            <a:lvl6pPr marL="360000" indent="-216000">
              <a:buClr>
                <a:schemeClr val="bg1"/>
              </a:buClr>
              <a:buFont typeface="System Font"/>
              <a:buChar char="–"/>
              <a:defRPr sz="1800">
                <a:solidFill>
                  <a:schemeClr val="bg1"/>
                </a:solidFill>
              </a:defRPr>
            </a:lvl6pPr>
            <a:lvl7pPr marL="0" indent="0">
              <a:buClr>
                <a:schemeClr val="bg1"/>
              </a:buClr>
              <a:buNone/>
              <a:defRPr sz="1400">
                <a:solidFill>
                  <a:schemeClr val="bg1"/>
                </a:solidFill>
              </a:defRPr>
            </a:lvl7pPr>
            <a:lvl8pPr marL="144000" indent="-144000">
              <a:buClr>
                <a:schemeClr val="bg1"/>
              </a:buClr>
              <a:defRPr sz="1400">
                <a:solidFill>
                  <a:schemeClr val="bg1"/>
                </a:solidFill>
              </a:defRPr>
            </a:lvl8pPr>
            <a:lvl9pPr marL="288000" indent="-180000">
              <a:buClr>
                <a:schemeClr val="bg1"/>
              </a:buClr>
              <a:buFont typeface="System Font"/>
              <a:buChar char="–"/>
              <a:defRPr sz="1400">
                <a:solidFill>
                  <a:schemeClr val="bg1"/>
                </a:solidFill>
              </a:defRPr>
            </a:lvl9pPr>
          </a:lstStyle>
          <a:p>
            <a:pPr lvl="0"/>
            <a:r>
              <a:rPr lang="en-US" dirty="0"/>
              <a:t>Header</a:t>
            </a:r>
            <a:endParaRPr lang="en-GB" dirty="0"/>
          </a:p>
        </p:txBody>
      </p:sp>
      <p:sp>
        <p:nvSpPr>
          <p:cNvPr id="35" name="Text Placeholder 17">
            <a:extLst>
              <a:ext uri="{FF2B5EF4-FFF2-40B4-BE49-F238E27FC236}">
                <a16:creationId xmlns:a16="http://schemas.microsoft.com/office/drawing/2014/main" id="{3795241F-57CC-8445-966E-1C08B570AECF}"/>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36" name="Title 1">
            <a:extLst>
              <a:ext uri="{FF2B5EF4-FFF2-40B4-BE49-F238E27FC236}">
                <a16:creationId xmlns:a16="http://schemas.microsoft.com/office/drawing/2014/main" id="{934EC6C4-5316-9246-8307-B9DF29E02733}"/>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20" name="Slide Number Placeholder 10">
            <a:extLst>
              <a:ext uri="{FF2B5EF4-FFF2-40B4-BE49-F238E27FC236}">
                <a16:creationId xmlns:a16="http://schemas.microsoft.com/office/drawing/2014/main" id="{BCF80C95-723F-D741-AB2D-36D15BC60DDE}"/>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37" name="Footer Placeholder 3">
            <a:extLst>
              <a:ext uri="{FF2B5EF4-FFF2-40B4-BE49-F238E27FC236}">
                <a16:creationId xmlns:a16="http://schemas.microsoft.com/office/drawing/2014/main" id="{FFCBB0F9-DC25-7B43-AFF6-0895B370463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33" name="Text Placeholder 4">
            <a:extLst>
              <a:ext uri="{FF2B5EF4-FFF2-40B4-BE49-F238E27FC236}">
                <a16:creationId xmlns:a16="http://schemas.microsoft.com/office/drawing/2014/main" id="{89B97893-09F7-0043-BC9F-042711231559}"/>
              </a:ext>
            </a:extLst>
          </p:cNvPr>
          <p:cNvSpPr>
            <a:spLocks noGrp="1"/>
          </p:cNvSpPr>
          <p:nvPr>
            <p:ph type="body" sz="quarter" idx="40"/>
          </p:nvPr>
        </p:nvSpPr>
        <p:spPr>
          <a:xfrm>
            <a:off x="395177"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4" name="Text Placeholder 4">
            <a:extLst>
              <a:ext uri="{FF2B5EF4-FFF2-40B4-BE49-F238E27FC236}">
                <a16:creationId xmlns:a16="http://schemas.microsoft.com/office/drawing/2014/main" id="{780595D9-7F20-6847-B144-A8C45A89EBD3}"/>
              </a:ext>
            </a:extLst>
          </p:cNvPr>
          <p:cNvSpPr>
            <a:spLocks noGrp="1"/>
          </p:cNvSpPr>
          <p:nvPr>
            <p:ph type="body" sz="quarter" idx="48"/>
          </p:nvPr>
        </p:nvSpPr>
        <p:spPr>
          <a:xfrm>
            <a:off x="3285617"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8" name="Text Placeholder 4">
            <a:extLst>
              <a:ext uri="{FF2B5EF4-FFF2-40B4-BE49-F238E27FC236}">
                <a16:creationId xmlns:a16="http://schemas.microsoft.com/office/drawing/2014/main" id="{B6CBE321-F247-614D-9600-5BE814A45654}"/>
              </a:ext>
            </a:extLst>
          </p:cNvPr>
          <p:cNvSpPr>
            <a:spLocks noGrp="1"/>
          </p:cNvSpPr>
          <p:nvPr>
            <p:ph type="body" sz="quarter" idx="36"/>
          </p:nvPr>
        </p:nvSpPr>
        <p:spPr>
          <a:xfrm>
            <a:off x="6191248"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39" name="Text Placeholder 4">
            <a:extLst>
              <a:ext uri="{FF2B5EF4-FFF2-40B4-BE49-F238E27FC236}">
                <a16:creationId xmlns:a16="http://schemas.microsoft.com/office/drawing/2014/main" id="{66DA8A92-90B8-4C42-99F4-4C2D9D99D95F}"/>
              </a:ext>
            </a:extLst>
          </p:cNvPr>
          <p:cNvSpPr>
            <a:spLocks noGrp="1"/>
          </p:cNvSpPr>
          <p:nvPr>
            <p:ph type="body" sz="quarter" idx="49"/>
          </p:nvPr>
        </p:nvSpPr>
        <p:spPr>
          <a:xfrm>
            <a:off x="9095952" y="3336521"/>
            <a:ext cx="2457751" cy="2805199"/>
          </a:xfrm>
        </p:spPr>
        <p:txBody>
          <a:bodyPr>
            <a:noAutofit/>
          </a:bodyPr>
          <a:lstStyle>
            <a:lvl1pPr marL="288000" indent="-288000">
              <a:lnSpc>
                <a:spcPct val="85000"/>
              </a:lnSpc>
              <a:buClr>
                <a:schemeClr val="bg1"/>
              </a:buClr>
              <a:buFont typeface="Arial" panose="020B0604020202020204" pitchFamily="34" charset="0"/>
              <a:buChar char="•"/>
              <a:defRPr sz="2400">
                <a:solidFill>
                  <a:schemeClr val="bg1"/>
                </a:solidFill>
              </a:defRPr>
            </a:lvl1pPr>
            <a:lvl2pPr marL="504000" indent="-360000">
              <a:lnSpc>
                <a:spcPct val="85000"/>
              </a:lnSpc>
              <a:buClr>
                <a:schemeClr val="bg1"/>
              </a:buClr>
              <a:defRPr sz="2400">
                <a:solidFill>
                  <a:schemeClr val="bg1"/>
                </a:solidFill>
              </a:defRPr>
            </a:lvl2pPr>
            <a:lvl3pPr marL="648000" indent="-360000">
              <a:lnSpc>
                <a:spcPct val="85000"/>
              </a:lnSpc>
              <a:buClr>
                <a:schemeClr val="bg1"/>
              </a:buClr>
              <a:buFont typeface="System Font"/>
              <a:buChar char="–"/>
              <a:defRPr sz="2400">
                <a:solidFill>
                  <a:schemeClr val="bg1"/>
                </a:solidFill>
              </a:defRPr>
            </a:lvl3pPr>
            <a:lvl4pPr marL="288000" indent="-288000">
              <a:lnSpc>
                <a:spcPct val="90000"/>
              </a:lnSpc>
              <a:buClr>
                <a:schemeClr val="bg1"/>
              </a:buClr>
              <a:buFont typeface="Arial" panose="020B0604020202020204" pitchFamily="34" charset="0"/>
              <a:buChar char="•"/>
              <a:defRPr sz="1800">
                <a:solidFill>
                  <a:schemeClr val="bg1"/>
                </a:solidFill>
              </a:defRPr>
            </a:lvl4pPr>
            <a:lvl5pPr marL="504000" indent="-360000">
              <a:lnSpc>
                <a:spcPct val="90000"/>
              </a:lnSpc>
              <a:buClr>
                <a:schemeClr val="bg1"/>
              </a:buClr>
              <a:defRPr sz="1800">
                <a:solidFill>
                  <a:schemeClr val="bg1"/>
                </a:solidFill>
              </a:defRPr>
            </a:lvl5pPr>
            <a:lvl6pPr marL="648000" indent="-360000">
              <a:lnSpc>
                <a:spcPct val="90000"/>
              </a:lnSpc>
              <a:buClr>
                <a:schemeClr val="accent1"/>
              </a:buClr>
              <a:buFont typeface="System Font"/>
              <a:buChar char="–"/>
              <a:defRPr sz="1800">
                <a:solidFill>
                  <a:schemeClr val="tx1"/>
                </a:solidFill>
              </a:defRPr>
            </a:lvl6pPr>
            <a:lvl7pPr marL="216000" indent="-288000">
              <a:buClr>
                <a:schemeClr val="accent1"/>
              </a:buClr>
              <a:buFont typeface="Arial" panose="020B0604020202020204" pitchFamily="34" charset="0"/>
              <a:buChar char="•"/>
              <a:defRPr sz="1400" spc="40" baseline="0">
                <a:solidFill>
                  <a:schemeClr val="tx1"/>
                </a:solidFill>
              </a:defRPr>
            </a:lvl7pPr>
            <a:lvl8pPr marL="504000" indent="-360000">
              <a:spcBef>
                <a:spcPts val="500"/>
              </a:spcBef>
              <a:buClr>
                <a:schemeClr val="accent1"/>
              </a:buClr>
              <a:buFont typeface=".AppleSystemUIFont"/>
              <a:buChar char="–"/>
              <a:defRPr sz="1400">
                <a:solidFill>
                  <a:schemeClr val="tx1"/>
                </a:solidFill>
              </a:defRPr>
            </a:lvl8pPr>
            <a:lvl9pPr marL="648000" indent="-360000">
              <a:buClr>
                <a:schemeClr val="accent1"/>
              </a:buClr>
              <a:buFont typeface="System Font"/>
              <a:buChar char="–"/>
              <a:defRPr sz="1400">
                <a:solidFill>
                  <a:schemeClr val="tx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Tree>
    <p:extLst>
      <p:ext uri="{BB962C8B-B14F-4D97-AF65-F5344CB8AC3E}">
        <p14:creationId xmlns:p14="http://schemas.microsoft.com/office/powerpoint/2010/main" val="28795820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meline – Primary 1">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3A5E328-417C-FF40-8B97-E332B7278C37}"/>
              </a:ext>
            </a:extLst>
          </p:cNvPr>
          <p:cNvCxnSpPr>
            <a:cxnSpLocks/>
          </p:cNvCxnSpPr>
          <p:nvPr/>
        </p:nvCxnSpPr>
        <p:spPr>
          <a:xfrm flipV="1">
            <a:off x="521345"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90E1098-D7EE-5247-A8B6-E084D0375A5D}"/>
              </a:ext>
            </a:extLst>
          </p:cNvPr>
          <p:cNvCxnSpPr>
            <a:cxnSpLocks/>
          </p:cNvCxnSpPr>
          <p:nvPr/>
        </p:nvCxnSpPr>
        <p:spPr>
          <a:xfrm flipV="1">
            <a:off x="1054042"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F737844-7640-274E-97FD-20F1F3C9A907}"/>
              </a:ext>
            </a:extLst>
          </p:cNvPr>
          <p:cNvCxnSpPr>
            <a:cxnSpLocks/>
          </p:cNvCxnSpPr>
          <p:nvPr userDrawn="1"/>
        </p:nvCxnSpPr>
        <p:spPr>
          <a:xfrm flipV="1">
            <a:off x="2380297"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14EA84C-19CF-F344-A206-2F76829E3C1B}"/>
              </a:ext>
            </a:extLst>
          </p:cNvPr>
          <p:cNvCxnSpPr>
            <a:cxnSpLocks/>
          </p:cNvCxnSpPr>
          <p:nvPr/>
        </p:nvCxnSpPr>
        <p:spPr>
          <a:xfrm flipV="1">
            <a:off x="2912994"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C2D2F0C-A4CE-7249-B2E9-EC80ABB918C1}"/>
              </a:ext>
            </a:extLst>
          </p:cNvPr>
          <p:cNvCxnSpPr>
            <a:cxnSpLocks/>
          </p:cNvCxnSpPr>
          <p:nvPr userDrawn="1"/>
        </p:nvCxnSpPr>
        <p:spPr>
          <a:xfrm flipV="1">
            <a:off x="4239249"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6A83DF8-5BE4-794C-8588-E249A27A253D}"/>
              </a:ext>
            </a:extLst>
          </p:cNvPr>
          <p:cNvCxnSpPr>
            <a:cxnSpLocks/>
          </p:cNvCxnSpPr>
          <p:nvPr/>
        </p:nvCxnSpPr>
        <p:spPr>
          <a:xfrm flipV="1">
            <a:off x="4771946"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E4A6CE4-BD6D-524D-B80F-F9C676BD8845}"/>
              </a:ext>
            </a:extLst>
          </p:cNvPr>
          <p:cNvCxnSpPr>
            <a:cxnSpLocks/>
          </p:cNvCxnSpPr>
          <p:nvPr userDrawn="1"/>
        </p:nvCxnSpPr>
        <p:spPr>
          <a:xfrm flipV="1">
            <a:off x="6098201"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ED8D980-30F9-364F-B360-F5001CE26EA9}"/>
              </a:ext>
            </a:extLst>
          </p:cNvPr>
          <p:cNvCxnSpPr>
            <a:cxnSpLocks/>
          </p:cNvCxnSpPr>
          <p:nvPr/>
        </p:nvCxnSpPr>
        <p:spPr>
          <a:xfrm flipV="1">
            <a:off x="6630898"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684402C-ADB2-B84B-A834-2F9D68CE6052}"/>
              </a:ext>
            </a:extLst>
          </p:cNvPr>
          <p:cNvCxnSpPr>
            <a:cxnSpLocks/>
          </p:cNvCxnSpPr>
          <p:nvPr userDrawn="1"/>
        </p:nvCxnSpPr>
        <p:spPr>
          <a:xfrm flipV="1">
            <a:off x="7957153"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1B804A6-B669-9C49-B2B6-272692306CE7}"/>
              </a:ext>
            </a:extLst>
          </p:cNvPr>
          <p:cNvCxnSpPr>
            <a:cxnSpLocks/>
          </p:cNvCxnSpPr>
          <p:nvPr/>
        </p:nvCxnSpPr>
        <p:spPr>
          <a:xfrm flipV="1">
            <a:off x="8489850"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6E56022-A3FC-FC4B-B0CF-50FA33FC0387}"/>
              </a:ext>
            </a:extLst>
          </p:cNvPr>
          <p:cNvCxnSpPr>
            <a:cxnSpLocks/>
          </p:cNvCxnSpPr>
          <p:nvPr/>
        </p:nvCxnSpPr>
        <p:spPr>
          <a:xfrm flipV="1">
            <a:off x="9816104" y="1820091"/>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E8F5908-5FAA-7A47-9875-E02AC723D75A}"/>
              </a:ext>
            </a:extLst>
          </p:cNvPr>
          <p:cNvCxnSpPr>
            <a:cxnSpLocks/>
          </p:cNvCxnSpPr>
          <p:nvPr/>
        </p:nvCxnSpPr>
        <p:spPr>
          <a:xfrm flipV="1">
            <a:off x="10348801" y="3672897"/>
            <a:ext cx="0" cy="1765665"/>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CF30C7A5-D71E-A64B-8BF7-DDD660E121D9}"/>
              </a:ext>
            </a:extLst>
          </p:cNvPr>
          <p:cNvSpPr>
            <a:spLocks noGrp="1"/>
          </p:cNvSpPr>
          <p:nvPr userDrawn="1">
            <p:ph type="body" sz="quarter" idx="16" hasCustomPrompt="1"/>
          </p:nvPr>
        </p:nvSpPr>
        <p:spPr>
          <a:xfrm>
            <a:off x="644525"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48" name="Text Placeholder 2">
            <a:extLst>
              <a:ext uri="{FF2B5EF4-FFF2-40B4-BE49-F238E27FC236}">
                <a16:creationId xmlns:a16="http://schemas.microsoft.com/office/drawing/2014/main" id="{3FEB894A-364E-C04A-B8C0-59E2D91C0E90}"/>
              </a:ext>
            </a:extLst>
          </p:cNvPr>
          <p:cNvSpPr>
            <a:spLocks noGrp="1"/>
          </p:cNvSpPr>
          <p:nvPr userDrawn="1">
            <p:ph type="body" sz="quarter" idx="17"/>
          </p:nvPr>
        </p:nvSpPr>
        <p:spPr>
          <a:xfrm>
            <a:off x="644525"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57" name="Text Placeholder 2">
            <a:extLst>
              <a:ext uri="{FF2B5EF4-FFF2-40B4-BE49-F238E27FC236}">
                <a16:creationId xmlns:a16="http://schemas.microsoft.com/office/drawing/2014/main" id="{AC088889-E96B-694B-8274-44659CDEE656}"/>
              </a:ext>
            </a:extLst>
          </p:cNvPr>
          <p:cNvSpPr>
            <a:spLocks noGrp="1"/>
          </p:cNvSpPr>
          <p:nvPr userDrawn="1">
            <p:ph type="body" sz="quarter" idx="18" hasCustomPrompt="1"/>
          </p:nvPr>
        </p:nvSpPr>
        <p:spPr>
          <a:xfrm>
            <a:off x="2495600"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58" name="Text Placeholder 2">
            <a:extLst>
              <a:ext uri="{FF2B5EF4-FFF2-40B4-BE49-F238E27FC236}">
                <a16:creationId xmlns:a16="http://schemas.microsoft.com/office/drawing/2014/main" id="{9026B274-8A8A-1441-AE50-F3D7B4889414}"/>
              </a:ext>
            </a:extLst>
          </p:cNvPr>
          <p:cNvSpPr>
            <a:spLocks noGrp="1"/>
          </p:cNvSpPr>
          <p:nvPr userDrawn="1">
            <p:ph type="body" sz="quarter" idx="19"/>
          </p:nvPr>
        </p:nvSpPr>
        <p:spPr>
          <a:xfrm>
            <a:off x="2495600"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59" name="Text Placeholder 2">
            <a:extLst>
              <a:ext uri="{FF2B5EF4-FFF2-40B4-BE49-F238E27FC236}">
                <a16:creationId xmlns:a16="http://schemas.microsoft.com/office/drawing/2014/main" id="{FB7BDFF1-4FB1-9744-913B-3FC1E598E5DA}"/>
              </a:ext>
            </a:extLst>
          </p:cNvPr>
          <p:cNvSpPr>
            <a:spLocks noGrp="1"/>
          </p:cNvSpPr>
          <p:nvPr userDrawn="1">
            <p:ph type="body" sz="quarter" idx="20" hasCustomPrompt="1"/>
          </p:nvPr>
        </p:nvSpPr>
        <p:spPr>
          <a:xfrm>
            <a:off x="4341813"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0" name="Text Placeholder 2">
            <a:extLst>
              <a:ext uri="{FF2B5EF4-FFF2-40B4-BE49-F238E27FC236}">
                <a16:creationId xmlns:a16="http://schemas.microsoft.com/office/drawing/2014/main" id="{48D642A9-A3AF-CA40-91D9-BFCE95150066}"/>
              </a:ext>
            </a:extLst>
          </p:cNvPr>
          <p:cNvSpPr>
            <a:spLocks noGrp="1"/>
          </p:cNvSpPr>
          <p:nvPr userDrawn="1">
            <p:ph type="body" sz="quarter" idx="21"/>
          </p:nvPr>
        </p:nvSpPr>
        <p:spPr>
          <a:xfrm>
            <a:off x="4341813"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61" name="Text Placeholder 2">
            <a:extLst>
              <a:ext uri="{FF2B5EF4-FFF2-40B4-BE49-F238E27FC236}">
                <a16:creationId xmlns:a16="http://schemas.microsoft.com/office/drawing/2014/main" id="{CBF7B5D2-AF6B-FB41-8EB4-704E81987661}"/>
              </a:ext>
            </a:extLst>
          </p:cNvPr>
          <p:cNvSpPr>
            <a:spLocks noGrp="1"/>
          </p:cNvSpPr>
          <p:nvPr userDrawn="1">
            <p:ph type="body" sz="quarter" idx="22" hasCustomPrompt="1"/>
          </p:nvPr>
        </p:nvSpPr>
        <p:spPr>
          <a:xfrm>
            <a:off x="6193409"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2" name="Text Placeholder 2">
            <a:extLst>
              <a:ext uri="{FF2B5EF4-FFF2-40B4-BE49-F238E27FC236}">
                <a16:creationId xmlns:a16="http://schemas.microsoft.com/office/drawing/2014/main" id="{241A2B2B-BFBC-FF44-9729-EAF2A71545EE}"/>
              </a:ext>
            </a:extLst>
          </p:cNvPr>
          <p:cNvSpPr>
            <a:spLocks noGrp="1"/>
          </p:cNvSpPr>
          <p:nvPr userDrawn="1">
            <p:ph type="body" sz="quarter" idx="23"/>
          </p:nvPr>
        </p:nvSpPr>
        <p:spPr>
          <a:xfrm>
            <a:off x="6193409"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63" name="Text Placeholder 2">
            <a:extLst>
              <a:ext uri="{FF2B5EF4-FFF2-40B4-BE49-F238E27FC236}">
                <a16:creationId xmlns:a16="http://schemas.microsoft.com/office/drawing/2014/main" id="{CACCBBA3-7FE2-8346-AA0C-6F57059A87C1}"/>
              </a:ext>
            </a:extLst>
          </p:cNvPr>
          <p:cNvSpPr>
            <a:spLocks noGrp="1"/>
          </p:cNvSpPr>
          <p:nvPr userDrawn="1">
            <p:ph type="body" sz="quarter" idx="24" hasCustomPrompt="1"/>
          </p:nvPr>
        </p:nvSpPr>
        <p:spPr>
          <a:xfrm>
            <a:off x="8057150"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4" name="Text Placeholder 2">
            <a:extLst>
              <a:ext uri="{FF2B5EF4-FFF2-40B4-BE49-F238E27FC236}">
                <a16:creationId xmlns:a16="http://schemas.microsoft.com/office/drawing/2014/main" id="{D6DC3D15-ACAE-A442-9625-FA3BF6EC3566}"/>
              </a:ext>
            </a:extLst>
          </p:cNvPr>
          <p:cNvSpPr>
            <a:spLocks noGrp="1"/>
          </p:cNvSpPr>
          <p:nvPr userDrawn="1">
            <p:ph type="body" sz="quarter" idx="25"/>
          </p:nvPr>
        </p:nvSpPr>
        <p:spPr>
          <a:xfrm>
            <a:off x="8057150"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65" name="Text Placeholder 2">
            <a:extLst>
              <a:ext uri="{FF2B5EF4-FFF2-40B4-BE49-F238E27FC236}">
                <a16:creationId xmlns:a16="http://schemas.microsoft.com/office/drawing/2014/main" id="{1C93B2BF-41D1-6145-9281-F19D35445DD8}"/>
              </a:ext>
            </a:extLst>
          </p:cNvPr>
          <p:cNvSpPr>
            <a:spLocks noGrp="1"/>
          </p:cNvSpPr>
          <p:nvPr userDrawn="1">
            <p:ph type="body" sz="quarter" idx="26" hasCustomPrompt="1"/>
          </p:nvPr>
        </p:nvSpPr>
        <p:spPr>
          <a:xfrm>
            <a:off x="1148581"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6" name="Text Placeholder 2">
            <a:extLst>
              <a:ext uri="{FF2B5EF4-FFF2-40B4-BE49-F238E27FC236}">
                <a16:creationId xmlns:a16="http://schemas.microsoft.com/office/drawing/2014/main" id="{FF2A7698-5999-7B44-A810-6D27969786C0}"/>
              </a:ext>
            </a:extLst>
          </p:cNvPr>
          <p:cNvSpPr>
            <a:spLocks noGrp="1"/>
          </p:cNvSpPr>
          <p:nvPr userDrawn="1">
            <p:ph type="body" sz="quarter" idx="27" hasCustomPrompt="1"/>
          </p:nvPr>
        </p:nvSpPr>
        <p:spPr>
          <a:xfrm>
            <a:off x="2999656"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7" name="Text Placeholder 2">
            <a:extLst>
              <a:ext uri="{FF2B5EF4-FFF2-40B4-BE49-F238E27FC236}">
                <a16:creationId xmlns:a16="http://schemas.microsoft.com/office/drawing/2014/main" id="{37467A30-053D-EF44-B674-57835D7F73B3}"/>
              </a:ext>
            </a:extLst>
          </p:cNvPr>
          <p:cNvSpPr>
            <a:spLocks noGrp="1"/>
          </p:cNvSpPr>
          <p:nvPr userDrawn="1">
            <p:ph type="body" sz="quarter" idx="28" hasCustomPrompt="1"/>
          </p:nvPr>
        </p:nvSpPr>
        <p:spPr>
          <a:xfrm>
            <a:off x="4845869"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8" name="Text Placeholder 2">
            <a:extLst>
              <a:ext uri="{FF2B5EF4-FFF2-40B4-BE49-F238E27FC236}">
                <a16:creationId xmlns:a16="http://schemas.microsoft.com/office/drawing/2014/main" id="{6D194603-8123-8D43-A9DA-C834B56F2CB7}"/>
              </a:ext>
            </a:extLst>
          </p:cNvPr>
          <p:cNvSpPr>
            <a:spLocks noGrp="1"/>
          </p:cNvSpPr>
          <p:nvPr userDrawn="1">
            <p:ph type="body" sz="quarter" idx="29" hasCustomPrompt="1"/>
          </p:nvPr>
        </p:nvSpPr>
        <p:spPr>
          <a:xfrm>
            <a:off x="6697465"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69" name="Text Placeholder 2">
            <a:extLst>
              <a:ext uri="{FF2B5EF4-FFF2-40B4-BE49-F238E27FC236}">
                <a16:creationId xmlns:a16="http://schemas.microsoft.com/office/drawing/2014/main" id="{73966F93-FD31-0943-98FF-7CFF1CF54831}"/>
              </a:ext>
            </a:extLst>
          </p:cNvPr>
          <p:cNvSpPr>
            <a:spLocks noGrp="1"/>
          </p:cNvSpPr>
          <p:nvPr userDrawn="1">
            <p:ph type="body" sz="quarter" idx="30" hasCustomPrompt="1"/>
          </p:nvPr>
        </p:nvSpPr>
        <p:spPr>
          <a:xfrm>
            <a:off x="8561206"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75" name="Text Placeholder 2">
            <a:extLst>
              <a:ext uri="{FF2B5EF4-FFF2-40B4-BE49-F238E27FC236}">
                <a16:creationId xmlns:a16="http://schemas.microsoft.com/office/drawing/2014/main" id="{4E34EB69-C54A-6C44-AE6F-A3772E907763}"/>
              </a:ext>
            </a:extLst>
          </p:cNvPr>
          <p:cNvSpPr>
            <a:spLocks noGrp="1"/>
          </p:cNvSpPr>
          <p:nvPr userDrawn="1">
            <p:ph type="body" sz="quarter" idx="31"/>
          </p:nvPr>
        </p:nvSpPr>
        <p:spPr>
          <a:xfrm>
            <a:off x="1152467"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76" name="Text Placeholder 2">
            <a:extLst>
              <a:ext uri="{FF2B5EF4-FFF2-40B4-BE49-F238E27FC236}">
                <a16:creationId xmlns:a16="http://schemas.microsoft.com/office/drawing/2014/main" id="{B0E8BB93-A9D7-6741-ABE5-BF668A831B87}"/>
              </a:ext>
            </a:extLst>
          </p:cNvPr>
          <p:cNvSpPr>
            <a:spLocks noGrp="1"/>
          </p:cNvSpPr>
          <p:nvPr userDrawn="1">
            <p:ph type="body" sz="quarter" idx="32"/>
          </p:nvPr>
        </p:nvSpPr>
        <p:spPr>
          <a:xfrm>
            <a:off x="3003542"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77" name="Text Placeholder 2">
            <a:extLst>
              <a:ext uri="{FF2B5EF4-FFF2-40B4-BE49-F238E27FC236}">
                <a16:creationId xmlns:a16="http://schemas.microsoft.com/office/drawing/2014/main" id="{E677D7F2-6561-3648-92CC-8B669A09FB36}"/>
              </a:ext>
            </a:extLst>
          </p:cNvPr>
          <p:cNvSpPr>
            <a:spLocks noGrp="1"/>
          </p:cNvSpPr>
          <p:nvPr userDrawn="1">
            <p:ph type="body" sz="quarter" idx="33"/>
          </p:nvPr>
        </p:nvSpPr>
        <p:spPr>
          <a:xfrm>
            <a:off x="4849755"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78" name="Text Placeholder 2">
            <a:extLst>
              <a:ext uri="{FF2B5EF4-FFF2-40B4-BE49-F238E27FC236}">
                <a16:creationId xmlns:a16="http://schemas.microsoft.com/office/drawing/2014/main" id="{64E2C8AD-AA13-744B-BB27-24088A5675F1}"/>
              </a:ext>
            </a:extLst>
          </p:cNvPr>
          <p:cNvSpPr>
            <a:spLocks noGrp="1"/>
          </p:cNvSpPr>
          <p:nvPr userDrawn="1">
            <p:ph type="body" sz="quarter" idx="34"/>
          </p:nvPr>
        </p:nvSpPr>
        <p:spPr>
          <a:xfrm>
            <a:off x="6701351"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79" name="Text Placeholder 2">
            <a:extLst>
              <a:ext uri="{FF2B5EF4-FFF2-40B4-BE49-F238E27FC236}">
                <a16:creationId xmlns:a16="http://schemas.microsoft.com/office/drawing/2014/main" id="{61D42275-11DC-0045-ACAA-6F4704BFC53C}"/>
              </a:ext>
            </a:extLst>
          </p:cNvPr>
          <p:cNvSpPr>
            <a:spLocks noGrp="1"/>
          </p:cNvSpPr>
          <p:nvPr userDrawn="1">
            <p:ph type="body" sz="quarter" idx="35"/>
          </p:nvPr>
        </p:nvSpPr>
        <p:spPr>
          <a:xfrm>
            <a:off x="8565092"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82" name="Text Placeholder 2">
            <a:extLst>
              <a:ext uri="{FF2B5EF4-FFF2-40B4-BE49-F238E27FC236}">
                <a16:creationId xmlns:a16="http://schemas.microsoft.com/office/drawing/2014/main" id="{7B4A7B89-0B9F-AE4E-859C-DE2AA4E1B6F7}"/>
              </a:ext>
            </a:extLst>
          </p:cNvPr>
          <p:cNvSpPr>
            <a:spLocks noGrp="1"/>
          </p:cNvSpPr>
          <p:nvPr userDrawn="1">
            <p:ph type="body" sz="quarter" idx="36" hasCustomPrompt="1"/>
          </p:nvPr>
        </p:nvSpPr>
        <p:spPr>
          <a:xfrm>
            <a:off x="9912424" y="1812925"/>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83" name="Text Placeholder 2">
            <a:extLst>
              <a:ext uri="{FF2B5EF4-FFF2-40B4-BE49-F238E27FC236}">
                <a16:creationId xmlns:a16="http://schemas.microsoft.com/office/drawing/2014/main" id="{28883CAB-F693-7148-926B-FA40A63F26F2}"/>
              </a:ext>
            </a:extLst>
          </p:cNvPr>
          <p:cNvSpPr>
            <a:spLocks noGrp="1"/>
          </p:cNvSpPr>
          <p:nvPr userDrawn="1">
            <p:ph type="body" sz="quarter" idx="37"/>
          </p:nvPr>
        </p:nvSpPr>
        <p:spPr>
          <a:xfrm>
            <a:off x="9912424" y="2096280"/>
            <a:ext cx="1476375" cy="1146792"/>
          </a:xfrm>
        </p:spPr>
        <p:txBody>
          <a:bodyPr>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86" name="Text Placeholder 2">
            <a:extLst>
              <a:ext uri="{FF2B5EF4-FFF2-40B4-BE49-F238E27FC236}">
                <a16:creationId xmlns:a16="http://schemas.microsoft.com/office/drawing/2014/main" id="{2F38436E-CA49-9E47-879B-325723D559B0}"/>
              </a:ext>
            </a:extLst>
          </p:cNvPr>
          <p:cNvSpPr>
            <a:spLocks noGrp="1"/>
          </p:cNvSpPr>
          <p:nvPr>
            <p:ph type="body" sz="quarter" idx="38" hasCustomPrompt="1"/>
          </p:nvPr>
        </p:nvSpPr>
        <p:spPr>
          <a:xfrm>
            <a:off x="10446462" y="5216212"/>
            <a:ext cx="1476375" cy="235331"/>
          </a:xfrm>
        </p:spPr>
        <p:txBody>
          <a:bodyPr>
            <a:noAutofit/>
          </a:bodyPr>
          <a:lstStyle>
            <a:lvl1pPr marL="0" indent="0">
              <a:buNone/>
              <a:defRPr sz="1800" b="1">
                <a:solidFill>
                  <a:schemeClr val="accent1"/>
                </a:solidFill>
              </a:defRPr>
            </a:lvl1pPr>
            <a:lvl2pPr>
              <a:defRPr sz="1800" b="1">
                <a:solidFill>
                  <a:schemeClr val="accent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en-US" dirty="0"/>
              <a:t>20YY</a:t>
            </a:r>
            <a:endParaRPr lang="en-GB" dirty="0"/>
          </a:p>
        </p:txBody>
      </p:sp>
      <p:sp>
        <p:nvSpPr>
          <p:cNvPr id="87" name="Text Placeholder 2">
            <a:extLst>
              <a:ext uri="{FF2B5EF4-FFF2-40B4-BE49-F238E27FC236}">
                <a16:creationId xmlns:a16="http://schemas.microsoft.com/office/drawing/2014/main" id="{1AFD158F-AA57-2A40-BBEF-0EE208A2294A}"/>
              </a:ext>
            </a:extLst>
          </p:cNvPr>
          <p:cNvSpPr>
            <a:spLocks noGrp="1"/>
          </p:cNvSpPr>
          <p:nvPr>
            <p:ph type="body" sz="quarter" idx="39"/>
          </p:nvPr>
        </p:nvSpPr>
        <p:spPr>
          <a:xfrm>
            <a:off x="10450348" y="4018219"/>
            <a:ext cx="1476375" cy="1146792"/>
          </a:xfrm>
        </p:spPr>
        <p:txBody>
          <a:bodyPr anchor="b">
            <a:noAutofit/>
          </a:bodyPr>
          <a:lstStyle>
            <a:lvl1pPr marL="108000" indent="-108000" algn="l" defTabSz="914377" rtl="0" eaLnBrk="1" latinLnBrk="0" hangingPunct="1">
              <a:spcBef>
                <a:spcPts val="300"/>
              </a:spcBef>
              <a:spcAft>
                <a:spcPts val="300"/>
              </a:spcAft>
              <a:buFont typeface="Arial" panose="020B0604020202020204" pitchFamily="34" charset="0"/>
              <a:buChar char="•"/>
              <a:defRPr lang="en-GB" sz="1200" kern="1200" dirty="0">
                <a:solidFill>
                  <a:schemeClr val="tx1"/>
                </a:solidFill>
                <a:latin typeface="+mn-lt"/>
                <a:ea typeface="+mn-ea"/>
                <a:cs typeface="+mn-cs"/>
              </a:defRPr>
            </a:lvl1pPr>
            <a:lvl2pPr marL="288000" indent="-144000">
              <a:spcBef>
                <a:spcPts val="0"/>
              </a:spcBef>
              <a:spcAft>
                <a:spcPts val="300"/>
              </a:spcAft>
              <a:defRPr sz="1200" b="0">
                <a:solidFill>
                  <a:schemeClr val="bg1"/>
                </a:solidFill>
              </a:defRPr>
            </a:lvl2pPr>
            <a:lvl3pPr>
              <a:defRPr sz="1800" b="1">
                <a:solidFill>
                  <a:schemeClr val="accent1"/>
                </a:solidFill>
              </a:defRPr>
            </a:lvl3pPr>
            <a:lvl4pPr>
              <a:defRPr sz="1800" b="1">
                <a:solidFill>
                  <a:schemeClr val="accent1"/>
                </a:solidFill>
              </a:defRPr>
            </a:lvl4pPr>
            <a:lvl5pPr>
              <a:defRPr sz="1800" b="1">
                <a:solidFill>
                  <a:schemeClr val="accent1"/>
                </a:solidFill>
              </a:defRPr>
            </a:lvl5pPr>
          </a:lstStyle>
          <a:p>
            <a:pPr lvl="0"/>
            <a:r>
              <a:rPr lang="zh-CN" altLang="en-US"/>
              <a:t>单击此处编辑母版文本样式</a:t>
            </a:r>
          </a:p>
        </p:txBody>
      </p:sp>
      <p:sp>
        <p:nvSpPr>
          <p:cNvPr id="88" name="Text Placeholder 17">
            <a:extLst>
              <a:ext uri="{FF2B5EF4-FFF2-40B4-BE49-F238E27FC236}">
                <a16:creationId xmlns:a16="http://schemas.microsoft.com/office/drawing/2014/main" id="{686F280B-1C92-124B-A76B-59F45B254F06}"/>
              </a:ext>
            </a:extLst>
          </p:cNvPr>
          <p:cNvSpPr>
            <a:spLocks noGrp="1"/>
          </p:cNvSpPr>
          <p:nvPr>
            <p:ph type="body" sz="quarter" idx="40"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89" name="Title 1">
            <a:extLst>
              <a:ext uri="{FF2B5EF4-FFF2-40B4-BE49-F238E27FC236}">
                <a16:creationId xmlns:a16="http://schemas.microsoft.com/office/drawing/2014/main" id="{235BF7B6-7592-824F-804A-700430D4A67C}"/>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43" name="Slide Number Placeholder 10">
            <a:extLst>
              <a:ext uri="{FF2B5EF4-FFF2-40B4-BE49-F238E27FC236}">
                <a16:creationId xmlns:a16="http://schemas.microsoft.com/office/drawing/2014/main" id="{64A4EB9C-9902-1348-98CC-1C363FFF0AAE}"/>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44" name="Footer Placeholder 3">
            <a:extLst>
              <a:ext uri="{FF2B5EF4-FFF2-40B4-BE49-F238E27FC236}">
                <a16:creationId xmlns:a16="http://schemas.microsoft.com/office/drawing/2014/main" id="{F208862E-7A4D-B74C-A0A8-D792E3FD0F1C}"/>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9" name="Rectangle 8">
            <a:extLst>
              <a:ext uri="{FF2B5EF4-FFF2-40B4-BE49-F238E27FC236}">
                <a16:creationId xmlns:a16="http://schemas.microsoft.com/office/drawing/2014/main" id="{D4A58766-7E11-B24B-8AA3-02FB0FFB4E5F}"/>
              </a:ext>
            </a:extLst>
          </p:cNvPr>
          <p:cNvSpPr/>
          <p:nvPr userDrawn="1"/>
        </p:nvSpPr>
        <p:spPr>
          <a:xfrm>
            <a:off x="0" y="3534223"/>
            <a:ext cx="12192000" cy="154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962358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_left-sidebar-Narrow_light-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hart Placeholder 2">
            <a:extLst>
              <a:ext uri="{FF2B5EF4-FFF2-40B4-BE49-F238E27FC236}">
                <a16:creationId xmlns:a16="http://schemas.microsoft.com/office/drawing/2014/main" id="{E38BC730-E8CD-FE4E-A9FA-C686172226E0}"/>
              </a:ext>
            </a:extLst>
          </p:cNvPr>
          <p:cNvSpPr>
            <a:spLocks noGrp="1"/>
          </p:cNvSpPr>
          <p:nvPr>
            <p:ph type="chart" sz="quarter" idx="16"/>
          </p:nvPr>
        </p:nvSpPr>
        <p:spPr>
          <a:xfrm>
            <a:off x="4248150" y="812800"/>
            <a:ext cx="7535862" cy="5548313"/>
          </a:xfrm>
        </p:spPr>
        <p:txBody>
          <a:bodyPr/>
          <a:lstStyle>
            <a:lvl1pPr>
              <a:buClr>
                <a:schemeClr val="accent2"/>
              </a:buClr>
              <a:defRPr/>
            </a:lvl1pPr>
          </a:lstStyle>
          <a:p>
            <a:r>
              <a:rPr lang="zh-CN" altLang="en-US"/>
              <a:t>单击图标添加图表</a:t>
            </a:r>
            <a:endParaRPr lang="en-GB" dirty="0"/>
          </a:p>
        </p:txBody>
      </p:sp>
      <p:sp>
        <p:nvSpPr>
          <p:cNvPr id="19" name="Text Placeholder 17">
            <a:extLst>
              <a:ext uri="{FF2B5EF4-FFF2-40B4-BE49-F238E27FC236}">
                <a16:creationId xmlns:a16="http://schemas.microsoft.com/office/drawing/2014/main" id="{9B3FBD6B-BF2D-1D42-98CA-942DA0384928}"/>
              </a:ext>
            </a:extLst>
          </p:cNvPr>
          <p:cNvSpPr>
            <a:spLocks noGrp="1"/>
          </p:cNvSpPr>
          <p:nvPr>
            <p:ph type="body" sz="quarter" idx="29" hasCustomPrompt="1"/>
          </p:nvPr>
        </p:nvSpPr>
        <p:spPr>
          <a:xfrm>
            <a:off x="372086" y="1193187"/>
            <a:ext cx="2713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8FB1AD93-59CC-A043-95C4-17D7630AC0EF}"/>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1" name="Slide Number Placeholder 10">
            <a:extLst>
              <a:ext uri="{FF2B5EF4-FFF2-40B4-BE49-F238E27FC236}">
                <a16:creationId xmlns:a16="http://schemas.microsoft.com/office/drawing/2014/main" id="{51C16127-586B-0545-B6FE-D3A60DDFF225}"/>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5826A26D-271A-5440-A265-2997001153A2}"/>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54791BC1-114D-5D4F-99A4-D33028ACB492}"/>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39660766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_left-sidebar-Narrow_purp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hart Placeholder 2">
            <a:extLst>
              <a:ext uri="{FF2B5EF4-FFF2-40B4-BE49-F238E27FC236}">
                <a16:creationId xmlns:a16="http://schemas.microsoft.com/office/drawing/2014/main" id="{E38BC730-E8CD-FE4E-A9FA-C686172226E0}"/>
              </a:ext>
            </a:extLst>
          </p:cNvPr>
          <p:cNvSpPr>
            <a:spLocks noGrp="1"/>
          </p:cNvSpPr>
          <p:nvPr>
            <p:ph type="chart" sz="quarter" idx="16"/>
          </p:nvPr>
        </p:nvSpPr>
        <p:spPr>
          <a:xfrm>
            <a:off x="4248150" y="812800"/>
            <a:ext cx="7535862" cy="5548313"/>
          </a:xfrm>
        </p:spPr>
        <p:txBody>
          <a:bodyPr/>
          <a:lstStyle/>
          <a:p>
            <a:r>
              <a:rPr lang="zh-CN" altLang="en-US"/>
              <a:t>单击图标添加图表</a:t>
            </a:r>
            <a:endParaRPr lang="en-GB"/>
          </a:p>
        </p:txBody>
      </p:sp>
      <p:sp>
        <p:nvSpPr>
          <p:cNvPr id="17" name="Text Placeholder 17">
            <a:extLst>
              <a:ext uri="{FF2B5EF4-FFF2-40B4-BE49-F238E27FC236}">
                <a16:creationId xmlns:a16="http://schemas.microsoft.com/office/drawing/2014/main" id="{AFC89042-69F5-2D4B-9582-67FA80F05AD4}"/>
              </a:ext>
            </a:extLst>
          </p:cNvPr>
          <p:cNvSpPr>
            <a:spLocks noGrp="1"/>
          </p:cNvSpPr>
          <p:nvPr>
            <p:ph type="body" sz="quarter" idx="29" hasCustomPrompt="1"/>
          </p:nvPr>
        </p:nvSpPr>
        <p:spPr>
          <a:xfrm>
            <a:off x="372086" y="1193187"/>
            <a:ext cx="2713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8" name="Title 1">
            <a:extLst>
              <a:ext uri="{FF2B5EF4-FFF2-40B4-BE49-F238E27FC236}">
                <a16:creationId xmlns:a16="http://schemas.microsoft.com/office/drawing/2014/main" id="{16C0AF4F-2815-834D-B37C-26E4CCF4624A}"/>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1" name="Slide Number Placeholder 10">
            <a:extLst>
              <a:ext uri="{FF2B5EF4-FFF2-40B4-BE49-F238E27FC236}">
                <a16:creationId xmlns:a16="http://schemas.microsoft.com/office/drawing/2014/main" id="{90BC2DEB-DF9F-5342-A628-9F24059CF3CE}"/>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A7D5D2B4-7D16-BB4A-9B20-32462A330D37}"/>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8673385C-0E64-E744-AB56-8F189A8D95A7}"/>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33554513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able – full width">
    <p:spTree>
      <p:nvGrpSpPr>
        <p:cNvPr id="1" name=""/>
        <p:cNvGrpSpPr/>
        <p:nvPr/>
      </p:nvGrpSpPr>
      <p:grpSpPr>
        <a:xfrm>
          <a:off x="0" y="0"/>
          <a:ext cx="0" cy="0"/>
          <a:chOff x="0" y="0"/>
          <a:chExt cx="0" cy="0"/>
        </a:xfrm>
      </p:grpSpPr>
      <p:sp>
        <p:nvSpPr>
          <p:cNvPr id="7" name="Table Placeholder 2">
            <a:extLst>
              <a:ext uri="{FF2B5EF4-FFF2-40B4-BE49-F238E27FC236}">
                <a16:creationId xmlns:a16="http://schemas.microsoft.com/office/drawing/2014/main" id="{7814972F-D77D-7D46-A45E-0D070642CA4F}"/>
              </a:ext>
            </a:extLst>
          </p:cNvPr>
          <p:cNvSpPr>
            <a:spLocks noGrp="1"/>
          </p:cNvSpPr>
          <p:nvPr>
            <p:ph type="tbl" sz="quarter" idx="30"/>
          </p:nvPr>
        </p:nvSpPr>
        <p:spPr>
          <a:xfrm>
            <a:off x="373064" y="1812925"/>
            <a:ext cx="11410950" cy="4130676"/>
          </a:xfrm>
        </p:spPr>
        <p:txBody>
          <a:bodyPr/>
          <a:lstStyle/>
          <a:p>
            <a:r>
              <a:rPr lang="zh-CN" altLang="en-US"/>
              <a:t>单击图标添加表格</a:t>
            </a:r>
            <a:endParaRPr lang="en-GB"/>
          </a:p>
        </p:txBody>
      </p:sp>
      <p:sp>
        <p:nvSpPr>
          <p:cNvPr id="9" name="Text Placeholder 17">
            <a:extLst>
              <a:ext uri="{FF2B5EF4-FFF2-40B4-BE49-F238E27FC236}">
                <a16:creationId xmlns:a16="http://schemas.microsoft.com/office/drawing/2014/main" id="{14A11C82-2B1C-8F40-AE83-39E66912118B}"/>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0" name="Title 1">
            <a:extLst>
              <a:ext uri="{FF2B5EF4-FFF2-40B4-BE49-F238E27FC236}">
                <a16:creationId xmlns:a16="http://schemas.microsoft.com/office/drawing/2014/main" id="{FDACABCB-C48E-374D-BA23-DF98162FB6D0}"/>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3" name="Slide Number Placeholder 10">
            <a:extLst>
              <a:ext uri="{FF2B5EF4-FFF2-40B4-BE49-F238E27FC236}">
                <a16:creationId xmlns:a16="http://schemas.microsoft.com/office/drawing/2014/main" id="{9761FFFA-FA45-124C-B7B2-5432B0295D93}"/>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8BB107BF-8922-F547-8A10-0DD088D1A496}"/>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11" name="Text Placeholder 2">
            <a:extLst>
              <a:ext uri="{FF2B5EF4-FFF2-40B4-BE49-F238E27FC236}">
                <a16:creationId xmlns:a16="http://schemas.microsoft.com/office/drawing/2014/main" id="{BC21F7C3-449B-1740-B530-5DD8E4F56BB4}"/>
              </a:ext>
            </a:extLst>
          </p:cNvPr>
          <p:cNvSpPr>
            <a:spLocks noGrp="1"/>
          </p:cNvSpPr>
          <p:nvPr>
            <p:ph type="body" sz="quarter" idx="31" hasCustomPrompt="1"/>
          </p:nvPr>
        </p:nvSpPr>
        <p:spPr>
          <a:xfrm>
            <a:off x="373064" y="6057900"/>
            <a:ext cx="4838700" cy="303213"/>
          </a:xfrm>
        </p:spPr>
        <p:txBody>
          <a:bodyPr>
            <a:noAutofit/>
          </a:bodyPr>
          <a:lstStyle>
            <a:lvl1pPr marL="0" indent="0">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GB" dirty="0"/>
              <a:t>Source: Example of Source</a:t>
            </a:r>
          </a:p>
        </p:txBody>
      </p:sp>
    </p:spTree>
    <p:extLst>
      <p:ext uri="{BB962C8B-B14F-4D97-AF65-F5344CB8AC3E}">
        <p14:creationId xmlns:p14="http://schemas.microsoft.com/office/powerpoint/2010/main" val="4173939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Breaker templat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2FDF746-00D7-DA42-A4DB-F17FE29A9171}"/>
              </a:ext>
            </a:extLst>
          </p:cNvPr>
          <p:cNvSpPr>
            <a:spLocks noGrp="1"/>
          </p:cNvSpPr>
          <p:nvPr>
            <p:ph type="pic" sz="quarter" idx="11" hasCustomPrompt="1"/>
          </p:nvPr>
        </p:nvSpPr>
        <p:spPr>
          <a:xfrm>
            <a:off x="0" y="0"/>
            <a:ext cx="12192000" cy="6875272"/>
          </a:xfrm>
          <a:solidFill>
            <a:schemeClr val="bg1"/>
          </a:solidFill>
        </p:spPr>
        <p:txBody>
          <a:bodyPr>
            <a:normAutofit/>
          </a:bodyPr>
          <a:lstStyle>
            <a:lvl1pPr marL="0" marR="0" indent="0" algn="r" defTabSz="914377"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2200"/>
            </a:lvl1pPr>
          </a:lstStyle>
          <a:p>
            <a:pPr marL="360000" marR="0" lvl="0" indent="-360000" algn="l" defTabSz="914377" rtl="0" eaLnBrk="1" fontAlgn="auto" latinLnBrk="0" hangingPunct="1">
              <a:lnSpc>
                <a:spcPct val="90000"/>
              </a:lnSpc>
              <a:spcBef>
                <a:spcPts val="0"/>
              </a:spcBef>
              <a:spcAft>
                <a:spcPts val="600"/>
              </a:spcAft>
              <a:buClr>
                <a:schemeClr val="accent1"/>
              </a:buClr>
              <a:buSzTx/>
              <a:buFont typeface="Arial" panose="020B0604020202020204" pitchFamily="34" charset="0"/>
              <a:buChar char="•"/>
              <a:tabLst/>
              <a:defRPr/>
            </a:pPr>
            <a:r>
              <a:rPr lang="en-GB" dirty="0"/>
              <a:t>To add and an image: drag and drop an image on to this frame or click the icon in the centre of the page</a:t>
            </a:r>
          </a:p>
          <a:p>
            <a:endParaRPr lang="en-GB" dirty="0"/>
          </a:p>
        </p:txBody>
      </p:sp>
      <p:sp>
        <p:nvSpPr>
          <p:cNvPr id="3" name="Text Placeholder 2">
            <a:extLst>
              <a:ext uri="{FF2B5EF4-FFF2-40B4-BE49-F238E27FC236}">
                <a16:creationId xmlns:a16="http://schemas.microsoft.com/office/drawing/2014/main" id="{16029723-4B03-B147-9DE1-9BD06874B05A}"/>
              </a:ext>
            </a:extLst>
          </p:cNvPr>
          <p:cNvSpPr>
            <a:spLocks noGrp="1"/>
          </p:cNvSpPr>
          <p:nvPr>
            <p:ph type="body" sz="quarter" idx="10" hasCustomPrompt="1"/>
          </p:nvPr>
        </p:nvSpPr>
        <p:spPr>
          <a:xfrm>
            <a:off x="1351168" y="2532856"/>
            <a:ext cx="9489664" cy="1792288"/>
          </a:xfrm>
        </p:spPr>
        <p:txBody>
          <a:bodyPr anchor="ctr" anchorCtr="0">
            <a:noAutofit/>
          </a:bodyPr>
          <a:lstStyle>
            <a:lvl1pPr marL="0" indent="0" algn="ctr">
              <a:lnSpc>
                <a:spcPct val="85000"/>
              </a:lnSpc>
              <a:buNone/>
              <a:defRPr sz="4600" b="1" spc="20" baseline="0"/>
            </a:lvl1pPr>
          </a:lstStyle>
          <a:p>
            <a:pPr lvl="0"/>
            <a:r>
              <a:rPr lang="en-US" dirty="0"/>
              <a:t>Insert section title</a:t>
            </a:r>
          </a:p>
        </p:txBody>
      </p:sp>
      <p:sp>
        <p:nvSpPr>
          <p:cNvPr id="6" name="Slide Number Placeholder 10">
            <a:extLst>
              <a:ext uri="{FF2B5EF4-FFF2-40B4-BE49-F238E27FC236}">
                <a16:creationId xmlns:a16="http://schemas.microsoft.com/office/drawing/2014/main" id="{EB0E6B2C-4C0D-894C-BEFF-4DB93C2B608C}"/>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7" name="Footer Placeholder 3">
            <a:extLst>
              <a:ext uri="{FF2B5EF4-FFF2-40B4-BE49-F238E27FC236}">
                <a16:creationId xmlns:a16="http://schemas.microsoft.com/office/drawing/2014/main" id="{4E924A93-5C01-5C4C-B237-80DF596BEF14}"/>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1553294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able 1/3 –  Primary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able Placeholder 2">
            <a:extLst>
              <a:ext uri="{FF2B5EF4-FFF2-40B4-BE49-F238E27FC236}">
                <a16:creationId xmlns:a16="http://schemas.microsoft.com/office/drawing/2014/main" id="{D2720E0F-C7F6-3A43-8639-9953BFE586EA}"/>
              </a:ext>
            </a:extLst>
          </p:cNvPr>
          <p:cNvSpPr>
            <a:spLocks noGrp="1"/>
          </p:cNvSpPr>
          <p:nvPr>
            <p:ph type="tbl" sz="quarter" idx="30"/>
          </p:nvPr>
        </p:nvSpPr>
        <p:spPr>
          <a:xfrm>
            <a:off x="4057650" y="812801"/>
            <a:ext cx="7726363" cy="5130800"/>
          </a:xfrm>
        </p:spPr>
        <p:txBody>
          <a:bodyPr/>
          <a:lstStyle/>
          <a:p>
            <a:r>
              <a:rPr lang="zh-CN" altLang="en-US"/>
              <a:t>单击图标添加表格</a:t>
            </a:r>
            <a:endParaRPr lang="en-GB"/>
          </a:p>
        </p:txBody>
      </p:sp>
      <p:sp>
        <p:nvSpPr>
          <p:cNvPr id="3" name="Text Placeholder 2">
            <a:extLst>
              <a:ext uri="{FF2B5EF4-FFF2-40B4-BE49-F238E27FC236}">
                <a16:creationId xmlns:a16="http://schemas.microsoft.com/office/drawing/2014/main" id="{AE158BCA-8F1E-C84A-B47F-6A9DCA17815E}"/>
              </a:ext>
            </a:extLst>
          </p:cNvPr>
          <p:cNvSpPr>
            <a:spLocks noGrp="1"/>
          </p:cNvSpPr>
          <p:nvPr>
            <p:ph type="body" sz="quarter" idx="31" hasCustomPrompt="1"/>
          </p:nvPr>
        </p:nvSpPr>
        <p:spPr>
          <a:xfrm>
            <a:off x="4057650" y="6057900"/>
            <a:ext cx="4838700" cy="303213"/>
          </a:xfrm>
        </p:spPr>
        <p:txBody>
          <a:bodyPr>
            <a:noAutofit/>
          </a:bodyPr>
          <a:lstStyle>
            <a:lvl1pPr marL="0" indent="0">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GB" dirty="0"/>
              <a:t>Source: Example of Source</a:t>
            </a:r>
          </a:p>
        </p:txBody>
      </p:sp>
      <p:sp>
        <p:nvSpPr>
          <p:cNvPr id="10" name="Text Placeholder 17">
            <a:extLst>
              <a:ext uri="{FF2B5EF4-FFF2-40B4-BE49-F238E27FC236}">
                <a16:creationId xmlns:a16="http://schemas.microsoft.com/office/drawing/2014/main" id="{D6EEC35B-6178-B044-BBED-FE5ED0DCFF2A}"/>
              </a:ext>
            </a:extLst>
          </p:cNvPr>
          <p:cNvSpPr>
            <a:spLocks noGrp="1"/>
          </p:cNvSpPr>
          <p:nvPr>
            <p:ph type="body" sz="quarter" idx="29" hasCustomPrompt="1"/>
          </p:nvPr>
        </p:nvSpPr>
        <p:spPr>
          <a:xfrm>
            <a:off x="372086" y="1221763"/>
            <a:ext cx="2713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1" name="Title 1">
            <a:extLst>
              <a:ext uri="{FF2B5EF4-FFF2-40B4-BE49-F238E27FC236}">
                <a16:creationId xmlns:a16="http://schemas.microsoft.com/office/drawing/2014/main" id="{76D783F7-8B11-3B43-AAFD-4EB066CBBF37}"/>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5" name="Slide Number Placeholder 10">
            <a:extLst>
              <a:ext uri="{FF2B5EF4-FFF2-40B4-BE49-F238E27FC236}">
                <a16:creationId xmlns:a16="http://schemas.microsoft.com/office/drawing/2014/main" id="{925A1972-08B5-564A-AC93-41A7E5EF533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6" name="Footer Placeholder 3">
            <a:extLst>
              <a:ext uri="{FF2B5EF4-FFF2-40B4-BE49-F238E27FC236}">
                <a16:creationId xmlns:a16="http://schemas.microsoft.com/office/drawing/2014/main" id="{80021C5D-1919-0E41-84BA-54274C9A6D6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28F1EEE3-C50B-064B-A38D-6942D0FDC3DA}"/>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19857900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able 1/3 – Primary 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able Placeholder 2">
            <a:extLst>
              <a:ext uri="{FF2B5EF4-FFF2-40B4-BE49-F238E27FC236}">
                <a16:creationId xmlns:a16="http://schemas.microsoft.com/office/drawing/2014/main" id="{A75D7BA3-D1A3-EF4D-9A3D-543D59948EDA}"/>
              </a:ext>
            </a:extLst>
          </p:cNvPr>
          <p:cNvSpPr>
            <a:spLocks noGrp="1"/>
          </p:cNvSpPr>
          <p:nvPr>
            <p:ph type="tbl" sz="quarter" idx="30"/>
          </p:nvPr>
        </p:nvSpPr>
        <p:spPr>
          <a:xfrm>
            <a:off x="4057650" y="812801"/>
            <a:ext cx="7726363" cy="5130800"/>
          </a:xfrm>
        </p:spPr>
        <p:txBody>
          <a:bodyPr/>
          <a:lstStyle>
            <a:lvl1pPr>
              <a:buClr>
                <a:schemeClr val="accent2"/>
              </a:buClr>
              <a:defRPr/>
            </a:lvl1pPr>
          </a:lstStyle>
          <a:p>
            <a:r>
              <a:rPr lang="zh-CN" altLang="en-US"/>
              <a:t>单击图标添加表格</a:t>
            </a:r>
            <a:endParaRPr lang="en-GB" dirty="0"/>
          </a:p>
        </p:txBody>
      </p:sp>
      <p:sp>
        <p:nvSpPr>
          <p:cNvPr id="11" name="Text Placeholder 2">
            <a:extLst>
              <a:ext uri="{FF2B5EF4-FFF2-40B4-BE49-F238E27FC236}">
                <a16:creationId xmlns:a16="http://schemas.microsoft.com/office/drawing/2014/main" id="{32E68446-77BB-BB4A-80B6-793497861559}"/>
              </a:ext>
            </a:extLst>
          </p:cNvPr>
          <p:cNvSpPr>
            <a:spLocks noGrp="1"/>
          </p:cNvSpPr>
          <p:nvPr>
            <p:ph type="body" sz="quarter" idx="31" hasCustomPrompt="1"/>
          </p:nvPr>
        </p:nvSpPr>
        <p:spPr>
          <a:xfrm>
            <a:off x="4057650" y="6057900"/>
            <a:ext cx="4838700" cy="303213"/>
          </a:xfrm>
        </p:spPr>
        <p:txBody>
          <a:bodyPr>
            <a:noAutofit/>
          </a:bodyPr>
          <a:lstStyle>
            <a:lvl1pPr marL="0" indent="0">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GB" dirty="0"/>
              <a:t>Source: Example of Source</a:t>
            </a:r>
          </a:p>
        </p:txBody>
      </p:sp>
      <p:sp>
        <p:nvSpPr>
          <p:cNvPr id="19" name="Text Placeholder 17">
            <a:extLst>
              <a:ext uri="{FF2B5EF4-FFF2-40B4-BE49-F238E27FC236}">
                <a16:creationId xmlns:a16="http://schemas.microsoft.com/office/drawing/2014/main" id="{3208D185-807E-9043-873E-861652E2F809}"/>
              </a:ext>
            </a:extLst>
          </p:cNvPr>
          <p:cNvSpPr>
            <a:spLocks noGrp="1"/>
          </p:cNvSpPr>
          <p:nvPr>
            <p:ph type="body" sz="quarter" idx="29" hasCustomPrompt="1"/>
          </p:nvPr>
        </p:nvSpPr>
        <p:spPr>
          <a:xfrm>
            <a:off x="372086" y="1221763"/>
            <a:ext cx="2713387"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subtitle</a:t>
            </a:r>
          </a:p>
        </p:txBody>
      </p:sp>
      <p:sp>
        <p:nvSpPr>
          <p:cNvPr id="20" name="Title 1">
            <a:extLst>
              <a:ext uri="{FF2B5EF4-FFF2-40B4-BE49-F238E27FC236}">
                <a16:creationId xmlns:a16="http://schemas.microsoft.com/office/drawing/2014/main" id="{B5379FA2-EF79-D74F-A482-40B529640DD5}"/>
              </a:ext>
            </a:extLst>
          </p:cNvPr>
          <p:cNvSpPr>
            <a:spLocks noGrp="1"/>
          </p:cNvSpPr>
          <p:nvPr>
            <p:ph type="title" hasCustomPrompt="1"/>
          </p:nvPr>
        </p:nvSpPr>
        <p:spPr>
          <a:xfrm>
            <a:off x="373064" y="816951"/>
            <a:ext cx="2713036"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6" name="Slide Number Placeholder 10">
            <a:extLst>
              <a:ext uri="{FF2B5EF4-FFF2-40B4-BE49-F238E27FC236}">
                <a16:creationId xmlns:a16="http://schemas.microsoft.com/office/drawing/2014/main" id="{C92133AF-F593-324A-94E0-515C9B37B957}"/>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7" name="Footer Placeholder 3">
            <a:extLst>
              <a:ext uri="{FF2B5EF4-FFF2-40B4-BE49-F238E27FC236}">
                <a16:creationId xmlns:a16="http://schemas.microsoft.com/office/drawing/2014/main" id="{AC7DC6EA-2165-7341-A0A2-9C0CD1BAD4EC}"/>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345B669C-6D6B-8542-B38A-7345659429A3}"/>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23707768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Headings only_light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F0F6E9-1A4C-9F4E-BEC4-B3D0F3ADE1E3}"/>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 Placeholder 17">
            <a:extLst>
              <a:ext uri="{FF2B5EF4-FFF2-40B4-BE49-F238E27FC236}">
                <a16:creationId xmlns:a16="http://schemas.microsoft.com/office/drawing/2014/main" id="{8C412BA8-78F8-0E48-AB14-09AF96079BE0}"/>
              </a:ext>
            </a:extLst>
          </p:cNvPr>
          <p:cNvSpPr>
            <a:spLocks noGrp="1"/>
          </p:cNvSpPr>
          <p:nvPr userDrawn="1">
            <p:ph type="body" sz="quarter" idx="15" hasCustomPrompt="1"/>
          </p:nvPr>
        </p:nvSpPr>
        <p:spPr>
          <a:xfrm>
            <a:off x="378963" y="1243197"/>
            <a:ext cx="8517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2118BAC2-F92A-8A48-8A09-EF5EB22BED7C}"/>
              </a:ext>
            </a:extLst>
          </p:cNvPr>
          <p:cNvSpPr>
            <a:spLocks noGrp="1"/>
          </p:cNvSpPr>
          <p:nvPr userDrawn="1">
            <p:ph type="title" hasCustomPrompt="1"/>
          </p:nvPr>
        </p:nvSpPr>
        <p:spPr>
          <a:xfrm>
            <a:off x="379937" y="812800"/>
            <a:ext cx="851641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9" name="Slide Number Placeholder 10">
            <a:extLst>
              <a:ext uri="{FF2B5EF4-FFF2-40B4-BE49-F238E27FC236}">
                <a16:creationId xmlns:a16="http://schemas.microsoft.com/office/drawing/2014/main" id="{25B4AF09-50B1-F544-BB48-4F185980FF9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F1813B6C-E668-D549-A535-721F3355484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24" name="TextBox 23">
            <a:extLst>
              <a:ext uri="{FF2B5EF4-FFF2-40B4-BE49-F238E27FC236}">
                <a16:creationId xmlns:a16="http://schemas.microsoft.com/office/drawing/2014/main" id="{6A39776C-03FE-7041-8BDD-31910E214FCF}"/>
              </a:ext>
            </a:extLst>
          </p:cNvPr>
          <p:cNvSpPr txBox="1"/>
          <p:nvPr userDrawn="1"/>
        </p:nvSpPr>
        <p:spPr>
          <a:xfrm>
            <a:off x="9591040" y="5174848"/>
            <a:ext cx="2926080" cy="400110"/>
          </a:xfrm>
          <a:prstGeom prst="rect">
            <a:avLst/>
          </a:prstGeom>
          <a:noFill/>
        </p:spPr>
        <p:txBody>
          <a:bodyPr wrap="square" rtlCol="0">
            <a:spAutoFit/>
          </a:bodyPr>
          <a:lstStyle/>
          <a:p>
            <a:pPr algn="ctr"/>
            <a:r>
              <a:rPr lang="en-GB" sz="1000" dirty="0">
                <a:solidFill>
                  <a:schemeClr val="bg1"/>
                </a:solidFill>
              </a:rPr>
              <a:t>Width: 2.38</a:t>
            </a:r>
          </a:p>
          <a:p>
            <a:pPr algn="ctr"/>
            <a:r>
              <a:rPr lang="en-GB" sz="1000" dirty="0">
                <a:solidFill>
                  <a:schemeClr val="bg1"/>
                </a:solidFill>
              </a:rPr>
              <a:t>Height: 4.26</a:t>
            </a:r>
          </a:p>
        </p:txBody>
      </p:sp>
      <p:sp>
        <p:nvSpPr>
          <p:cNvPr id="22" name="TextBox 21">
            <a:extLst>
              <a:ext uri="{FF2B5EF4-FFF2-40B4-BE49-F238E27FC236}">
                <a16:creationId xmlns:a16="http://schemas.microsoft.com/office/drawing/2014/main" id="{A3C4FC33-D36A-5040-9316-214043921C97}"/>
              </a:ext>
            </a:extLst>
          </p:cNvPr>
          <p:cNvSpPr txBox="1"/>
          <p:nvPr userDrawn="1"/>
        </p:nvSpPr>
        <p:spPr>
          <a:xfrm>
            <a:off x="9329420" y="3070136"/>
            <a:ext cx="2926080" cy="400110"/>
          </a:xfrm>
          <a:prstGeom prst="rect">
            <a:avLst/>
          </a:prstGeom>
          <a:noFill/>
        </p:spPr>
        <p:txBody>
          <a:bodyPr wrap="square" rtlCol="0">
            <a:spAutoFit/>
          </a:bodyPr>
          <a:lstStyle/>
          <a:p>
            <a:pPr algn="ctr"/>
            <a:r>
              <a:rPr lang="en-GB" sz="1000" dirty="0">
                <a:solidFill>
                  <a:schemeClr val="bg1"/>
                </a:solidFill>
              </a:rPr>
              <a:t>Width: 3.81cm</a:t>
            </a:r>
          </a:p>
          <a:p>
            <a:pPr algn="ctr"/>
            <a:r>
              <a:rPr lang="en-GB" sz="1000" dirty="0">
                <a:solidFill>
                  <a:schemeClr val="bg1"/>
                </a:solidFill>
              </a:rPr>
              <a:t>Height: 5.03cm</a:t>
            </a:r>
          </a:p>
        </p:txBody>
      </p:sp>
      <p:sp>
        <p:nvSpPr>
          <p:cNvPr id="23" name="TextBox 22">
            <a:extLst>
              <a:ext uri="{FF2B5EF4-FFF2-40B4-BE49-F238E27FC236}">
                <a16:creationId xmlns:a16="http://schemas.microsoft.com/office/drawing/2014/main" id="{1586CAF0-D62D-EB4E-B234-37C1ABD05619}"/>
              </a:ext>
            </a:extLst>
          </p:cNvPr>
          <p:cNvSpPr txBox="1"/>
          <p:nvPr userDrawn="1"/>
        </p:nvSpPr>
        <p:spPr>
          <a:xfrm>
            <a:off x="1043504" y="3105552"/>
            <a:ext cx="2926080" cy="400110"/>
          </a:xfrm>
          <a:prstGeom prst="rect">
            <a:avLst/>
          </a:prstGeom>
          <a:noFill/>
        </p:spPr>
        <p:txBody>
          <a:bodyPr wrap="square" rtlCol="0">
            <a:spAutoFit/>
          </a:bodyPr>
          <a:lstStyle/>
          <a:p>
            <a:pPr algn="ctr"/>
            <a:r>
              <a:rPr lang="en-GB" sz="1000" dirty="0">
                <a:solidFill>
                  <a:schemeClr val="bg1"/>
                </a:solidFill>
              </a:rPr>
              <a:t>Width: 2.25cm</a:t>
            </a:r>
          </a:p>
          <a:p>
            <a:pPr algn="ctr"/>
            <a:r>
              <a:rPr lang="en-GB" sz="1000" dirty="0">
                <a:solidFill>
                  <a:schemeClr val="bg1"/>
                </a:solidFill>
              </a:rPr>
              <a:t>Height: 3.96cm</a:t>
            </a:r>
          </a:p>
        </p:txBody>
      </p:sp>
      <p:sp>
        <p:nvSpPr>
          <p:cNvPr id="2" name="TextBox 1">
            <a:extLst>
              <a:ext uri="{FF2B5EF4-FFF2-40B4-BE49-F238E27FC236}">
                <a16:creationId xmlns:a16="http://schemas.microsoft.com/office/drawing/2014/main" id="{8B98FDFF-ED30-3D46-9AA1-3C89A0F936E6}"/>
              </a:ext>
            </a:extLst>
          </p:cNvPr>
          <p:cNvSpPr txBox="1"/>
          <p:nvPr userDrawn="1"/>
        </p:nvSpPr>
        <p:spPr>
          <a:xfrm>
            <a:off x="5213350" y="4104640"/>
            <a:ext cx="2926080" cy="400110"/>
          </a:xfrm>
          <a:prstGeom prst="rect">
            <a:avLst/>
          </a:prstGeom>
          <a:noFill/>
        </p:spPr>
        <p:txBody>
          <a:bodyPr wrap="square" rtlCol="0">
            <a:spAutoFit/>
          </a:bodyPr>
          <a:lstStyle/>
          <a:p>
            <a:pPr algn="ctr"/>
            <a:r>
              <a:rPr lang="en-GB" sz="1000" dirty="0">
                <a:solidFill>
                  <a:schemeClr val="bg1"/>
                </a:solidFill>
              </a:rPr>
              <a:t>Width: 16.81cm</a:t>
            </a:r>
          </a:p>
          <a:p>
            <a:pPr algn="ctr"/>
            <a:r>
              <a:rPr lang="en-GB" sz="1000" dirty="0">
                <a:solidFill>
                  <a:schemeClr val="bg1"/>
                </a:solidFill>
              </a:rPr>
              <a:t>Height: 9.9cm</a:t>
            </a:r>
          </a:p>
        </p:txBody>
      </p:sp>
      <p:sp>
        <p:nvSpPr>
          <p:cNvPr id="21" name="TextBox 20">
            <a:extLst>
              <a:ext uri="{FF2B5EF4-FFF2-40B4-BE49-F238E27FC236}">
                <a16:creationId xmlns:a16="http://schemas.microsoft.com/office/drawing/2014/main" id="{ABB9DB08-8871-274B-8F8A-E818DB2217DB}"/>
              </a:ext>
            </a:extLst>
          </p:cNvPr>
          <p:cNvSpPr txBox="1"/>
          <p:nvPr userDrawn="1"/>
        </p:nvSpPr>
        <p:spPr>
          <a:xfrm>
            <a:off x="417528" y="4980920"/>
            <a:ext cx="2926080" cy="400110"/>
          </a:xfrm>
          <a:prstGeom prst="rect">
            <a:avLst/>
          </a:prstGeom>
          <a:noFill/>
        </p:spPr>
        <p:txBody>
          <a:bodyPr wrap="square" rtlCol="0">
            <a:spAutoFit/>
          </a:bodyPr>
          <a:lstStyle/>
          <a:p>
            <a:pPr algn="ctr"/>
            <a:r>
              <a:rPr lang="en-GB" sz="1000" dirty="0">
                <a:solidFill>
                  <a:schemeClr val="bg1"/>
                </a:solidFill>
              </a:rPr>
              <a:t>Width: 7.4cm</a:t>
            </a:r>
          </a:p>
          <a:p>
            <a:pPr algn="ctr"/>
            <a:r>
              <a:rPr lang="en-GB" sz="1000" dirty="0">
                <a:solidFill>
                  <a:schemeClr val="bg1"/>
                </a:solidFill>
              </a:rPr>
              <a:t>Height: 4.69cm</a:t>
            </a:r>
          </a:p>
        </p:txBody>
      </p:sp>
      <p:pic>
        <p:nvPicPr>
          <p:cNvPr id="12" name="Picture 11">
            <a:extLst>
              <a:ext uri="{FF2B5EF4-FFF2-40B4-BE49-F238E27FC236}">
                <a16:creationId xmlns:a16="http://schemas.microsoft.com/office/drawing/2014/main" id="{7EA4402E-62A1-814F-9A18-2B853A802F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04142" y="1713201"/>
            <a:ext cx="6461466" cy="4209305"/>
          </a:xfrm>
          <a:prstGeom prst="rect">
            <a:avLst/>
          </a:prstGeom>
        </p:spPr>
      </p:pic>
      <p:pic>
        <p:nvPicPr>
          <p:cNvPr id="13" name="Picture 12">
            <a:extLst>
              <a:ext uri="{FF2B5EF4-FFF2-40B4-BE49-F238E27FC236}">
                <a16:creationId xmlns:a16="http://schemas.microsoft.com/office/drawing/2014/main" id="{BDD00BEE-841B-294F-86FD-F753436E43E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78941" y="1757208"/>
            <a:ext cx="1615385" cy="2214137"/>
          </a:xfrm>
          <a:prstGeom prst="rect">
            <a:avLst/>
          </a:prstGeom>
        </p:spPr>
      </p:pic>
      <p:pic>
        <p:nvPicPr>
          <p:cNvPr id="14" name="Picture 13">
            <a:extLst>
              <a:ext uri="{FF2B5EF4-FFF2-40B4-BE49-F238E27FC236}">
                <a16:creationId xmlns:a16="http://schemas.microsoft.com/office/drawing/2014/main" id="{E516B672-4C62-4B46-BF24-184D2F36613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7710" y="3583562"/>
            <a:ext cx="3863405" cy="2418828"/>
          </a:xfrm>
          <a:prstGeom prst="rect">
            <a:avLst/>
          </a:prstGeom>
        </p:spPr>
      </p:pic>
      <p:pic>
        <p:nvPicPr>
          <p:cNvPr id="15" name="Picture 14">
            <a:extLst>
              <a:ext uri="{FF2B5EF4-FFF2-40B4-BE49-F238E27FC236}">
                <a16:creationId xmlns:a16="http://schemas.microsoft.com/office/drawing/2014/main" id="{524546C9-2DAA-AA44-B97C-C8BC145AEF2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16200000">
            <a:off x="1971553" y="2265264"/>
            <a:ext cx="1028328" cy="1849562"/>
          </a:xfrm>
          <a:prstGeom prst="rect">
            <a:avLst/>
          </a:prstGeom>
        </p:spPr>
      </p:pic>
      <p:pic>
        <p:nvPicPr>
          <p:cNvPr id="16" name="Picture 15">
            <a:extLst>
              <a:ext uri="{FF2B5EF4-FFF2-40B4-BE49-F238E27FC236}">
                <a16:creationId xmlns:a16="http://schemas.microsoft.com/office/drawing/2014/main" id="{C7B4EFE7-EC00-0E47-BABB-C8A8AE19484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5400000">
            <a:off x="10058978" y="4470675"/>
            <a:ext cx="1972732" cy="1096809"/>
          </a:xfrm>
          <a:prstGeom prst="rect">
            <a:avLst/>
          </a:prstGeom>
          <a:noFill/>
        </p:spPr>
      </p:pic>
      <p:sp>
        <p:nvSpPr>
          <p:cNvPr id="5" name="Picture Placeholder 4">
            <a:extLst>
              <a:ext uri="{FF2B5EF4-FFF2-40B4-BE49-F238E27FC236}">
                <a16:creationId xmlns:a16="http://schemas.microsoft.com/office/drawing/2014/main" id="{A3F07E68-E714-C74F-AE53-1B597DFC0C16}"/>
              </a:ext>
            </a:extLst>
          </p:cNvPr>
          <p:cNvSpPr>
            <a:spLocks noGrp="1"/>
          </p:cNvSpPr>
          <p:nvPr>
            <p:ph type="pic" sz="quarter" idx="16"/>
          </p:nvPr>
        </p:nvSpPr>
        <p:spPr>
          <a:xfrm>
            <a:off x="3703638" y="1944688"/>
            <a:ext cx="6053137" cy="3565525"/>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17" name="Picture Placeholder 4">
            <a:extLst>
              <a:ext uri="{FF2B5EF4-FFF2-40B4-BE49-F238E27FC236}">
                <a16:creationId xmlns:a16="http://schemas.microsoft.com/office/drawing/2014/main" id="{7C72D081-ABA2-9145-9B58-2C00E9E059EB}"/>
              </a:ext>
            </a:extLst>
          </p:cNvPr>
          <p:cNvSpPr>
            <a:spLocks noGrp="1"/>
          </p:cNvSpPr>
          <p:nvPr>
            <p:ph type="pic" sz="quarter" idx="17"/>
          </p:nvPr>
        </p:nvSpPr>
        <p:spPr>
          <a:xfrm>
            <a:off x="10104120" y="1952897"/>
            <a:ext cx="1371599" cy="1809206"/>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18" name="Picture Placeholder 4">
            <a:extLst>
              <a:ext uri="{FF2B5EF4-FFF2-40B4-BE49-F238E27FC236}">
                <a16:creationId xmlns:a16="http://schemas.microsoft.com/office/drawing/2014/main" id="{1A4FD747-7EBA-6A4B-BF3D-7111BCD47E95}"/>
              </a:ext>
            </a:extLst>
          </p:cNvPr>
          <p:cNvSpPr>
            <a:spLocks noGrp="1"/>
          </p:cNvSpPr>
          <p:nvPr>
            <p:ph type="pic" sz="quarter" idx="18"/>
          </p:nvPr>
        </p:nvSpPr>
        <p:spPr>
          <a:xfrm>
            <a:off x="10620103" y="4245429"/>
            <a:ext cx="855617" cy="1534886"/>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19" name="Picture Placeholder 4">
            <a:extLst>
              <a:ext uri="{FF2B5EF4-FFF2-40B4-BE49-F238E27FC236}">
                <a16:creationId xmlns:a16="http://schemas.microsoft.com/office/drawing/2014/main" id="{C7B31EEB-957C-A04B-A5E8-536E0C5195E7}"/>
              </a:ext>
            </a:extLst>
          </p:cNvPr>
          <p:cNvSpPr>
            <a:spLocks noGrp="1"/>
          </p:cNvSpPr>
          <p:nvPr>
            <p:ph type="pic" sz="quarter" idx="19"/>
          </p:nvPr>
        </p:nvSpPr>
        <p:spPr>
          <a:xfrm>
            <a:off x="1775520" y="2788919"/>
            <a:ext cx="1424880" cy="809897"/>
          </a:xfrm>
          <a:noFill/>
        </p:spPr>
        <p:txBody>
          <a:bodyPr>
            <a:normAutofit/>
          </a:bodyPr>
          <a:lstStyle>
            <a:lvl1pPr marL="0" indent="0">
              <a:buNone/>
              <a:defRPr sz="1800">
                <a:solidFill>
                  <a:schemeClr val="bg1"/>
                </a:solidFill>
              </a:defRPr>
            </a:lvl1pPr>
          </a:lstStyle>
          <a:p>
            <a:r>
              <a:rPr lang="zh-CN" altLang="en-US"/>
              <a:t>单击图标添加图片</a:t>
            </a:r>
            <a:endParaRPr lang="en-GB" dirty="0"/>
          </a:p>
        </p:txBody>
      </p:sp>
      <p:sp>
        <p:nvSpPr>
          <p:cNvPr id="20" name="Picture Placeholder 4">
            <a:extLst>
              <a:ext uri="{FF2B5EF4-FFF2-40B4-BE49-F238E27FC236}">
                <a16:creationId xmlns:a16="http://schemas.microsoft.com/office/drawing/2014/main" id="{9399F855-B56D-2A4A-93CB-ED786DB72778}"/>
              </a:ext>
            </a:extLst>
          </p:cNvPr>
          <p:cNvSpPr>
            <a:spLocks noGrp="1"/>
          </p:cNvSpPr>
          <p:nvPr>
            <p:ph type="pic" sz="quarter" idx="20"/>
          </p:nvPr>
        </p:nvSpPr>
        <p:spPr>
          <a:xfrm>
            <a:off x="568048" y="3915180"/>
            <a:ext cx="2664000" cy="1686723"/>
          </a:xfrm>
          <a:noFill/>
        </p:spPr>
        <p:txBody>
          <a:bodyPr>
            <a:normAutofit/>
          </a:bodyPr>
          <a:lstStyle>
            <a:lvl1pPr marL="0" indent="0">
              <a:buNone/>
              <a:defRPr sz="1800">
                <a:solidFill>
                  <a:schemeClr val="bg1"/>
                </a:solidFill>
              </a:defRPr>
            </a:lvl1pPr>
          </a:lstStyle>
          <a:p>
            <a:r>
              <a:rPr lang="zh-CN" altLang="en-US"/>
              <a:t>单击图标添加图片</a:t>
            </a:r>
            <a:endParaRPr lang="en-GB" dirty="0"/>
          </a:p>
        </p:txBody>
      </p:sp>
    </p:spTree>
    <p:extLst>
      <p:ext uri="{BB962C8B-B14F-4D97-AF65-F5344CB8AC3E}">
        <p14:creationId xmlns:p14="http://schemas.microsoft.com/office/powerpoint/2010/main" val="7939134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Headings only_light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BCAFFD-24FD-1A41-B59D-DAB027DAD453}"/>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 Placeholder 17">
            <a:extLst>
              <a:ext uri="{FF2B5EF4-FFF2-40B4-BE49-F238E27FC236}">
                <a16:creationId xmlns:a16="http://schemas.microsoft.com/office/drawing/2014/main" id="{8C412BA8-78F8-0E48-AB14-09AF96079BE0}"/>
              </a:ext>
            </a:extLst>
          </p:cNvPr>
          <p:cNvSpPr>
            <a:spLocks noGrp="1"/>
          </p:cNvSpPr>
          <p:nvPr userDrawn="1">
            <p:ph type="body" sz="quarter" idx="15" hasCustomPrompt="1"/>
          </p:nvPr>
        </p:nvSpPr>
        <p:spPr>
          <a:xfrm>
            <a:off x="378963" y="1243197"/>
            <a:ext cx="8517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2118BAC2-F92A-8A48-8A09-EF5EB22BED7C}"/>
              </a:ext>
            </a:extLst>
          </p:cNvPr>
          <p:cNvSpPr>
            <a:spLocks noGrp="1"/>
          </p:cNvSpPr>
          <p:nvPr userDrawn="1">
            <p:ph type="title" hasCustomPrompt="1"/>
          </p:nvPr>
        </p:nvSpPr>
        <p:spPr>
          <a:xfrm>
            <a:off x="379937" y="812800"/>
            <a:ext cx="851641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8" name="Slide Number Placeholder 10">
            <a:extLst>
              <a:ext uri="{FF2B5EF4-FFF2-40B4-BE49-F238E27FC236}">
                <a16:creationId xmlns:a16="http://schemas.microsoft.com/office/drawing/2014/main" id="{DEFED211-0707-3C4C-8CA4-0EBBC177450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BD35285C-D39A-8D43-8356-1293B52EE291}"/>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38" name="TextBox 37">
            <a:extLst>
              <a:ext uri="{FF2B5EF4-FFF2-40B4-BE49-F238E27FC236}">
                <a16:creationId xmlns:a16="http://schemas.microsoft.com/office/drawing/2014/main" id="{7BCD5F2A-D83F-9B48-85FA-4C61F5F0D33B}"/>
              </a:ext>
            </a:extLst>
          </p:cNvPr>
          <p:cNvSpPr txBox="1"/>
          <p:nvPr userDrawn="1"/>
        </p:nvSpPr>
        <p:spPr>
          <a:xfrm>
            <a:off x="9329420" y="3070136"/>
            <a:ext cx="2926080" cy="400110"/>
          </a:xfrm>
          <a:prstGeom prst="rect">
            <a:avLst/>
          </a:prstGeom>
          <a:noFill/>
        </p:spPr>
        <p:txBody>
          <a:bodyPr wrap="square" rtlCol="0">
            <a:spAutoFit/>
          </a:bodyPr>
          <a:lstStyle/>
          <a:p>
            <a:pPr algn="ctr"/>
            <a:r>
              <a:rPr lang="en-GB" sz="1000" dirty="0">
                <a:solidFill>
                  <a:schemeClr val="bg1"/>
                </a:solidFill>
              </a:rPr>
              <a:t>Width: 3.81cm</a:t>
            </a:r>
          </a:p>
          <a:p>
            <a:pPr algn="ctr"/>
            <a:r>
              <a:rPr lang="en-GB" sz="1000" dirty="0">
                <a:solidFill>
                  <a:schemeClr val="bg1"/>
                </a:solidFill>
              </a:rPr>
              <a:t>Height: 5.03cm</a:t>
            </a:r>
          </a:p>
        </p:txBody>
      </p:sp>
      <p:sp>
        <p:nvSpPr>
          <p:cNvPr id="39" name="TextBox 38">
            <a:extLst>
              <a:ext uri="{FF2B5EF4-FFF2-40B4-BE49-F238E27FC236}">
                <a16:creationId xmlns:a16="http://schemas.microsoft.com/office/drawing/2014/main" id="{BBD2D6DD-40CF-D442-809A-40CD857F5FA5}"/>
              </a:ext>
            </a:extLst>
          </p:cNvPr>
          <p:cNvSpPr txBox="1"/>
          <p:nvPr userDrawn="1"/>
        </p:nvSpPr>
        <p:spPr>
          <a:xfrm>
            <a:off x="1043504" y="3105552"/>
            <a:ext cx="2926080" cy="400110"/>
          </a:xfrm>
          <a:prstGeom prst="rect">
            <a:avLst/>
          </a:prstGeom>
          <a:noFill/>
        </p:spPr>
        <p:txBody>
          <a:bodyPr wrap="square" rtlCol="0">
            <a:spAutoFit/>
          </a:bodyPr>
          <a:lstStyle/>
          <a:p>
            <a:pPr algn="ctr"/>
            <a:r>
              <a:rPr lang="en-GB" sz="1000" dirty="0">
                <a:solidFill>
                  <a:schemeClr val="bg1"/>
                </a:solidFill>
              </a:rPr>
              <a:t>Width: 2.25cm</a:t>
            </a:r>
          </a:p>
          <a:p>
            <a:pPr algn="ctr"/>
            <a:r>
              <a:rPr lang="en-GB" sz="1000" dirty="0">
                <a:solidFill>
                  <a:schemeClr val="bg1"/>
                </a:solidFill>
              </a:rPr>
              <a:t>Height: 3.96cm</a:t>
            </a:r>
          </a:p>
        </p:txBody>
      </p:sp>
      <p:sp>
        <p:nvSpPr>
          <p:cNvPr id="40" name="TextBox 39">
            <a:extLst>
              <a:ext uri="{FF2B5EF4-FFF2-40B4-BE49-F238E27FC236}">
                <a16:creationId xmlns:a16="http://schemas.microsoft.com/office/drawing/2014/main" id="{AEDF6E9D-4DAE-104C-B0EE-7C4AEC5F02DD}"/>
              </a:ext>
            </a:extLst>
          </p:cNvPr>
          <p:cNvSpPr txBox="1"/>
          <p:nvPr userDrawn="1"/>
        </p:nvSpPr>
        <p:spPr>
          <a:xfrm>
            <a:off x="5213350" y="4104640"/>
            <a:ext cx="2926080" cy="400110"/>
          </a:xfrm>
          <a:prstGeom prst="rect">
            <a:avLst/>
          </a:prstGeom>
          <a:noFill/>
        </p:spPr>
        <p:txBody>
          <a:bodyPr wrap="square" rtlCol="0">
            <a:spAutoFit/>
          </a:bodyPr>
          <a:lstStyle/>
          <a:p>
            <a:pPr algn="ctr"/>
            <a:r>
              <a:rPr lang="en-GB" sz="1000" dirty="0">
                <a:solidFill>
                  <a:schemeClr val="bg1"/>
                </a:solidFill>
              </a:rPr>
              <a:t>Width: 16.81cm</a:t>
            </a:r>
          </a:p>
          <a:p>
            <a:pPr algn="ctr"/>
            <a:r>
              <a:rPr lang="en-GB" sz="1000" dirty="0">
                <a:solidFill>
                  <a:schemeClr val="bg1"/>
                </a:solidFill>
              </a:rPr>
              <a:t>Height: 9.9cm</a:t>
            </a:r>
          </a:p>
        </p:txBody>
      </p:sp>
      <p:sp>
        <p:nvSpPr>
          <p:cNvPr id="41" name="TextBox 40">
            <a:extLst>
              <a:ext uri="{FF2B5EF4-FFF2-40B4-BE49-F238E27FC236}">
                <a16:creationId xmlns:a16="http://schemas.microsoft.com/office/drawing/2014/main" id="{25830A76-2009-1E4C-969D-DDAF0B791C68}"/>
              </a:ext>
            </a:extLst>
          </p:cNvPr>
          <p:cNvSpPr txBox="1"/>
          <p:nvPr userDrawn="1"/>
        </p:nvSpPr>
        <p:spPr>
          <a:xfrm>
            <a:off x="417528" y="4980920"/>
            <a:ext cx="2926080" cy="400110"/>
          </a:xfrm>
          <a:prstGeom prst="rect">
            <a:avLst/>
          </a:prstGeom>
          <a:noFill/>
        </p:spPr>
        <p:txBody>
          <a:bodyPr wrap="square" rtlCol="0">
            <a:spAutoFit/>
          </a:bodyPr>
          <a:lstStyle/>
          <a:p>
            <a:pPr algn="ctr"/>
            <a:r>
              <a:rPr lang="en-GB" sz="1000" dirty="0">
                <a:solidFill>
                  <a:schemeClr val="bg1"/>
                </a:solidFill>
              </a:rPr>
              <a:t>Width: 7.4cm</a:t>
            </a:r>
          </a:p>
          <a:p>
            <a:pPr algn="ctr"/>
            <a:r>
              <a:rPr lang="en-GB" sz="1000" dirty="0">
                <a:solidFill>
                  <a:schemeClr val="bg1"/>
                </a:solidFill>
              </a:rPr>
              <a:t>Height: 4.69cm</a:t>
            </a:r>
          </a:p>
        </p:txBody>
      </p:sp>
      <p:pic>
        <p:nvPicPr>
          <p:cNvPr id="42" name="Picture 41">
            <a:extLst>
              <a:ext uri="{FF2B5EF4-FFF2-40B4-BE49-F238E27FC236}">
                <a16:creationId xmlns:a16="http://schemas.microsoft.com/office/drawing/2014/main" id="{39D83E5F-BF42-F140-857D-07806F249D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04142" y="1713201"/>
            <a:ext cx="6461466" cy="4209305"/>
          </a:xfrm>
          <a:prstGeom prst="rect">
            <a:avLst/>
          </a:prstGeom>
        </p:spPr>
      </p:pic>
      <p:pic>
        <p:nvPicPr>
          <p:cNvPr id="43" name="Picture 42">
            <a:extLst>
              <a:ext uri="{FF2B5EF4-FFF2-40B4-BE49-F238E27FC236}">
                <a16:creationId xmlns:a16="http://schemas.microsoft.com/office/drawing/2014/main" id="{683D66DE-A031-D140-A9C7-DBB3CD7027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78941" y="1757208"/>
            <a:ext cx="1615385" cy="2214137"/>
          </a:xfrm>
          <a:prstGeom prst="rect">
            <a:avLst/>
          </a:prstGeom>
        </p:spPr>
      </p:pic>
      <p:pic>
        <p:nvPicPr>
          <p:cNvPr id="44" name="Picture 43">
            <a:extLst>
              <a:ext uri="{FF2B5EF4-FFF2-40B4-BE49-F238E27FC236}">
                <a16:creationId xmlns:a16="http://schemas.microsoft.com/office/drawing/2014/main" id="{A060C7D8-E0D4-CA41-896E-448AACBCB84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7710" y="3583562"/>
            <a:ext cx="3863405" cy="2418828"/>
          </a:xfrm>
          <a:prstGeom prst="rect">
            <a:avLst/>
          </a:prstGeom>
        </p:spPr>
      </p:pic>
      <p:pic>
        <p:nvPicPr>
          <p:cNvPr id="45" name="Picture 44">
            <a:extLst>
              <a:ext uri="{FF2B5EF4-FFF2-40B4-BE49-F238E27FC236}">
                <a16:creationId xmlns:a16="http://schemas.microsoft.com/office/drawing/2014/main" id="{AC0D262A-AAD1-174D-B5D0-0DED89342EB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16200000">
            <a:off x="1971553" y="2265264"/>
            <a:ext cx="1028328" cy="1849562"/>
          </a:xfrm>
          <a:prstGeom prst="rect">
            <a:avLst/>
          </a:prstGeom>
        </p:spPr>
      </p:pic>
      <p:pic>
        <p:nvPicPr>
          <p:cNvPr id="46" name="Picture 45">
            <a:extLst>
              <a:ext uri="{FF2B5EF4-FFF2-40B4-BE49-F238E27FC236}">
                <a16:creationId xmlns:a16="http://schemas.microsoft.com/office/drawing/2014/main" id="{4CF2D078-2357-8F46-A330-D7D76FE67D34}"/>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5400000">
            <a:off x="10058978" y="4470675"/>
            <a:ext cx="1972732" cy="1096809"/>
          </a:xfrm>
          <a:prstGeom prst="rect">
            <a:avLst/>
          </a:prstGeom>
          <a:noFill/>
        </p:spPr>
      </p:pic>
      <p:sp>
        <p:nvSpPr>
          <p:cNvPr id="47" name="Picture Placeholder 4">
            <a:extLst>
              <a:ext uri="{FF2B5EF4-FFF2-40B4-BE49-F238E27FC236}">
                <a16:creationId xmlns:a16="http://schemas.microsoft.com/office/drawing/2014/main" id="{F7EA80B4-D04E-B546-AFC4-1A80D7584985}"/>
              </a:ext>
            </a:extLst>
          </p:cNvPr>
          <p:cNvSpPr>
            <a:spLocks noGrp="1"/>
          </p:cNvSpPr>
          <p:nvPr>
            <p:ph type="pic" sz="quarter" idx="16"/>
          </p:nvPr>
        </p:nvSpPr>
        <p:spPr>
          <a:xfrm>
            <a:off x="3703638" y="1944688"/>
            <a:ext cx="6053137" cy="3565525"/>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48" name="Picture Placeholder 4">
            <a:extLst>
              <a:ext uri="{FF2B5EF4-FFF2-40B4-BE49-F238E27FC236}">
                <a16:creationId xmlns:a16="http://schemas.microsoft.com/office/drawing/2014/main" id="{5431BC28-FCB7-5542-8D60-1BDEEEB1914D}"/>
              </a:ext>
            </a:extLst>
          </p:cNvPr>
          <p:cNvSpPr>
            <a:spLocks noGrp="1"/>
          </p:cNvSpPr>
          <p:nvPr>
            <p:ph type="pic" sz="quarter" idx="17"/>
          </p:nvPr>
        </p:nvSpPr>
        <p:spPr>
          <a:xfrm>
            <a:off x="10104120" y="1952897"/>
            <a:ext cx="1371599" cy="1809206"/>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49" name="Picture Placeholder 4">
            <a:extLst>
              <a:ext uri="{FF2B5EF4-FFF2-40B4-BE49-F238E27FC236}">
                <a16:creationId xmlns:a16="http://schemas.microsoft.com/office/drawing/2014/main" id="{E7FA0E35-1424-A74D-B0B7-B2B200E84380}"/>
              </a:ext>
            </a:extLst>
          </p:cNvPr>
          <p:cNvSpPr>
            <a:spLocks noGrp="1"/>
          </p:cNvSpPr>
          <p:nvPr>
            <p:ph type="pic" sz="quarter" idx="18"/>
          </p:nvPr>
        </p:nvSpPr>
        <p:spPr>
          <a:xfrm>
            <a:off x="10620103" y="4245429"/>
            <a:ext cx="855617" cy="1534886"/>
          </a:xfrm>
          <a:noFill/>
        </p:spPr>
        <p:txBody>
          <a:bodyPr>
            <a:normAutofit/>
          </a:bodyPr>
          <a:lstStyle>
            <a:lvl1pPr marL="0" indent="0">
              <a:buNone/>
              <a:defRPr sz="2000">
                <a:solidFill>
                  <a:schemeClr val="bg1"/>
                </a:solidFill>
              </a:defRPr>
            </a:lvl1pPr>
          </a:lstStyle>
          <a:p>
            <a:r>
              <a:rPr lang="zh-CN" altLang="en-US"/>
              <a:t>单击图标添加图片</a:t>
            </a:r>
            <a:endParaRPr lang="en-GB" dirty="0"/>
          </a:p>
        </p:txBody>
      </p:sp>
      <p:sp>
        <p:nvSpPr>
          <p:cNvPr id="50" name="Picture Placeholder 4">
            <a:extLst>
              <a:ext uri="{FF2B5EF4-FFF2-40B4-BE49-F238E27FC236}">
                <a16:creationId xmlns:a16="http://schemas.microsoft.com/office/drawing/2014/main" id="{67C3E12B-C793-034B-AF43-37956BAA0719}"/>
              </a:ext>
            </a:extLst>
          </p:cNvPr>
          <p:cNvSpPr>
            <a:spLocks noGrp="1"/>
          </p:cNvSpPr>
          <p:nvPr>
            <p:ph type="pic" sz="quarter" idx="19"/>
          </p:nvPr>
        </p:nvSpPr>
        <p:spPr>
          <a:xfrm>
            <a:off x="1775520" y="2788919"/>
            <a:ext cx="1424880" cy="809897"/>
          </a:xfrm>
          <a:noFill/>
        </p:spPr>
        <p:txBody>
          <a:bodyPr>
            <a:normAutofit/>
          </a:bodyPr>
          <a:lstStyle>
            <a:lvl1pPr marL="0" indent="0">
              <a:buNone/>
              <a:defRPr sz="1800">
                <a:solidFill>
                  <a:schemeClr val="bg1"/>
                </a:solidFill>
              </a:defRPr>
            </a:lvl1pPr>
          </a:lstStyle>
          <a:p>
            <a:r>
              <a:rPr lang="zh-CN" altLang="en-US"/>
              <a:t>单击图标添加图片</a:t>
            </a:r>
            <a:endParaRPr lang="en-GB" dirty="0"/>
          </a:p>
        </p:txBody>
      </p:sp>
      <p:sp>
        <p:nvSpPr>
          <p:cNvPr id="51" name="Picture Placeholder 4">
            <a:extLst>
              <a:ext uri="{FF2B5EF4-FFF2-40B4-BE49-F238E27FC236}">
                <a16:creationId xmlns:a16="http://schemas.microsoft.com/office/drawing/2014/main" id="{8A8679A1-E157-C54F-A09F-662E2A967DDB}"/>
              </a:ext>
            </a:extLst>
          </p:cNvPr>
          <p:cNvSpPr>
            <a:spLocks noGrp="1"/>
          </p:cNvSpPr>
          <p:nvPr>
            <p:ph type="pic" sz="quarter" idx="20"/>
          </p:nvPr>
        </p:nvSpPr>
        <p:spPr>
          <a:xfrm>
            <a:off x="568048" y="3915180"/>
            <a:ext cx="2664000" cy="1686723"/>
          </a:xfrm>
          <a:noFill/>
        </p:spPr>
        <p:txBody>
          <a:bodyPr>
            <a:normAutofit/>
          </a:bodyPr>
          <a:lstStyle>
            <a:lvl1pPr marL="0" indent="0">
              <a:buNone/>
              <a:defRPr sz="1800">
                <a:solidFill>
                  <a:schemeClr val="bg1"/>
                </a:solidFill>
              </a:defRPr>
            </a:lvl1pPr>
          </a:lstStyle>
          <a:p>
            <a:r>
              <a:rPr lang="zh-CN" altLang="en-US"/>
              <a:t>单击图标添加图片</a:t>
            </a:r>
            <a:endParaRPr lang="en-GB" dirty="0"/>
          </a:p>
        </p:txBody>
      </p:sp>
    </p:spTree>
    <p:extLst>
      <p:ext uri="{BB962C8B-B14F-4D97-AF65-F5344CB8AC3E}">
        <p14:creationId xmlns:p14="http://schemas.microsoft.com/office/powerpoint/2010/main" val="17321338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creenshot in devic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B25B1CE-DB29-D940-80FF-FBE95B4C41D6}"/>
              </a:ext>
            </a:extLst>
          </p:cNvPr>
          <p:cNvSpPr/>
          <p:nvPr userDrawn="1"/>
        </p:nvSpPr>
        <p:spPr>
          <a:xfrm>
            <a:off x="6181724" y="0"/>
            <a:ext cx="5602289" cy="63611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FD141F1B-B4C4-0349-8DAC-D6F3A7F0864F}"/>
              </a:ext>
            </a:extLst>
          </p:cNvPr>
          <p:cNvSpPr txBox="1"/>
          <p:nvPr userDrawn="1"/>
        </p:nvSpPr>
        <p:spPr>
          <a:xfrm>
            <a:off x="7743223" y="5385224"/>
            <a:ext cx="2949934" cy="215444"/>
          </a:xfrm>
          <a:prstGeom prst="rect">
            <a:avLst/>
          </a:prstGeom>
          <a:noFill/>
        </p:spPr>
        <p:txBody>
          <a:bodyPr wrap="square" lIns="0" tIns="0" rIns="0" bIns="0" rtlCol="0">
            <a:spAutoFit/>
          </a:bodyPr>
          <a:lstStyle/>
          <a:p>
            <a:pPr algn="r"/>
            <a:r>
              <a:rPr lang="en-US" sz="1400" b="0" dirty="0">
                <a:solidFill>
                  <a:schemeClr val="bg1"/>
                </a:solidFill>
                <a:latin typeface="Calibri Light" charset="0"/>
                <a:ea typeface="Calibri Light" charset="0"/>
                <a:cs typeface="Calibri Light" charset="0"/>
              </a:rPr>
              <a:t>Screen caption</a:t>
            </a:r>
          </a:p>
        </p:txBody>
      </p:sp>
      <p:sp>
        <p:nvSpPr>
          <p:cNvPr id="13" name="Rectangle 12">
            <a:extLst>
              <a:ext uri="{FF2B5EF4-FFF2-40B4-BE49-F238E27FC236}">
                <a16:creationId xmlns:a16="http://schemas.microsoft.com/office/drawing/2014/main" id="{CEDCA3C6-9CEE-474B-971F-BFF77C33CFA6}"/>
              </a:ext>
            </a:extLst>
          </p:cNvPr>
          <p:cNvSpPr/>
          <p:nvPr userDrawn="1"/>
        </p:nvSpPr>
        <p:spPr>
          <a:xfrm>
            <a:off x="5589767" y="1648295"/>
            <a:ext cx="4985468" cy="31599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7ADED273-D518-9049-BDAF-80422F38ED1F}"/>
              </a:ext>
            </a:extLst>
          </p:cNvPr>
          <p:cNvSpPr txBox="1"/>
          <p:nvPr userDrawn="1"/>
        </p:nvSpPr>
        <p:spPr>
          <a:xfrm>
            <a:off x="6650990" y="3547428"/>
            <a:ext cx="2773680" cy="646331"/>
          </a:xfrm>
          <a:prstGeom prst="rect">
            <a:avLst/>
          </a:prstGeom>
          <a:noFill/>
        </p:spPr>
        <p:txBody>
          <a:bodyPr wrap="square" rtlCol="0">
            <a:spAutoFit/>
          </a:bodyPr>
          <a:lstStyle/>
          <a:p>
            <a:pPr algn="ctr"/>
            <a:r>
              <a:rPr lang="en-GB" dirty="0">
                <a:solidFill>
                  <a:schemeClr val="bg1"/>
                </a:solidFill>
              </a:rPr>
              <a:t>Width: 8.65 cm</a:t>
            </a:r>
          </a:p>
          <a:p>
            <a:pPr algn="ctr"/>
            <a:r>
              <a:rPr lang="en-GB" dirty="0">
                <a:solidFill>
                  <a:schemeClr val="bg1"/>
                </a:solidFill>
              </a:rPr>
              <a:t>Height: 13.8 cm</a:t>
            </a:r>
          </a:p>
        </p:txBody>
      </p:sp>
      <p:pic>
        <p:nvPicPr>
          <p:cNvPr id="14" name="Picture 13">
            <a:extLst>
              <a:ext uri="{FF2B5EF4-FFF2-40B4-BE49-F238E27FC236}">
                <a16:creationId xmlns:a16="http://schemas.microsoft.com/office/drawing/2014/main" id="{80F86C89-626E-AE46-9E69-CF33CC6F6C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68009" y="1079604"/>
            <a:ext cx="7188604" cy="4500692"/>
          </a:xfrm>
          <a:prstGeom prst="rect">
            <a:avLst/>
          </a:prstGeom>
        </p:spPr>
      </p:pic>
      <p:sp>
        <p:nvSpPr>
          <p:cNvPr id="3" name="Picture Placeholder 2">
            <a:extLst>
              <a:ext uri="{FF2B5EF4-FFF2-40B4-BE49-F238E27FC236}">
                <a16:creationId xmlns:a16="http://schemas.microsoft.com/office/drawing/2014/main" id="{82E0303E-29B8-B449-8BB0-AF07091D6A51}"/>
              </a:ext>
            </a:extLst>
          </p:cNvPr>
          <p:cNvSpPr>
            <a:spLocks noGrp="1"/>
          </p:cNvSpPr>
          <p:nvPr>
            <p:ph type="pic" sz="quarter" idx="18"/>
          </p:nvPr>
        </p:nvSpPr>
        <p:spPr>
          <a:xfrm>
            <a:off x="5581495" y="1702708"/>
            <a:ext cx="4968000" cy="3115160"/>
          </a:xfrm>
        </p:spPr>
        <p:txBody>
          <a:bodyPr/>
          <a:lstStyle>
            <a:lvl1pPr>
              <a:defRPr>
                <a:solidFill>
                  <a:schemeClr val="bg1"/>
                </a:solidFill>
              </a:defRPr>
            </a:lvl1pPr>
          </a:lstStyle>
          <a:p>
            <a:r>
              <a:rPr lang="zh-CN" altLang="en-US"/>
              <a:t>单击图标添加图片</a:t>
            </a:r>
            <a:endParaRPr lang="en-GB" dirty="0"/>
          </a:p>
        </p:txBody>
      </p:sp>
      <p:sp>
        <p:nvSpPr>
          <p:cNvPr id="16" name="Text Placeholder 17">
            <a:extLst>
              <a:ext uri="{FF2B5EF4-FFF2-40B4-BE49-F238E27FC236}">
                <a16:creationId xmlns:a16="http://schemas.microsoft.com/office/drawing/2014/main" id="{DF0FB495-FCAA-E44C-BE8F-F9DE7640AE52}"/>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17" name="Title 1">
            <a:extLst>
              <a:ext uri="{FF2B5EF4-FFF2-40B4-BE49-F238E27FC236}">
                <a16:creationId xmlns:a16="http://schemas.microsoft.com/office/drawing/2014/main" id="{D80D3ED4-0324-2E48-9375-6D74BD9B1777}"/>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10" name="Text Placeholder 9">
            <a:extLst>
              <a:ext uri="{FF2B5EF4-FFF2-40B4-BE49-F238E27FC236}">
                <a16:creationId xmlns:a16="http://schemas.microsoft.com/office/drawing/2014/main" id="{B8A4A7AA-596F-3047-92EF-84BD46C06A7F}"/>
              </a:ext>
            </a:extLst>
          </p:cNvPr>
          <p:cNvSpPr>
            <a:spLocks noGrp="1"/>
          </p:cNvSpPr>
          <p:nvPr>
            <p:ph type="body" sz="quarter" idx="50"/>
          </p:nvPr>
        </p:nvSpPr>
        <p:spPr>
          <a:xfrm>
            <a:off x="385760" y="1812925"/>
            <a:ext cx="4643440" cy="4548188"/>
          </a:xfrm>
        </p:spPr>
        <p:txBody>
          <a:bodyPr/>
          <a:lstStyle>
            <a:lvl1pPr indent="-360000">
              <a:buClr>
                <a:schemeClr val="accent1"/>
              </a:buClr>
              <a:defRPr sz="3000">
                <a:solidFill>
                  <a:schemeClr val="tx1"/>
                </a:solidFill>
              </a:defRPr>
            </a:lvl1pPr>
            <a:lvl2pPr>
              <a:buClr>
                <a:schemeClr val="accent1"/>
              </a:buClr>
              <a:defRPr sz="3000">
                <a:solidFill>
                  <a:schemeClr val="tx1"/>
                </a:solidFill>
              </a:defRPr>
            </a:lvl2pPr>
            <a:lvl3pPr>
              <a:buClr>
                <a:schemeClr val="accent1"/>
              </a:buClr>
              <a:defRPr sz="30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vl6pPr marL="2285943" indent="0">
              <a:buNone/>
              <a:defRPr>
                <a:solidFill>
                  <a:schemeClr val="bg1"/>
                </a:solidFill>
              </a:defRPr>
            </a:lvl6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2" name="Slide Number Placeholder 10">
            <a:extLst>
              <a:ext uri="{FF2B5EF4-FFF2-40B4-BE49-F238E27FC236}">
                <a16:creationId xmlns:a16="http://schemas.microsoft.com/office/drawing/2014/main" id="{79443C4D-9318-F743-B7A8-F596121FCD2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5" name="Footer Placeholder 3">
            <a:extLst>
              <a:ext uri="{FF2B5EF4-FFF2-40B4-BE49-F238E27FC236}">
                <a16:creationId xmlns:a16="http://schemas.microsoft.com/office/drawing/2014/main" id="{DBA1B286-7E6A-924A-9360-155027D01156}"/>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2589123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Headings only_light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F0F6E9-1A4C-9F4E-BEC4-B3D0F3ADE1E3}"/>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 Placeholder 17">
            <a:extLst>
              <a:ext uri="{FF2B5EF4-FFF2-40B4-BE49-F238E27FC236}">
                <a16:creationId xmlns:a16="http://schemas.microsoft.com/office/drawing/2014/main" id="{8C412BA8-78F8-0E48-AB14-09AF96079BE0}"/>
              </a:ext>
            </a:extLst>
          </p:cNvPr>
          <p:cNvSpPr>
            <a:spLocks noGrp="1"/>
          </p:cNvSpPr>
          <p:nvPr userDrawn="1">
            <p:ph type="body" sz="quarter" idx="15" hasCustomPrompt="1"/>
          </p:nvPr>
        </p:nvSpPr>
        <p:spPr>
          <a:xfrm>
            <a:off x="378963" y="1243197"/>
            <a:ext cx="8517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2118BAC2-F92A-8A48-8A09-EF5EB22BED7C}"/>
              </a:ext>
            </a:extLst>
          </p:cNvPr>
          <p:cNvSpPr>
            <a:spLocks noGrp="1"/>
          </p:cNvSpPr>
          <p:nvPr userDrawn="1">
            <p:ph type="title" hasCustomPrompt="1"/>
          </p:nvPr>
        </p:nvSpPr>
        <p:spPr>
          <a:xfrm>
            <a:off x="379937" y="812800"/>
            <a:ext cx="851641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9" name="Slide Number Placeholder 10">
            <a:extLst>
              <a:ext uri="{FF2B5EF4-FFF2-40B4-BE49-F238E27FC236}">
                <a16:creationId xmlns:a16="http://schemas.microsoft.com/office/drawing/2014/main" id="{25B4AF09-50B1-F544-BB48-4F185980FF9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F1813B6C-E668-D549-A535-721F3355484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42440937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Headings only_light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BCAFFD-24FD-1A41-B59D-DAB027DAD453}"/>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 Placeholder 17">
            <a:extLst>
              <a:ext uri="{FF2B5EF4-FFF2-40B4-BE49-F238E27FC236}">
                <a16:creationId xmlns:a16="http://schemas.microsoft.com/office/drawing/2014/main" id="{8C412BA8-78F8-0E48-AB14-09AF96079BE0}"/>
              </a:ext>
            </a:extLst>
          </p:cNvPr>
          <p:cNvSpPr>
            <a:spLocks noGrp="1"/>
          </p:cNvSpPr>
          <p:nvPr userDrawn="1">
            <p:ph type="body" sz="quarter" idx="15" hasCustomPrompt="1"/>
          </p:nvPr>
        </p:nvSpPr>
        <p:spPr>
          <a:xfrm>
            <a:off x="378963" y="1243197"/>
            <a:ext cx="8517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6" name="Title 1">
            <a:extLst>
              <a:ext uri="{FF2B5EF4-FFF2-40B4-BE49-F238E27FC236}">
                <a16:creationId xmlns:a16="http://schemas.microsoft.com/office/drawing/2014/main" id="{2118BAC2-F92A-8A48-8A09-EF5EB22BED7C}"/>
              </a:ext>
            </a:extLst>
          </p:cNvPr>
          <p:cNvSpPr>
            <a:spLocks noGrp="1"/>
          </p:cNvSpPr>
          <p:nvPr userDrawn="1">
            <p:ph type="title" hasCustomPrompt="1"/>
          </p:nvPr>
        </p:nvSpPr>
        <p:spPr>
          <a:xfrm>
            <a:off x="379937" y="812800"/>
            <a:ext cx="851641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8" name="Slide Number Placeholder 10">
            <a:extLst>
              <a:ext uri="{FF2B5EF4-FFF2-40B4-BE49-F238E27FC236}">
                <a16:creationId xmlns:a16="http://schemas.microsoft.com/office/drawing/2014/main" id="{DEFED211-0707-3C4C-8CA4-0EBBC177450A}"/>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BD35285C-D39A-8D43-8356-1293B52EE291}"/>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2659912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Headings only_whit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0633E4EF-0B59-5A43-B450-4B53DAB55521}"/>
              </a:ext>
            </a:extLst>
          </p:cNvPr>
          <p:cNvSpPr>
            <a:spLocks noGrp="1"/>
          </p:cNvSpPr>
          <p:nvPr>
            <p:ph type="sldNum" sz="quarter" idx="4"/>
          </p:nvPr>
        </p:nvSpPr>
        <p:spPr>
          <a:xfrm>
            <a:off x="11493661" y="6561364"/>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2" name="Footer Placeholder 3">
            <a:extLst>
              <a:ext uri="{FF2B5EF4-FFF2-40B4-BE49-F238E27FC236}">
                <a16:creationId xmlns:a16="http://schemas.microsoft.com/office/drawing/2014/main" id="{BCCBA75B-7A06-AE4A-A5DA-650F6C041BC5}"/>
              </a:ext>
            </a:extLst>
          </p:cNvPr>
          <p:cNvSpPr>
            <a:spLocks noGrp="1"/>
          </p:cNvSpPr>
          <p:nvPr>
            <p:ph type="ftr" sz="quarter" idx="3"/>
          </p:nvPr>
        </p:nvSpPr>
        <p:spPr>
          <a:xfrm>
            <a:off x="7116763" y="6561365"/>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
        <p:nvSpPr>
          <p:cNvPr id="6" name="Text Placeholder 17">
            <a:extLst>
              <a:ext uri="{FF2B5EF4-FFF2-40B4-BE49-F238E27FC236}">
                <a16:creationId xmlns:a16="http://schemas.microsoft.com/office/drawing/2014/main" id="{2FB4079E-4023-1348-9B0F-80689CE12D86}"/>
              </a:ext>
            </a:extLst>
          </p:cNvPr>
          <p:cNvSpPr>
            <a:spLocks noGrp="1"/>
          </p:cNvSpPr>
          <p:nvPr>
            <p:ph type="body" sz="quarter" idx="29" hasCustomPrompt="1"/>
          </p:nvPr>
        </p:nvSpPr>
        <p:spPr>
          <a:xfrm>
            <a:off x="372086" y="1221763"/>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7" name="Title 1">
            <a:extLst>
              <a:ext uri="{FF2B5EF4-FFF2-40B4-BE49-F238E27FC236}">
                <a16:creationId xmlns:a16="http://schemas.microsoft.com/office/drawing/2014/main" id="{8DBD2723-4626-D04B-9828-264369DDB450}"/>
              </a:ext>
            </a:extLst>
          </p:cNvPr>
          <p:cNvSpPr>
            <a:spLocks noGrp="1"/>
          </p:cNvSpPr>
          <p:nvPr>
            <p:ph type="title" hasCustomPrompt="1"/>
          </p:nvPr>
        </p:nvSpPr>
        <p:spPr>
          <a:xfrm>
            <a:off x="373063" y="816951"/>
            <a:ext cx="7561261"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Tree>
    <p:extLst>
      <p:ext uri="{BB962C8B-B14F-4D97-AF65-F5344CB8AC3E}">
        <p14:creationId xmlns:p14="http://schemas.microsoft.com/office/powerpoint/2010/main" val="37182249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eader 1/3 –  Primary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17">
            <a:extLst>
              <a:ext uri="{FF2B5EF4-FFF2-40B4-BE49-F238E27FC236}">
                <a16:creationId xmlns:a16="http://schemas.microsoft.com/office/drawing/2014/main" id="{E71BDC3C-1BC5-6249-B17E-749FBADECEC8}"/>
              </a:ext>
            </a:extLst>
          </p:cNvPr>
          <p:cNvSpPr>
            <a:spLocks noGrp="1"/>
          </p:cNvSpPr>
          <p:nvPr>
            <p:ph type="body" sz="quarter" idx="15" hasCustomPrompt="1"/>
          </p:nvPr>
        </p:nvSpPr>
        <p:spPr>
          <a:xfrm>
            <a:off x="378963" y="1243197"/>
            <a:ext cx="2706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10" name="Title 1">
            <a:extLst>
              <a:ext uri="{FF2B5EF4-FFF2-40B4-BE49-F238E27FC236}">
                <a16:creationId xmlns:a16="http://schemas.microsoft.com/office/drawing/2014/main" id="{812ABD80-D081-024B-B7D6-2C95FA555DB0}"/>
              </a:ext>
            </a:extLst>
          </p:cNvPr>
          <p:cNvSpPr>
            <a:spLocks noGrp="1"/>
          </p:cNvSpPr>
          <p:nvPr>
            <p:ph type="title" hasCustomPrompt="1"/>
          </p:nvPr>
        </p:nvSpPr>
        <p:spPr>
          <a:xfrm>
            <a:off x="379937" y="812800"/>
            <a:ext cx="270616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13" name="Slide Number Placeholder 10">
            <a:extLst>
              <a:ext uri="{FF2B5EF4-FFF2-40B4-BE49-F238E27FC236}">
                <a16:creationId xmlns:a16="http://schemas.microsoft.com/office/drawing/2014/main" id="{894866B0-9B71-0441-A799-3E88F160508B}"/>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00CE7A74-3CC9-7248-8E66-6D14BCB7F690}"/>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310613E2-678F-7D4D-9A8D-972FEC7655C0}"/>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17387540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eader 1/3 – Primary 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17">
            <a:extLst>
              <a:ext uri="{FF2B5EF4-FFF2-40B4-BE49-F238E27FC236}">
                <a16:creationId xmlns:a16="http://schemas.microsoft.com/office/drawing/2014/main" id="{E566C011-2D7C-4945-A9CC-804AC826180C}"/>
              </a:ext>
            </a:extLst>
          </p:cNvPr>
          <p:cNvSpPr>
            <a:spLocks noGrp="1"/>
          </p:cNvSpPr>
          <p:nvPr>
            <p:ph type="body" sz="quarter" idx="15" hasCustomPrompt="1"/>
          </p:nvPr>
        </p:nvSpPr>
        <p:spPr>
          <a:xfrm>
            <a:off x="378963" y="1243197"/>
            <a:ext cx="2706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11" name="Title 1">
            <a:extLst>
              <a:ext uri="{FF2B5EF4-FFF2-40B4-BE49-F238E27FC236}">
                <a16:creationId xmlns:a16="http://schemas.microsoft.com/office/drawing/2014/main" id="{8FD3E34E-80F9-7443-A9E9-B23FF91E8362}"/>
              </a:ext>
            </a:extLst>
          </p:cNvPr>
          <p:cNvSpPr>
            <a:spLocks noGrp="1"/>
          </p:cNvSpPr>
          <p:nvPr>
            <p:ph type="title" hasCustomPrompt="1"/>
          </p:nvPr>
        </p:nvSpPr>
        <p:spPr>
          <a:xfrm>
            <a:off x="379937" y="812800"/>
            <a:ext cx="270616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14" name="Slide Number Placeholder 10">
            <a:extLst>
              <a:ext uri="{FF2B5EF4-FFF2-40B4-BE49-F238E27FC236}">
                <a16:creationId xmlns:a16="http://schemas.microsoft.com/office/drawing/2014/main" id="{24EE6598-5B7E-0745-9184-72DB0D2E1D74}"/>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6" name="Footer Placeholder 3">
            <a:extLst>
              <a:ext uri="{FF2B5EF4-FFF2-40B4-BE49-F238E27FC236}">
                <a16:creationId xmlns:a16="http://schemas.microsoft.com/office/drawing/2014/main" id="{9E028D15-651D-8A40-B516-BACA217A8C2F}"/>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2" name="Picture 11">
            <a:extLst>
              <a:ext uri="{FF2B5EF4-FFF2-40B4-BE49-F238E27FC236}">
                <a16:creationId xmlns:a16="http://schemas.microsoft.com/office/drawing/2014/main" id="{AB5C014C-2DA5-814F-84BB-63E6A28E29D0}"/>
              </a:ext>
            </a:extLst>
          </p:cNvPr>
          <p:cNvPicPr>
            <a:picLocks noChangeAspect="1"/>
          </p:cNvPicPr>
          <p:nvPr userDrawn="1"/>
        </p:nvPicPr>
        <p:blipFill>
          <a:blip r:embed="rId2"/>
          <a:stretch>
            <a:fillRect/>
          </a:stretch>
        </p:blipFill>
        <p:spPr>
          <a:xfrm>
            <a:off x="335333" y="6414699"/>
            <a:ext cx="815605" cy="410400"/>
          </a:xfrm>
          <a:prstGeom prst="rect">
            <a:avLst/>
          </a:prstGeom>
        </p:spPr>
      </p:pic>
    </p:spTree>
    <p:extLst>
      <p:ext uri="{BB962C8B-B14F-4D97-AF65-F5344CB8AC3E}">
        <p14:creationId xmlns:p14="http://schemas.microsoft.com/office/powerpoint/2010/main" val="4226456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er primary 1">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6D124B8-7168-D04E-A455-BEE0016E45A9}"/>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Text Placeholder 2">
            <a:extLst>
              <a:ext uri="{FF2B5EF4-FFF2-40B4-BE49-F238E27FC236}">
                <a16:creationId xmlns:a16="http://schemas.microsoft.com/office/drawing/2014/main" id="{16029723-4B03-B147-9DE1-9BD06874B05A}"/>
              </a:ext>
            </a:extLst>
          </p:cNvPr>
          <p:cNvSpPr>
            <a:spLocks noGrp="1"/>
          </p:cNvSpPr>
          <p:nvPr>
            <p:ph type="body" sz="quarter" idx="10" hasCustomPrompt="1"/>
          </p:nvPr>
        </p:nvSpPr>
        <p:spPr>
          <a:xfrm>
            <a:off x="1351168" y="2532856"/>
            <a:ext cx="9489664" cy="1792288"/>
          </a:xfrm>
        </p:spPr>
        <p:txBody>
          <a:bodyPr anchor="ctr" anchorCtr="0">
            <a:noAutofit/>
          </a:bodyPr>
          <a:lstStyle>
            <a:lvl1pPr marL="0" indent="0" algn="ctr">
              <a:lnSpc>
                <a:spcPct val="85000"/>
              </a:lnSpc>
              <a:buNone/>
              <a:defRPr sz="4600" b="1" spc="20" baseline="0">
                <a:solidFill>
                  <a:schemeClr val="bg1"/>
                </a:solidFill>
              </a:defRPr>
            </a:lvl1pPr>
          </a:lstStyle>
          <a:p>
            <a:pPr lvl="0"/>
            <a:r>
              <a:rPr lang="en-US" dirty="0"/>
              <a:t>Insert section title</a:t>
            </a:r>
          </a:p>
        </p:txBody>
      </p:sp>
      <p:sp>
        <p:nvSpPr>
          <p:cNvPr id="8" name="Slide Number Placeholder 10">
            <a:extLst>
              <a:ext uri="{FF2B5EF4-FFF2-40B4-BE49-F238E27FC236}">
                <a16:creationId xmlns:a16="http://schemas.microsoft.com/office/drawing/2014/main" id="{73A5F486-811E-404F-BBE3-87FEC847EF12}"/>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9" name="Footer Placeholder 3">
            <a:extLst>
              <a:ext uri="{FF2B5EF4-FFF2-40B4-BE49-F238E27FC236}">
                <a16:creationId xmlns:a16="http://schemas.microsoft.com/office/drawing/2014/main" id="{9B690F45-5247-8140-9685-3BCBC915122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1048935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Header 1/3 –  Primary 1">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F8D9884E-24F7-4441-BE06-2588C12E1576}"/>
              </a:ext>
            </a:extLst>
          </p:cNvPr>
          <p:cNvCxnSpPr>
            <a:cxnSpLocks/>
          </p:cNvCxnSpPr>
          <p:nvPr userDrawn="1"/>
        </p:nvCxnSpPr>
        <p:spPr>
          <a:xfrm flipH="1">
            <a:off x="3647728" y="4437112"/>
            <a:ext cx="797365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447B2A71-B193-3E4B-9AF6-0016DD41AE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87689" y="1517907"/>
            <a:ext cx="4353224" cy="4095429"/>
          </a:xfrm>
          <a:prstGeom prst="rect">
            <a:avLst/>
          </a:prstGeom>
        </p:spPr>
      </p:pic>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Picture Placeholder 2">
            <a:extLst>
              <a:ext uri="{FF2B5EF4-FFF2-40B4-BE49-F238E27FC236}">
                <a16:creationId xmlns:a16="http://schemas.microsoft.com/office/drawing/2014/main" id="{B85B85B4-DDDD-2441-A216-D199DCE3F7E8}"/>
              </a:ext>
            </a:extLst>
          </p:cNvPr>
          <p:cNvSpPr>
            <a:spLocks noGrp="1"/>
          </p:cNvSpPr>
          <p:nvPr>
            <p:ph type="pic" sz="quarter" idx="30"/>
          </p:nvPr>
        </p:nvSpPr>
        <p:spPr>
          <a:xfrm>
            <a:off x="7209615" y="2137960"/>
            <a:ext cx="823230" cy="823230"/>
          </a:xfrm>
        </p:spPr>
        <p:txBody>
          <a:bodyPr>
            <a:normAutofit/>
          </a:bodyPr>
          <a:lstStyle>
            <a:lvl1pPr marL="0" indent="0">
              <a:buNone/>
              <a:defRPr sz="1200"/>
            </a:lvl1pPr>
          </a:lstStyle>
          <a:p>
            <a:r>
              <a:rPr lang="zh-CN" altLang="en-US"/>
              <a:t>单击图标添加图片</a:t>
            </a:r>
            <a:endParaRPr lang="en-GB" dirty="0"/>
          </a:p>
        </p:txBody>
      </p:sp>
      <p:sp>
        <p:nvSpPr>
          <p:cNvPr id="21" name="Picture Placeholder 2">
            <a:extLst>
              <a:ext uri="{FF2B5EF4-FFF2-40B4-BE49-F238E27FC236}">
                <a16:creationId xmlns:a16="http://schemas.microsoft.com/office/drawing/2014/main" id="{A564F551-3FAB-2B40-94B1-3CFA5F295CA6}"/>
              </a:ext>
            </a:extLst>
          </p:cNvPr>
          <p:cNvSpPr>
            <a:spLocks noGrp="1"/>
          </p:cNvSpPr>
          <p:nvPr>
            <p:ph type="pic" sz="quarter" idx="31"/>
          </p:nvPr>
        </p:nvSpPr>
        <p:spPr>
          <a:xfrm>
            <a:off x="6160459" y="4029207"/>
            <a:ext cx="823230" cy="823230"/>
          </a:xfrm>
        </p:spPr>
        <p:txBody>
          <a:bodyPr>
            <a:normAutofit/>
          </a:bodyPr>
          <a:lstStyle>
            <a:lvl1pPr marL="0" indent="0">
              <a:buNone/>
              <a:defRPr sz="1200"/>
            </a:lvl1pPr>
          </a:lstStyle>
          <a:p>
            <a:r>
              <a:rPr lang="zh-CN" altLang="en-US"/>
              <a:t>单击图标添加图片</a:t>
            </a:r>
            <a:endParaRPr lang="en-GB" dirty="0"/>
          </a:p>
        </p:txBody>
      </p:sp>
      <p:sp>
        <p:nvSpPr>
          <p:cNvPr id="22" name="Picture Placeholder 2">
            <a:extLst>
              <a:ext uri="{FF2B5EF4-FFF2-40B4-BE49-F238E27FC236}">
                <a16:creationId xmlns:a16="http://schemas.microsoft.com/office/drawing/2014/main" id="{BF4E579C-2CFA-7C41-9704-0A3DB6508E9E}"/>
              </a:ext>
            </a:extLst>
          </p:cNvPr>
          <p:cNvSpPr>
            <a:spLocks noGrp="1"/>
          </p:cNvSpPr>
          <p:nvPr>
            <p:ph type="pic" sz="quarter" idx="32"/>
          </p:nvPr>
        </p:nvSpPr>
        <p:spPr>
          <a:xfrm>
            <a:off x="8260445" y="4029207"/>
            <a:ext cx="823230" cy="823230"/>
          </a:xfrm>
        </p:spPr>
        <p:txBody>
          <a:bodyPr>
            <a:normAutofit/>
          </a:bodyPr>
          <a:lstStyle>
            <a:lvl1pPr marL="0" indent="0">
              <a:buNone/>
              <a:defRPr sz="1200"/>
            </a:lvl1pPr>
          </a:lstStyle>
          <a:p>
            <a:r>
              <a:rPr lang="zh-CN" altLang="en-US"/>
              <a:t>单击图标添加图片</a:t>
            </a:r>
            <a:endParaRPr lang="en-GB" dirty="0"/>
          </a:p>
        </p:txBody>
      </p:sp>
      <p:sp>
        <p:nvSpPr>
          <p:cNvPr id="23" name="Text Placeholder 24">
            <a:extLst>
              <a:ext uri="{FF2B5EF4-FFF2-40B4-BE49-F238E27FC236}">
                <a16:creationId xmlns:a16="http://schemas.microsoft.com/office/drawing/2014/main" id="{64AB9E26-CB33-CE4B-BFBC-D0A0388E94D4}"/>
              </a:ext>
            </a:extLst>
          </p:cNvPr>
          <p:cNvSpPr>
            <a:spLocks noGrp="1"/>
          </p:cNvSpPr>
          <p:nvPr>
            <p:ph type="body" sz="quarter" idx="35"/>
          </p:nvPr>
        </p:nvSpPr>
        <p:spPr>
          <a:xfrm>
            <a:off x="9915344" y="4144237"/>
            <a:ext cx="1700692" cy="276225"/>
          </a:xfrm>
        </p:spPr>
        <p:txBody>
          <a:bodyPr>
            <a:noAutofit/>
          </a:bodyPr>
          <a:lstStyle>
            <a:lvl1pPr marL="0" indent="0" algn="r">
              <a:buNone/>
              <a:defRPr sz="1400"/>
            </a:lvl1pPr>
            <a:lvl2pPr>
              <a:defRPr sz="1400"/>
            </a:lvl2pPr>
            <a:lvl3pPr>
              <a:defRPr sz="1400"/>
            </a:lvl3pPr>
            <a:lvl4pPr>
              <a:defRPr sz="1400"/>
            </a:lvl4pPr>
            <a:lvl5pPr>
              <a:defRPr sz="1400"/>
            </a:lvl5pPr>
          </a:lstStyle>
          <a:p>
            <a:pPr lvl="0"/>
            <a:r>
              <a:rPr lang="zh-CN" altLang="en-US"/>
              <a:t>单击此处编辑母版文本样式</a:t>
            </a:r>
          </a:p>
        </p:txBody>
      </p:sp>
      <p:cxnSp>
        <p:nvCxnSpPr>
          <p:cNvPr id="24" name="Straight Connector 23">
            <a:extLst>
              <a:ext uri="{FF2B5EF4-FFF2-40B4-BE49-F238E27FC236}">
                <a16:creationId xmlns:a16="http://schemas.microsoft.com/office/drawing/2014/main" id="{C88F9442-9875-6947-BBA9-F3496D049EDC}"/>
              </a:ext>
            </a:extLst>
          </p:cNvPr>
          <p:cNvCxnSpPr>
            <a:cxnSpLocks/>
          </p:cNvCxnSpPr>
          <p:nvPr userDrawn="1"/>
        </p:nvCxnSpPr>
        <p:spPr>
          <a:xfrm flipH="1">
            <a:off x="3647729" y="2669888"/>
            <a:ext cx="276249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5" name="Text Placeholder 24">
            <a:extLst>
              <a:ext uri="{FF2B5EF4-FFF2-40B4-BE49-F238E27FC236}">
                <a16:creationId xmlns:a16="http://schemas.microsoft.com/office/drawing/2014/main" id="{3C5EEF58-C02E-3744-B034-05CA78AA08AB}"/>
              </a:ext>
            </a:extLst>
          </p:cNvPr>
          <p:cNvSpPr>
            <a:spLocks noGrp="1"/>
          </p:cNvSpPr>
          <p:nvPr>
            <p:ph type="body" sz="quarter" idx="34"/>
          </p:nvPr>
        </p:nvSpPr>
        <p:spPr>
          <a:xfrm>
            <a:off x="3647485" y="4144236"/>
            <a:ext cx="1700692" cy="276225"/>
          </a:xfrm>
        </p:spPr>
        <p:txBody>
          <a:bodyPr>
            <a:noAutofit/>
          </a:bodyPr>
          <a:lstStyle>
            <a:lvl1pPr marL="0" indent="0">
              <a:buNone/>
              <a:defRPr sz="1400"/>
            </a:lvl1pPr>
            <a:lvl2pPr>
              <a:defRPr sz="1400"/>
            </a:lvl2pPr>
            <a:lvl3pPr>
              <a:defRPr sz="1400"/>
            </a:lvl3pPr>
            <a:lvl4pPr>
              <a:defRPr sz="1400"/>
            </a:lvl4pPr>
            <a:lvl5pPr>
              <a:defRPr sz="1400"/>
            </a:lvl5pPr>
          </a:lstStyle>
          <a:p>
            <a:pPr lvl="0"/>
            <a:r>
              <a:rPr lang="zh-CN" altLang="en-US"/>
              <a:t>单击此处编辑母版文本样式</a:t>
            </a:r>
          </a:p>
        </p:txBody>
      </p:sp>
      <p:sp>
        <p:nvSpPr>
          <p:cNvPr id="26" name="Text Placeholder 24">
            <a:extLst>
              <a:ext uri="{FF2B5EF4-FFF2-40B4-BE49-F238E27FC236}">
                <a16:creationId xmlns:a16="http://schemas.microsoft.com/office/drawing/2014/main" id="{3A6A0409-3874-324D-AE22-71CAD786EBD9}"/>
              </a:ext>
            </a:extLst>
          </p:cNvPr>
          <p:cNvSpPr>
            <a:spLocks noGrp="1"/>
          </p:cNvSpPr>
          <p:nvPr>
            <p:ph type="body" sz="quarter" idx="33"/>
          </p:nvPr>
        </p:nvSpPr>
        <p:spPr>
          <a:xfrm>
            <a:off x="3647485" y="2391416"/>
            <a:ext cx="2320925" cy="276225"/>
          </a:xfrm>
        </p:spPr>
        <p:txBody>
          <a:bodyPr>
            <a:noAutofit/>
          </a:bodyPr>
          <a:lstStyle>
            <a:lvl1pPr marL="0" indent="0">
              <a:buNone/>
              <a:defRPr sz="1400"/>
            </a:lvl1pPr>
            <a:lvl2pPr>
              <a:defRPr sz="1400"/>
            </a:lvl2pPr>
            <a:lvl3pPr>
              <a:defRPr sz="1400"/>
            </a:lvl3pPr>
            <a:lvl4pPr>
              <a:defRPr sz="1400"/>
            </a:lvl4pPr>
            <a:lvl5pPr>
              <a:defRPr sz="1400"/>
            </a:lvl5pPr>
          </a:lstStyle>
          <a:p>
            <a:pPr lvl="0"/>
            <a:r>
              <a:rPr lang="zh-CN" altLang="en-US"/>
              <a:t>单击此处编辑母版文本样式</a:t>
            </a:r>
          </a:p>
        </p:txBody>
      </p:sp>
      <p:sp>
        <p:nvSpPr>
          <p:cNvPr id="17" name="Text Placeholder 17">
            <a:extLst>
              <a:ext uri="{FF2B5EF4-FFF2-40B4-BE49-F238E27FC236}">
                <a16:creationId xmlns:a16="http://schemas.microsoft.com/office/drawing/2014/main" id="{1D769024-FD32-C94C-9001-D17E416C9927}"/>
              </a:ext>
            </a:extLst>
          </p:cNvPr>
          <p:cNvSpPr>
            <a:spLocks noGrp="1"/>
          </p:cNvSpPr>
          <p:nvPr>
            <p:ph type="body" sz="quarter" idx="15" hasCustomPrompt="1"/>
          </p:nvPr>
        </p:nvSpPr>
        <p:spPr>
          <a:xfrm>
            <a:off x="378963" y="1243197"/>
            <a:ext cx="2706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28" name="Title 1">
            <a:extLst>
              <a:ext uri="{FF2B5EF4-FFF2-40B4-BE49-F238E27FC236}">
                <a16:creationId xmlns:a16="http://schemas.microsoft.com/office/drawing/2014/main" id="{C28891AA-4906-0D4E-BFFB-36E8AAEE11E0}"/>
              </a:ext>
            </a:extLst>
          </p:cNvPr>
          <p:cNvSpPr>
            <a:spLocks noGrp="1"/>
          </p:cNvSpPr>
          <p:nvPr>
            <p:ph type="title" hasCustomPrompt="1"/>
          </p:nvPr>
        </p:nvSpPr>
        <p:spPr>
          <a:xfrm>
            <a:off x="379937" y="812800"/>
            <a:ext cx="270616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30" name="Slide Number Placeholder 10">
            <a:extLst>
              <a:ext uri="{FF2B5EF4-FFF2-40B4-BE49-F238E27FC236}">
                <a16:creationId xmlns:a16="http://schemas.microsoft.com/office/drawing/2014/main" id="{1AD36A3C-071A-EB47-AB67-4F473F0CC078}"/>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31" name="Footer Placeholder 3">
            <a:extLst>
              <a:ext uri="{FF2B5EF4-FFF2-40B4-BE49-F238E27FC236}">
                <a16:creationId xmlns:a16="http://schemas.microsoft.com/office/drawing/2014/main" id="{7EB8B602-9842-B346-93FA-7D24F5A0CA9E}"/>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27" name="Picture 26">
            <a:extLst>
              <a:ext uri="{FF2B5EF4-FFF2-40B4-BE49-F238E27FC236}">
                <a16:creationId xmlns:a16="http://schemas.microsoft.com/office/drawing/2014/main" id="{E001D65C-A9A9-5140-81D7-F635545BA893}"/>
              </a:ext>
            </a:extLst>
          </p:cNvPr>
          <p:cNvPicPr>
            <a:picLocks noChangeAspect="1"/>
          </p:cNvPicPr>
          <p:nvPr userDrawn="1"/>
        </p:nvPicPr>
        <p:blipFill>
          <a:blip r:embed="rId3"/>
          <a:stretch>
            <a:fillRect/>
          </a:stretch>
        </p:blipFill>
        <p:spPr>
          <a:xfrm>
            <a:off x="335333" y="6414699"/>
            <a:ext cx="815605" cy="410400"/>
          </a:xfrm>
          <a:prstGeom prst="rect">
            <a:avLst/>
          </a:prstGeom>
        </p:spPr>
      </p:pic>
    </p:spTree>
    <p:extLst>
      <p:ext uri="{BB962C8B-B14F-4D97-AF65-F5344CB8AC3E}">
        <p14:creationId xmlns:p14="http://schemas.microsoft.com/office/powerpoint/2010/main" val="12999489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Header 1/3 – Primary 2">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162727AC-77A6-2742-BE88-87AFA727C6B8}"/>
              </a:ext>
            </a:extLst>
          </p:cNvPr>
          <p:cNvCxnSpPr>
            <a:cxnSpLocks/>
          </p:cNvCxnSpPr>
          <p:nvPr userDrawn="1"/>
        </p:nvCxnSpPr>
        <p:spPr>
          <a:xfrm flipH="1">
            <a:off x="3647728" y="4437112"/>
            <a:ext cx="797365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E742AD-F00B-5E41-8363-F7E7120429F5}"/>
              </a:ext>
            </a:extLst>
          </p:cNvPr>
          <p:cNvSpPr/>
          <p:nvPr userDrawn="1"/>
        </p:nvSpPr>
        <p:spPr>
          <a:xfrm flipH="1">
            <a:off x="-5" y="0"/>
            <a:ext cx="327342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a:extLst>
              <a:ext uri="{FF2B5EF4-FFF2-40B4-BE49-F238E27FC236}">
                <a16:creationId xmlns:a16="http://schemas.microsoft.com/office/drawing/2014/main" id="{4A76B86D-9BF7-5045-B128-38432F541E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87689" y="1517907"/>
            <a:ext cx="4353224" cy="4095429"/>
          </a:xfrm>
          <a:prstGeom prst="rect">
            <a:avLst/>
          </a:prstGeom>
        </p:spPr>
      </p:pic>
      <p:sp>
        <p:nvSpPr>
          <p:cNvPr id="3" name="Picture Placeholder 2">
            <a:extLst>
              <a:ext uri="{FF2B5EF4-FFF2-40B4-BE49-F238E27FC236}">
                <a16:creationId xmlns:a16="http://schemas.microsoft.com/office/drawing/2014/main" id="{AA829D95-D211-2C40-9B97-09E866FAF9F7}"/>
              </a:ext>
            </a:extLst>
          </p:cNvPr>
          <p:cNvSpPr>
            <a:spLocks noGrp="1"/>
          </p:cNvSpPr>
          <p:nvPr>
            <p:ph type="pic" sz="quarter" idx="30"/>
          </p:nvPr>
        </p:nvSpPr>
        <p:spPr>
          <a:xfrm>
            <a:off x="7209615" y="2137960"/>
            <a:ext cx="823230" cy="823230"/>
          </a:xfrm>
        </p:spPr>
        <p:txBody>
          <a:bodyPr>
            <a:normAutofit/>
          </a:bodyPr>
          <a:lstStyle>
            <a:lvl1pPr marL="0" indent="0">
              <a:buNone/>
              <a:defRPr sz="1200"/>
            </a:lvl1pPr>
          </a:lstStyle>
          <a:p>
            <a:r>
              <a:rPr lang="zh-CN" altLang="en-US"/>
              <a:t>单击图标添加图片</a:t>
            </a:r>
            <a:endParaRPr lang="en-GB" dirty="0"/>
          </a:p>
        </p:txBody>
      </p:sp>
      <p:sp>
        <p:nvSpPr>
          <p:cNvPr id="22" name="Picture Placeholder 2">
            <a:extLst>
              <a:ext uri="{FF2B5EF4-FFF2-40B4-BE49-F238E27FC236}">
                <a16:creationId xmlns:a16="http://schemas.microsoft.com/office/drawing/2014/main" id="{2C4716B9-15EE-8B4F-80C4-41793A55B48F}"/>
              </a:ext>
            </a:extLst>
          </p:cNvPr>
          <p:cNvSpPr>
            <a:spLocks noGrp="1"/>
          </p:cNvSpPr>
          <p:nvPr>
            <p:ph type="pic" sz="quarter" idx="31"/>
          </p:nvPr>
        </p:nvSpPr>
        <p:spPr>
          <a:xfrm>
            <a:off x="6160459" y="4029207"/>
            <a:ext cx="823230" cy="823230"/>
          </a:xfrm>
        </p:spPr>
        <p:txBody>
          <a:bodyPr>
            <a:normAutofit/>
          </a:bodyPr>
          <a:lstStyle>
            <a:lvl1pPr marL="0" indent="0">
              <a:buNone/>
              <a:defRPr sz="1200"/>
            </a:lvl1pPr>
          </a:lstStyle>
          <a:p>
            <a:r>
              <a:rPr lang="zh-CN" altLang="en-US"/>
              <a:t>单击图标添加图片</a:t>
            </a:r>
            <a:endParaRPr lang="en-GB" dirty="0"/>
          </a:p>
        </p:txBody>
      </p:sp>
      <p:sp>
        <p:nvSpPr>
          <p:cNvPr id="23" name="Picture Placeholder 2">
            <a:extLst>
              <a:ext uri="{FF2B5EF4-FFF2-40B4-BE49-F238E27FC236}">
                <a16:creationId xmlns:a16="http://schemas.microsoft.com/office/drawing/2014/main" id="{7C72A6F4-9B72-F942-AB4F-647AD5D0AB15}"/>
              </a:ext>
            </a:extLst>
          </p:cNvPr>
          <p:cNvSpPr>
            <a:spLocks noGrp="1"/>
          </p:cNvSpPr>
          <p:nvPr>
            <p:ph type="pic" sz="quarter" idx="32"/>
          </p:nvPr>
        </p:nvSpPr>
        <p:spPr>
          <a:xfrm>
            <a:off x="8260445" y="4029207"/>
            <a:ext cx="823230" cy="823230"/>
          </a:xfrm>
        </p:spPr>
        <p:txBody>
          <a:bodyPr>
            <a:normAutofit/>
          </a:bodyPr>
          <a:lstStyle>
            <a:lvl1pPr marL="0" indent="0">
              <a:buNone/>
              <a:defRPr sz="1200"/>
            </a:lvl1pPr>
          </a:lstStyle>
          <a:p>
            <a:r>
              <a:rPr lang="zh-CN" altLang="en-US"/>
              <a:t>单击图标添加图片</a:t>
            </a:r>
            <a:endParaRPr lang="en-GB" dirty="0"/>
          </a:p>
        </p:txBody>
      </p:sp>
      <p:cxnSp>
        <p:nvCxnSpPr>
          <p:cNvPr id="35" name="Straight Connector 34">
            <a:extLst>
              <a:ext uri="{FF2B5EF4-FFF2-40B4-BE49-F238E27FC236}">
                <a16:creationId xmlns:a16="http://schemas.microsoft.com/office/drawing/2014/main" id="{23CCD1FB-EA1E-8643-A9BB-F88F5DFF51B8}"/>
              </a:ext>
            </a:extLst>
          </p:cNvPr>
          <p:cNvCxnSpPr>
            <a:cxnSpLocks/>
          </p:cNvCxnSpPr>
          <p:nvPr userDrawn="1"/>
        </p:nvCxnSpPr>
        <p:spPr>
          <a:xfrm flipH="1">
            <a:off x="3647729" y="2669888"/>
            <a:ext cx="276249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 Placeholder 24">
            <a:extLst>
              <a:ext uri="{FF2B5EF4-FFF2-40B4-BE49-F238E27FC236}">
                <a16:creationId xmlns:a16="http://schemas.microsoft.com/office/drawing/2014/main" id="{450EB9C7-AB13-1F47-BA7C-10E05B317970}"/>
              </a:ext>
            </a:extLst>
          </p:cNvPr>
          <p:cNvSpPr>
            <a:spLocks noGrp="1"/>
          </p:cNvSpPr>
          <p:nvPr>
            <p:ph type="body" sz="quarter" idx="35"/>
          </p:nvPr>
        </p:nvSpPr>
        <p:spPr>
          <a:xfrm>
            <a:off x="9915344" y="4144237"/>
            <a:ext cx="1700692" cy="276225"/>
          </a:xfrm>
        </p:spPr>
        <p:txBody>
          <a:bodyPr>
            <a:noAutofit/>
          </a:bodyPr>
          <a:lstStyle>
            <a:lvl1pPr marL="0" indent="0" algn="r">
              <a:buNone/>
              <a:defRPr sz="1400"/>
            </a:lvl1pPr>
            <a:lvl2pPr>
              <a:defRPr sz="1400"/>
            </a:lvl2pPr>
            <a:lvl3pPr>
              <a:defRPr sz="1400"/>
            </a:lvl3pPr>
            <a:lvl4pPr>
              <a:defRPr sz="1400"/>
            </a:lvl4pPr>
            <a:lvl5pPr>
              <a:defRPr sz="1400"/>
            </a:lvl5pPr>
          </a:lstStyle>
          <a:p>
            <a:pPr lvl="0"/>
            <a:r>
              <a:rPr lang="zh-CN" altLang="en-US"/>
              <a:t>单击此处编辑母版文本样式</a:t>
            </a:r>
          </a:p>
        </p:txBody>
      </p:sp>
      <p:sp>
        <p:nvSpPr>
          <p:cNvPr id="36" name="Text Placeholder 24">
            <a:extLst>
              <a:ext uri="{FF2B5EF4-FFF2-40B4-BE49-F238E27FC236}">
                <a16:creationId xmlns:a16="http://schemas.microsoft.com/office/drawing/2014/main" id="{6B9F8C8F-B53F-8847-A16D-D29FA63DE661}"/>
              </a:ext>
            </a:extLst>
          </p:cNvPr>
          <p:cNvSpPr>
            <a:spLocks noGrp="1"/>
          </p:cNvSpPr>
          <p:nvPr>
            <p:ph type="body" sz="quarter" idx="34"/>
          </p:nvPr>
        </p:nvSpPr>
        <p:spPr>
          <a:xfrm>
            <a:off x="3647485" y="4144236"/>
            <a:ext cx="1700692" cy="276225"/>
          </a:xfrm>
        </p:spPr>
        <p:txBody>
          <a:bodyPr>
            <a:noAutofit/>
          </a:bodyPr>
          <a:lstStyle>
            <a:lvl1pPr marL="0" indent="0">
              <a:buNone/>
              <a:defRPr sz="1400"/>
            </a:lvl1pPr>
            <a:lvl2pPr>
              <a:defRPr sz="1400"/>
            </a:lvl2pPr>
            <a:lvl3pPr>
              <a:defRPr sz="1400"/>
            </a:lvl3pPr>
            <a:lvl4pPr>
              <a:defRPr sz="1400"/>
            </a:lvl4pPr>
            <a:lvl5pPr>
              <a:defRPr sz="1400"/>
            </a:lvl5pPr>
          </a:lstStyle>
          <a:p>
            <a:pPr lvl="0"/>
            <a:r>
              <a:rPr lang="zh-CN" altLang="en-US"/>
              <a:t>单击此处编辑母版文本样式</a:t>
            </a:r>
          </a:p>
        </p:txBody>
      </p:sp>
      <p:sp>
        <p:nvSpPr>
          <p:cNvPr id="37" name="Text Placeholder 24">
            <a:extLst>
              <a:ext uri="{FF2B5EF4-FFF2-40B4-BE49-F238E27FC236}">
                <a16:creationId xmlns:a16="http://schemas.microsoft.com/office/drawing/2014/main" id="{49204671-2A53-C047-91B4-6C1DBE1BE999}"/>
              </a:ext>
            </a:extLst>
          </p:cNvPr>
          <p:cNvSpPr>
            <a:spLocks noGrp="1"/>
          </p:cNvSpPr>
          <p:nvPr>
            <p:ph type="body" sz="quarter" idx="33"/>
          </p:nvPr>
        </p:nvSpPr>
        <p:spPr>
          <a:xfrm>
            <a:off x="3647485" y="2391416"/>
            <a:ext cx="2320925" cy="276225"/>
          </a:xfrm>
        </p:spPr>
        <p:txBody>
          <a:bodyPr>
            <a:noAutofit/>
          </a:bodyPr>
          <a:lstStyle>
            <a:lvl1pPr marL="0" indent="0">
              <a:buNone/>
              <a:defRPr sz="1400"/>
            </a:lvl1pPr>
            <a:lvl2pPr>
              <a:defRPr sz="1400"/>
            </a:lvl2pPr>
            <a:lvl3pPr>
              <a:defRPr sz="1400"/>
            </a:lvl3pPr>
            <a:lvl4pPr>
              <a:defRPr sz="1400"/>
            </a:lvl4pPr>
            <a:lvl5pPr>
              <a:defRPr sz="1400"/>
            </a:lvl5pPr>
          </a:lstStyle>
          <a:p>
            <a:pPr lvl="0"/>
            <a:r>
              <a:rPr lang="zh-CN" altLang="en-US"/>
              <a:t>单击此处编辑母版文本样式</a:t>
            </a:r>
          </a:p>
        </p:txBody>
      </p:sp>
      <p:sp>
        <p:nvSpPr>
          <p:cNvPr id="18" name="Text Placeholder 17">
            <a:extLst>
              <a:ext uri="{FF2B5EF4-FFF2-40B4-BE49-F238E27FC236}">
                <a16:creationId xmlns:a16="http://schemas.microsoft.com/office/drawing/2014/main" id="{644D8CFD-47E6-774F-81C4-187295CDE6A8}"/>
              </a:ext>
            </a:extLst>
          </p:cNvPr>
          <p:cNvSpPr>
            <a:spLocks noGrp="1"/>
          </p:cNvSpPr>
          <p:nvPr>
            <p:ph type="body" sz="quarter" idx="15" hasCustomPrompt="1"/>
          </p:nvPr>
        </p:nvSpPr>
        <p:spPr>
          <a:xfrm>
            <a:off x="378963" y="1243197"/>
            <a:ext cx="2706512"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bg1"/>
                </a:solidFill>
                <a:latin typeface="+mj-lt"/>
                <a:ea typeface="+mj-ea"/>
                <a:cs typeface="+mj-cs"/>
              </a:defRPr>
            </a:lvl1pPr>
          </a:lstStyle>
          <a:p>
            <a:pPr lvl="0"/>
            <a:r>
              <a:rPr lang="en-US" dirty="0"/>
              <a:t>Insert subheading</a:t>
            </a:r>
          </a:p>
        </p:txBody>
      </p:sp>
      <p:sp>
        <p:nvSpPr>
          <p:cNvPr id="19" name="Title 1">
            <a:extLst>
              <a:ext uri="{FF2B5EF4-FFF2-40B4-BE49-F238E27FC236}">
                <a16:creationId xmlns:a16="http://schemas.microsoft.com/office/drawing/2014/main" id="{360F6AC6-FD76-C44F-9015-F99D6CBBDD19}"/>
              </a:ext>
            </a:extLst>
          </p:cNvPr>
          <p:cNvSpPr>
            <a:spLocks noGrp="1"/>
          </p:cNvSpPr>
          <p:nvPr>
            <p:ph type="title" hasCustomPrompt="1"/>
          </p:nvPr>
        </p:nvSpPr>
        <p:spPr>
          <a:xfrm>
            <a:off x="379937" y="812800"/>
            <a:ext cx="2706163" cy="395878"/>
          </a:xfrm>
        </p:spPr>
        <p:txBody>
          <a:bodyPr wrap="square" anchor="t" anchorCtr="0">
            <a:spAutoFit/>
          </a:bodyPr>
          <a:lstStyle>
            <a:lvl1pPr>
              <a:lnSpc>
                <a:spcPct val="85000"/>
              </a:lnSpc>
              <a:defRPr lang="en-GB" sz="3000" b="1" kern="1200" spc="10" baseline="0" dirty="0">
                <a:solidFill>
                  <a:schemeClr val="bg1"/>
                </a:solidFill>
                <a:latin typeface="+mj-lt"/>
                <a:ea typeface="+mj-ea"/>
                <a:cs typeface="+mj-cs"/>
              </a:defRPr>
            </a:lvl1pPr>
          </a:lstStyle>
          <a:p>
            <a:r>
              <a:rPr lang="en-US" dirty="0"/>
              <a:t>Insert heading</a:t>
            </a:r>
            <a:endParaRPr lang="en-GB" dirty="0"/>
          </a:p>
        </p:txBody>
      </p:sp>
      <p:sp>
        <p:nvSpPr>
          <p:cNvPr id="24" name="Slide Number Placeholder 10">
            <a:extLst>
              <a:ext uri="{FF2B5EF4-FFF2-40B4-BE49-F238E27FC236}">
                <a16:creationId xmlns:a16="http://schemas.microsoft.com/office/drawing/2014/main" id="{725F78F6-0292-F343-B5DA-874057D31742}"/>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25" name="Footer Placeholder 3">
            <a:extLst>
              <a:ext uri="{FF2B5EF4-FFF2-40B4-BE49-F238E27FC236}">
                <a16:creationId xmlns:a16="http://schemas.microsoft.com/office/drawing/2014/main" id="{0B168AF7-45CC-0242-A8EC-EC5E780D3874}"/>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20" name="Picture 19">
            <a:extLst>
              <a:ext uri="{FF2B5EF4-FFF2-40B4-BE49-F238E27FC236}">
                <a16:creationId xmlns:a16="http://schemas.microsoft.com/office/drawing/2014/main" id="{1D794131-BECC-BE42-8AD6-8BDF65400B44}"/>
              </a:ext>
            </a:extLst>
          </p:cNvPr>
          <p:cNvPicPr>
            <a:picLocks noChangeAspect="1"/>
          </p:cNvPicPr>
          <p:nvPr userDrawn="1"/>
        </p:nvPicPr>
        <p:blipFill>
          <a:blip r:embed="rId3"/>
          <a:stretch>
            <a:fillRect/>
          </a:stretch>
        </p:blipFill>
        <p:spPr>
          <a:xfrm>
            <a:off x="335333" y="6414699"/>
            <a:ext cx="815605" cy="410400"/>
          </a:xfrm>
          <a:prstGeom prst="rect">
            <a:avLst/>
          </a:prstGeom>
        </p:spPr>
      </p:pic>
    </p:spTree>
    <p:extLst>
      <p:ext uri="{BB962C8B-B14F-4D97-AF65-F5344CB8AC3E}">
        <p14:creationId xmlns:p14="http://schemas.microsoft.com/office/powerpoint/2010/main" val="10818105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C4B40A-AAA5-A24B-9877-533810C5D3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7580376"/>
          </a:xfrm>
          <a:prstGeom prst="rect">
            <a:avLst/>
          </a:prstGeom>
        </p:spPr>
      </p:pic>
      <p:sp>
        <p:nvSpPr>
          <p:cNvPr id="8" name="Text Placeholder 7">
            <a:extLst>
              <a:ext uri="{FF2B5EF4-FFF2-40B4-BE49-F238E27FC236}">
                <a16:creationId xmlns:a16="http://schemas.microsoft.com/office/drawing/2014/main" id="{6865E8ED-8DE0-4F44-BF3A-E5C721F0C8E0}"/>
              </a:ext>
            </a:extLst>
          </p:cNvPr>
          <p:cNvSpPr>
            <a:spLocks noGrp="1"/>
          </p:cNvSpPr>
          <p:nvPr>
            <p:ph type="body" sz="quarter" idx="13" hasCustomPrompt="1"/>
          </p:nvPr>
        </p:nvSpPr>
        <p:spPr>
          <a:xfrm>
            <a:off x="373062" y="1543990"/>
            <a:ext cx="5616000" cy="1279649"/>
          </a:xfrm>
        </p:spPr>
        <p:txBody>
          <a:bodyPr>
            <a:noAutofit/>
          </a:bodyPr>
          <a:lstStyle>
            <a:lvl1pPr marL="0" indent="0">
              <a:buNone/>
              <a:defRPr sz="4600" b="1" spc="20" baseline="0">
                <a:solidFill>
                  <a:schemeClr val="bg1"/>
                </a:solidFill>
              </a:defRPr>
            </a:lvl1pPr>
          </a:lstStyle>
          <a:p>
            <a:pPr lvl="0"/>
            <a:r>
              <a:rPr lang="en-US" dirty="0"/>
              <a:t>Thank you</a:t>
            </a:r>
          </a:p>
        </p:txBody>
      </p:sp>
      <p:sp>
        <p:nvSpPr>
          <p:cNvPr id="18" name="Text Placeholder 17">
            <a:extLst>
              <a:ext uri="{FF2B5EF4-FFF2-40B4-BE49-F238E27FC236}">
                <a16:creationId xmlns:a16="http://schemas.microsoft.com/office/drawing/2014/main" id="{57E8DD57-3AF4-9D4B-9471-48458822D30D}"/>
              </a:ext>
            </a:extLst>
          </p:cNvPr>
          <p:cNvSpPr>
            <a:spLocks noGrp="1"/>
          </p:cNvSpPr>
          <p:nvPr>
            <p:ph type="body" sz="quarter" idx="14" hasCustomPrompt="1"/>
          </p:nvPr>
        </p:nvSpPr>
        <p:spPr>
          <a:xfrm>
            <a:off x="373062" y="3630613"/>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Name</a:t>
            </a:r>
          </a:p>
        </p:txBody>
      </p:sp>
      <p:sp>
        <p:nvSpPr>
          <p:cNvPr id="19" name="Text Placeholder 17">
            <a:extLst>
              <a:ext uri="{FF2B5EF4-FFF2-40B4-BE49-F238E27FC236}">
                <a16:creationId xmlns:a16="http://schemas.microsoft.com/office/drawing/2014/main" id="{B2E732B4-A672-B74C-9104-94D072451DC8}"/>
              </a:ext>
            </a:extLst>
          </p:cNvPr>
          <p:cNvSpPr>
            <a:spLocks noGrp="1"/>
          </p:cNvSpPr>
          <p:nvPr>
            <p:ph type="body" sz="quarter" idx="15" hasCustomPrompt="1"/>
          </p:nvPr>
        </p:nvSpPr>
        <p:spPr>
          <a:xfrm>
            <a:off x="373062" y="3942058"/>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Email address</a:t>
            </a:r>
          </a:p>
        </p:txBody>
      </p:sp>
      <p:sp>
        <p:nvSpPr>
          <p:cNvPr id="7" name="Text Placeholder 17">
            <a:extLst>
              <a:ext uri="{FF2B5EF4-FFF2-40B4-BE49-F238E27FC236}">
                <a16:creationId xmlns:a16="http://schemas.microsoft.com/office/drawing/2014/main" id="{E8CA4F60-AD46-D14C-9FA7-13A5807F9FDF}"/>
              </a:ext>
            </a:extLst>
          </p:cNvPr>
          <p:cNvSpPr>
            <a:spLocks noGrp="1"/>
          </p:cNvSpPr>
          <p:nvPr>
            <p:ph type="body" sz="quarter" idx="16" hasCustomPrompt="1"/>
          </p:nvPr>
        </p:nvSpPr>
        <p:spPr>
          <a:xfrm>
            <a:off x="373062" y="4275886"/>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+x xx </a:t>
            </a:r>
            <a:r>
              <a:rPr lang="en-US" dirty="0" err="1"/>
              <a:t>xxxx</a:t>
            </a:r>
            <a:r>
              <a:rPr lang="en-US" dirty="0"/>
              <a:t> </a:t>
            </a:r>
            <a:r>
              <a:rPr lang="en-US" dirty="0" err="1"/>
              <a:t>xxxx</a:t>
            </a:r>
            <a:endParaRPr lang="en-US" dirty="0"/>
          </a:p>
        </p:txBody>
      </p:sp>
      <p:sp>
        <p:nvSpPr>
          <p:cNvPr id="9" name="Text Placeholder 17">
            <a:extLst>
              <a:ext uri="{FF2B5EF4-FFF2-40B4-BE49-F238E27FC236}">
                <a16:creationId xmlns:a16="http://schemas.microsoft.com/office/drawing/2014/main" id="{2921E966-19C1-344F-9266-38AC335DF612}"/>
              </a:ext>
            </a:extLst>
          </p:cNvPr>
          <p:cNvSpPr>
            <a:spLocks noGrp="1"/>
          </p:cNvSpPr>
          <p:nvPr>
            <p:ph type="body" sz="quarter" idx="17" hasCustomPrompt="1"/>
          </p:nvPr>
        </p:nvSpPr>
        <p:spPr>
          <a:xfrm>
            <a:off x="373062" y="4609714"/>
            <a:ext cx="5615999" cy="249299"/>
          </a:xfrm>
        </p:spPr>
        <p:txBody>
          <a:bodyPr wrap="square">
            <a:spAutoFit/>
          </a:bodyPr>
          <a:lstStyle>
            <a:lvl1pPr marL="0" marR="0" indent="0" algn="l" defTabSz="914377"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800" baseline="0">
                <a:solidFill>
                  <a:schemeClr val="bg1"/>
                </a:solidFill>
              </a:defRPr>
            </a:lvl1pPr>
          </a:lstStyle>
          <a:p>
            <a:pPr marL="0" marR="0" lvl="0" indent="0" algn="l" defTabSz="914377"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US" dirty="0" err="1"/>
              <a:t>webofsciencegroup.com</a:t>
            </a:r>
            <a:endParaRPr lang="en-US" dirty="0"/>
          </a:p>
        </p:txBody>
      </p:sp>
      <p:pic>
        <p:nvPicPr>
          <p:cNvPr id="12" name="Picture 11">
            <a:extLst>
              <a:ext uri="{FF2B5EF4-FFF2-40B4-BE49-F238E27FC236}">
                <a16:creationId xmlns:a16="http://schemas.microsoft.com/office/drawing/2014/main" id="{E1090DF1-3394-45FB-92C2-23BD98E82D1F}"/>
              </a:ext>
            </a:extLst>
          </p:cNvPr>
          <p:cNvPicPr>
            <a:picLocks noChangeAspect="1"/>
          </p:cNvPicPr>
          <p:nvPr userDrawn="1"/>
        </p:nvPicPr>
        <p:blipFill>
          <a:blip r:embed="rId3"/>
          <a:stretch>
            <a:fillRect/>
          </a:stretch>
        </p:blipFill>
        <p:spPr>
          <a:xfrm>
            <a:off x="8963025" y="332469"/>
            <a:ext cx="2914981" cy="372847"/>
          </a:xfrm>
          <a:prstGeom prst="rect">
            <a:avLst/>
          </a:prstGeom>
        </p:spPr>
      </p:pic>
      <p:pic>
        <p:nvPicPr>
          <p:cNvPr id="10" name="Picture 9">
            <a:extLst>
              <a:ext uri="{FF2B5EF4-FFF2-40B4-BE49-F238E27FC236}">
                <a16:creationId xmlns:a16="http://schemas.microsoft.com/office/drawing/2014/main" id="{08B29951-AFDA-6249-87AA-722A16A1047F}"/>
              </a:ext>
            </a:extLst>
          </p:cNvPr>
          <p:cNvPicPr>
            <a:picLocks noChangeAspect="1"/>
          </p:cNvPicPr>
          <p:nvPr userDrawn="1"/>
        </p:nvPicPr>
        <p:blipFill>
          <a:blip r:embed="rId4"/>
          <a:stretch>
            <a:fillRect/>
          </a:stretch>
        </p:blipFill>
        <p:spPr>
          <a:xfrm>
            <a:off x="216371" y="256149"/>
            <a:ext cx="2253307" cy="1133830"/>
          </a:xfrm>
          <a:prstGeom prst="rect">
            <a:avLst/>
          </a:prstGeom>
        </p:spPr>
      </p:pic>
    </p:spTree>
    <p:extLst>
      <p:ext uri="{BB962C8B-B14F-4D97-AF65-F5344CB8AC3E}">
        <p14:creationId xmlns:p14="http://schemas.microsoft.com/office/powerpoint/2010/main" val="5355628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hank You // Dark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109F79-60DD-3E45-8749-57D48A904E4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46718" y="0"/>
            <a:ext cx="12364804" cy="6858000"/>
          </a:xfrm>
          <a:prstGeom prst="rect">
            <a:avLst/>
          </a:prstGeom>
        </p:spPr>
      </p:pic>
      <p:sp>
        <p:nvSpPr>
          <p:cNvPr id="8" name="Text Placeholder 7">
            <a:extLst>
              <a:ext uri="{FF2B5EF4-FFF2-40B4-BE49-F238E27FC236}">
                <a16:creationId xmlns:a16="http://schemas.microsoft.com/office/drawing/2014/main" id="{6865E8ED-8DE0-4F44-BF3A-E5C721F0C8E0}"/>
              </a:ext>
            </a:extLst>
          </p:cNvPr>
          <p:cNvSpPr>
            <a:spLocks noGrp="1"/>
          </p:cNvSpPr>
          <p:nvPr>
            <p:ph type="body" sz="quarter" idx="13" hasCustomPrompt="1"/>
          </p:nvPr>
        </p:nvSpPr>
        <p:spPr>
          <a:xfrm>
            <a:off x="373062" y="1543990"/>
            <a:ext cx="5616000" cy="1279649"/>
          </a:xfrm>
        </p:spPr>
        <p:txBody>
          <a:bodyPr>
            <a:noAutofit/>
          </a:bodyPr>
          <a:lstStyle>
            <a:lvl1pPr marL="0" indent="0">
              <a:buNone/>
              <a:defRPr sz="4600" b="1" spc="20" baseline="0">
                <a:solidFill>
                  <a:schemeClr val="bg1"/>
                </a:solidFill>
              </a:defRPr>
            </a:lvl1pPr>
          </a:lstStyle>
          <a:p>
            <a:pPr lvl="0"/>
            <a:r>
              <a:rPr lang="en-US" dirty="0"/>
              <a:t>Thank you</a:t>
            </a:r>
          </a:p>
        </p:txBody>
      </p:sp>
      <p:sp>
        <p:nvSpPr>
          <p:cNvPr id="18" name="Text Placeholder 17">
            <a:extLst>
              <a:ext uri="{FF2B5EF4-FFF2-40B4-BE49-F238E27FC236}">
                <a16:creationId xmlns:a16="http://schemas.microsoft.com/office/drawing/2014/main" id="{57E8DD57-3AF4-9D4B-9471-48458822D30D}"/>
              </a:ext>
            </a:extLst>
          </p:cNvPr>
          <p:cNvSpPr>
            <a:spLocks noGrp="1"/>
          </p:cNvSpPr>
          <p:nvPr>
            <p:ph type="body" sz="quarter" idx="14" hasCustomPrompt="1"/>
          </p:nvPr>
        </p:nvSpPr>
        <p:spPr>
          <a:xfrm>
            <a:off x="373062" y="3630613"/>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Name</a:t>
            </a:r>
          </a:p>
        </p:txBody>
      </p:sp>
      <p:sp>
        <p:nvSpPr>
          <p:cNvPr id="19" name="Text Placeholder 17">
            <a:extLst>
              <a:ext uri="{FF2B5EF4-FFF2-40B4-BE49-F238E27FC236}">
                <a16:creationId xmlns:a16="http://schemas.microsoft.com/office/drawing/2014/main" id="{B2E732B4-A672-B74C-9104-94D072451DC8}"/>
              </a:ext>
            </a:extLst>
          </p:cNvPr>
          <p:cNvSpPr>
            <a:spLocks noGrp="1"/>
          </p:cNvSpPr>
          <p:nvPr>
            <p:ph type="body" sz="quarter" idx="15" hasCustomPrompt="1"/>
          </p:nvPr>
        </p:nvSpPr>
        <p:spPr>
          <a:xfrm>
            <a:off x="373062" y="3942058"/>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Email address</a:t>
            </a:r>
          </a:p>
        </p:txBody>
      </p:sp>
      <p:sp>
        <p:nvSpPr>
          <p:cNvPr id="7" name="Text Placeholder 17">
            <a:extLst>
              <a:ext uri="{FF2B5EF4-FFF2-40B4-BE49-F238E27FC236}">
                <a16:creationId xmlns:a16="http://schemas.microsoft.com/office/drawing/2014/main" id="{E8CA4F60-AD46-D14C-9FA7-13A5807F9FDF}"/>
              </a:ext>
            </a:extLst>
          </p:cNvPr>
          <p:cNvSpPr>
            <a:spLocks noGrp="1"/>
          </p:cNvSpPr>
          <p:nvPr>
            <p:ph type="body" sz="quarter" idx="16" hasCustomPrompt="1"/>
          </p:nvPr>
        </p:nvSpPr>
        <p:spPr>
          <a:xfrm>
            <a:off x="373062" y="4275886"/>
            <a:ext cx="5615999" cy="249299"/>
          </a:xfrm>
        </p:spPr>
        <p:txBody>
          <a:bodyPr wrap="square">
            <a:spAutoFit/>
          </a:bodyPr>
          <a:lstStyle>
            <a:lvl1pPr marL="0" indent="0">
              <a:lnSpc>
                <a:spcPct val="90000"/>
              </a:lnSpc>
              <a:buNone/>
              <a:defRPr sz="1800" baseline="0">
                <a:solidFill>
                  <a:schemeClr val="bg1"/>
                </a:solidFill>
              </a:defRPr>
            </a:lvl1pPr>
          </a:lstStyle>
          <a:p>
            <a:pPr lvl="0"/>
            <a:r>
              <a:rPr lang="en-US" dirty="0"/>
              <a:t>+x xx </a:t>
            </a:r>
            <a:r>
              <a:rPr lang="en-US" dirty="0" err="1"/>
              <a:t>xxxx</a:t>
            </a:r>
            <a:r>
              <a:rPr lang="en-US" dirty="0"/>
              <a:t> </a:t>
            </a:r>
            <a:r>
              <a:rPr lang="en-US" dirty="0" err="1"/>
              <a:t>xxxx</a:t>
            </a:r>
            <a:endParaRPr lang="en-US" dirty="0"/>
          </a:p>
        </p:txBody>
      </p:sp>
      <p:sp>
        <p:nvSpPr>
          <p:cNvPr id="9" name="Text Placeholder 17">
            <a:extLst>
              <a:ext uri="{FF2B5EF4-FFF2-40B4-BE49-F238E27FC236}">
                <a16:creationId xmlns:a16="http://schemas.microsoft.com/office/drawing/2014/main" id="{2921E966-19C1-344F-9266-38AC335DF612}"/>
              </a:ext>
            </a:extLst>
          </p:cNvPr>
          <p:cNvSpPr>
            <a:spLocks noGrp="1"/>
          </p:cNvSpPr>
          <p:nvPr>
            <p:ph type="body" sz="quarter" idx="17" hasCustomPrompt="1"/>
          </p:nvPr>
        </p:nvSpPr>
        <p:spPr>
          <a:xfrm>
            <a:off x="373062" y="4609714"/>
            <a:ext cx="5615999" cy="249299"/>
          </a:xfrm>
        </p:spPr>
        <p:txBody>
          <a:bodyPr wrap="square">
            <a:spAutoFit/>
          </a:bodyPr>
          <a:lstStyle>
            <a:lvl1pPr marL="0" marR="0" indent="0" algn="l" defTabSz="914377"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lang="en-GB" sz="1800" b="0" i="0">
                <a:solidFill>
                  <a:schemeClr val="bg1"/>
                </a:solidFill>
                <a:effectLst/>
              </a:defRPr>
            </a:lvl1pPr>
          </a:lstStyle>
          <a:p>
            <a:pPr marL="0" marR="0" lvl="0" indent="0" algn="l" defTabSz="914377"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US" dirty="0" err="1"/>
              <a:t>webofsciencegroup.com</a:t>
            </a:r>
            <a:endParaRPr lang="en-US" dirty="0"/>
          </a:p>
        </p:txBody>
      </p:sp>
      <p:pic>
        <p:nvPicPr>
          <p:cNvPr id="12" name="Picture 11">
            <a:extLst>
              <a:ext uri="{FF2B5EF4-FFF2-40B4-BE49-F238E27FC236}">
                <a16:creationId xmlns:a16="http://schemas.microsoft.com/office/drawing/2014/main" id="{1909FEEB-A5CB-424E-BDB0-30B65C6311C5}"/>
              </a:ext>
            </a:extLst>
          </p:cNvPr>
          <p:cNvPicPr>
            <a:picLocks noChangeAspect="1"/>
          </p:cNvPicPr>
          <p:nvPr userDrawn="1"/>
        </p:nvPicPr>
        <p:blipFill>
          <a:blip r:embed="rId3"/>
          <a:stretch>
            <a:fillRect/>
          </a:stretch>
        </p:blipFill>
        <p:spPr>
          <a:xfrm>
            <a:off x="8963025" y="332469"/>
            <a:ext cx="2914981" cy="372847"/>
          </a:xfrm>
          <a:prstGeom prst="rect">
            <a:avLst/>
          </a:prstGeom>
        </p:spPr>
      </p:pic>
      <p:pic>
        <p:nvPicPr>
          <p:cNvPr id="10" name="Picture 9">
            <a:extLst>
              <a:ext uri="{FF2B5EF4-FFF2-40B4-BE49-F238E27FC236}">
                <a16:creationId xmlns:a16="http://schemas.microsoft.com/office/drawing/2014/main" id="{05C3AB48-8B06-9A4E-A47C-8532ECC02FBA}"/>
              </a:ext>
            </a:extLst>
          </p:cNvPr>
          <p:cNvPicPr>
            <a:picLocks noChangeAspect="1"/>
          </p:cNvPicPr>
          <p:nvPr userDrawn="1"/>
        </p:nvPicPr>
        <p:blipFill>
          <a:blip r:embed="rId4"/>
          <a:stretch>
            <a:fillRect/>
          </a:stretch>
        </p:blipFill>
        <p:spPr>
          <a:xfrm>
            <a:off x="216371" y="256149"/>
            <a:ext cx="2253307" cy="1133830"/>
          </a:xfrm>
          <a:prstGeom prst="rect">
            <a:avLst/>
          </a:prstGeom>
        </p:spPr>
      </p:pic>
    </p:spTree>
    <p:extLst>
      <p:ext uri="{BB962C8B-B14F-4D97-AF65-F5344CB8AC3E}">
        <p14:creationId xmlns:p14="http://schemas.microsoft.com/office/powerpoint/2010/main" val="41361340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 Dark">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C15D84-8739-5D48-A182-C06289731630}"/>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Slide Number Placeholder 10">
            <a:extLst>
              <a:ext uri="{FF2B5EF4-FFF2-40B4-BE49-F238E27FC236}">
                <a16:creationId xmlns:a16="http://schemas.microsoft.com/office/drawing/2014/main" id="{D572A9F0-4182-1B45-B89A-27899D87F61B}"/>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7" name="Footer Placeholder 3">
            <a:extLst>
              <a:ext uri="{FF2B5EF4-FFF2-40B4-BE49-F238E27FC236}">
                <a16:creationId xmlns:a16="http://schemas.microsoft.com/office/drawing/2014/main" id="{6274C693-5707-A446-98AB-CF3C2DF813D8}"/>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9795401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 Light">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4AA83D-8977-BB4E-B6AA-EC49CEC9E9A4}"/>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Slide Number Placeholder 10">
            <a:extLst>
              <a:ext uri="{FF2B5EF4-FFF2-40B4-BE49-F238E27FC236}">
                <a16:creationId xmlns:a16="http://schemas.microsoft.com/office/drawing/2014/main" id="{01CCA92A-6492-3A47-99D3-A688BD34CC65}"/>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7" name="Footer Placeholder 3">
            <a:extLst>
              <a:ext uri="{FF2B5EF4-FFF2-40B4-BE49-F238E27FC236}">
                <a16:creationId xmlns:a16="http://schemas.microsoft.com/office/drawing/2014/main" id="{3F333292-F5EF-8342-AC40-63FDDD795929}"/>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0846168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_white">
    <p:bg>
      <p:bgPr>
        <a:solidFill>
          <a:schemeClr val="bg1"/>
        </a:solidFill>
        <a:effectLst/>
      </p:bgPr>
    </p:bg>
    <p:spTree>
      <p:nvGrpSpPr>
        <p:cNvPr id="1" name=""/>
        <p:cNvGrpSpPr/>
        <p:nvPr/>
      </p:nvGrpSpPr>
      <p:grpSpPr>
        <a:xfrm>
          <a:off x="0" y="0"/>
          <a:ext cx="0" cy="0"/>
          <a:chOff x="0" y="0"/>
          <a:chExt cx="0" cy="0"/>
        </a:xfrm>
      </p:grpSpPr>
      <p:sp>
        <p:nvSpPr>
          <p:cNvPr id="6" name="Slide Number Placeholder 10">
            <a:extLst>
              <a:ext uri="{FF2B5EF4-FFF2-40B4-BE49-F238E27FC236}">
                <a16:creationId xmlns:a16="http://schemas.microsoft.com/office/drawing/2014/main" id="{1B116890-8CC8-CF46-8550-242352C7F00F}"/>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7" name="Footer Placeholder 3">
            <a:extLst>
              <a:ext uri="{FF2B5EF4-FFF2-40B4-BE49-F238E27FC236}">
                <a16:creationId xmlns:a16="http://schemas.microsoft.com/office/drawing/2014/main" id="{DAE1B9DF-91C7-E54C-A438-389990EDC069}"/>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111987089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4_Cover-Page-With_Image">
    <p:spTree>
      <p:nvGrpSpPr>
        <p:cNvPr id="1" name=""/>
        <p:cNvGrpSpPr/>
        <p:nvPr/>
      </p:nvGrpSpPr>
      <p:grpSpPr>
        <a:xfrm>
          <a:off x="0" y="0"/>
          <a:ext cx="0" cy="0"/>
          <a:chOff x="0" y="0"/>
          <a:chExt cx="0" cy="0"/>
        </a:xfrm>
      </p:grpSpPr>
      <p:sp>
        <p:nvSpPr>
          <p:cNvPr id="29" name="Picture Placeholder 28"/>
          <p:cNvSpPr>
            <a:spLocks noGrp="1"/>
          </p:cNvSpPr>
          <p:nvPr>
            <p:ph type="pic" sz="quarter" idx="13"/>
          </p:nvPr>
        </p:nvSpPr>
        <p:spPr>
          <a:xfrm>
            <a:off x="6622589" y="0"/>
            <a:ext cx="5569411" cy="6858000"/>
          </a:xfrm>
          <a:custGeom>
            <a:avLst/>
            <a:gdLst/>
            <a:ahLst/>
            <a:cxnLst/>
            <a:rect l="l" t="t" r="r" b="b"/>
            <a:pathLst>
              <a:path w="4177058" h="5143500">
                <a:moveTo>
                  <a:pt x="359624" y="0"/>
                </a:moveTo>
                <a:lnTo>
                  <a:pt x="4177058" y="0"/>
                </a:lnTo>
                <a:lnTo>
                  <a:pt x="4177058" y="5143500"/>
                </a:lnTo>
                <a:lnTo>
                  <a:pt x="744958" y="5143500"/>
                </a:lnTo>
                <a:lnTo>
                  <a:pt x="638627" y="4935892"/>
                </a:lnTo>
                <a:cubicBezTo>
                  <a:pt x="229356" y="4086516"/>
                  <a:pt x="0" y="3134130"/>
                  <a:pt x="0" y="2128176"/>
                </a:cubicBezTo>
                <a:cubicBezTo>
                  <a:pt x="0" y="1457540"/>
                  <a:pt x="101936" y="810712"/>
                  <a:pt x="291159" y="202342"/>
                </a:cubicBezTo>
                <a:close/>
              </a:path>
            </a:pathLst>
          </a:custGeom>
        </p:spPr>
        <p:txBody>
          <a:bodyPr vert="horz" lIns="457200" tIns="457200" rIns="457200" anchor="t"/>
          <a:lstStyle>
            <a:lvl1pPr marL="0" indent="0" algn="r">
              <a:buNone/>
              <a:defRPr sz="1600" b="0" i="0">
                <a:latin typeface="+mj-lt"/>
                <a:cs typeface="Arial"/>
              </a:defRPr>
            </a:lvl1pPr>
          </a:lstStyle>
          <a:p>
            <a:pPr lvl="0"/>
            <a:r>
              <a:rPr lang="en-US" noProof="0"/>
              <a:t>Click icon to add picture</a:t>
            </a:r>
            <a:endParaRPr lang="en-US" noProof="0" dirty="0"/>
          </a:p>
        </p:txBody>
      </p:sp>
      <p:sp>
        <p:nvSpPr>
          <p:cNvPr id="10" name="Text Placeholder 4"/>
          <p:cNvSpPr>
            <a:spLocks noGrp="1"/>
          </p:cNvSpPr>
          <p:nvPr>
            <p:ph type="body" sz="quarter" idx="11"/>
          </p:nvPr>
        </p:nvSpPr>
        <p:spPr>
          <a:xfrm>
            <a:off x="560216" y="511609"/>
            <a:ext cx="5541021" cy="1132417"/>
          </a:xfrm>
          <a:prstGeom prst="rect">
            <a:avLst/>
          </a:prstGeom>
        </p:spPr>
        <p:txBody>
          <a:bodyPr vert="horz" lIns="0" tIns="0" rIns="0" bIns="0"/>
          <a:lstStyle>
            <a:lvl1pPr marL="0" indent="0">
              <a:buNone/>
              <a:defRPr sz="2800" b="1" i="0">
                <a:solidFill>
                  <a:schemeClr val="tx1"/>
                </a:solidFill>
                <a:latin typeface="+mj-lt"/>
                <a:cs typeface="Arial"/>
              </a:defRPr>
            </a:lvl1pPr>
          </a:lstStyle>
          <a:p>
            <a:pPr lvl="0"/>
            <a:r>
              <a:rPr lang="en-US"/>
              <a:t>Click to edit Master text styles</a:t>
            </a:r>
          </a:p>
        </p:txBody>
      </p:sp>
      <p:sp>
        <p:nvSpPr>
          <p:cNvPr id="11" name="Text Placeholder 18"/>
          <p:cNvSpPr>
            <a:spLocks noGrp="1"/>
          </p:cNvSpPr>
          <p:nvPr>
            <p:ph type="body" sz="quarter" idx="12"/>
          </p:nvPr>
        </p:nvSpPr>
        <p:spPr>
          <a:xfrm>
            <a:off x="560225" y="2698120"/>
            <a:ext cx="3636433" cy="309033"/>
          </a:xfrm>
          <a:prstGeom prst="rect">
            <a:avLst/>
          </a:prstGeom>
        </p:spPr>
        <p:txBody>
          <a:bodyPr vert="horz" lIns="0" tIns="0" rIns="0" bIns="0"/>
          <a:lstStyle>
            <a:lvl1pPr marL="0" indent="0">
              <a:buNone/>
              <a:defRPr sz="900" b="0" i="0">
                <a:solidFill>
                  <a:schemeClr val="tx1">
                    <a:lumMod val="65000"/>
                    <a:lumOff val="35000"/>
                  </a:schemeClr>
                </a:solidFill>
                <a:latin typeface="+mj-lt"/>
                <a:cs typeface="Arial"/>
              </a:defRPr>
            </a:lvl1pPr>
            <a:lvl2pPr marL="457189" indent="0">
              <a:buNone/>
              <a:defRPr sz="800" b="0" i="0">
                <a:latin typeface="Arial"/>
                <a:cs typeface="Arial"/>
              </a:defRPr>
            </a:lvl2pPr>
            <a:lvl3pPr marL="914377" indent="0">
              <a:buNone/>
              <a:defRPr sz="800" b="0" i="0">
                <a:latin typeface="Arial"/>
                <a:cs typeface="Arial"/>
              </a:defRPr>
            </a:lvl3pPr>
            <a:lvl4pPr marL="1371566" indent="0">
              <a:buNone/>
              <a:defRPr sz="800" b="0" i="0">
                <a:latin typeface="Arial"/>
                <a:cs typeface="Arial"/>
              </a:defRPr>
            </a:lvl4pPr>
            <a:lvl5pPr marL="1828754" indent="0">
              <a:buNone/>
              <a:defRPr sz="800" b="0" i="0">
                <a:latin typeface="Arial"/>
                <a:cs typeface="Arial"/>
              </a:defRPr>
            </a:lvl5pPr>
          </a:lstStyle>
          <a:p>
            <a:pPr lvl="0"/>
            <a:r>
              <a:rPr lang="en-US"/>
              <a:t>Click to edit Master text styles</a:t>
            </a:r>
          </a:p>
        </p:txBody>
      </p:sp>
      <p:sp>
        <p:nvSpPr>
          <p:cNvPr id="12" name="Title 19"/>
          <p:cNvSpPr>
            <a:spLocks noGrp="1"/>
          </p:cNvSpPr>
          <p:nvPr>
            <p:ph type="title"/>
          </p:nvPr>
        </p:nvSpPr>
        <p:spPr>
          <a:xfrm>
            <a:off x="560216" y="1821117"/>
            <a:ext cx="5541021" cy="876995"/>
          </a:xfrm>
          <a:prstGeom prst="rect">
            <a:avLst/>
          </a:prstGeom>
        </p:spPr>
        <p:txBody>
          <a:bodyPr vert="horz" lIns="0" tIns="0" rIns="0" bIns="0"/>
          <a:lstStyle>
            <a:lvl1pPr algn="l">
              <a:defRPr sz="1400" b="0" i="0" cap="none" baseline="0">
                <a:solidFill>
                  <a:schemeClr val="tx1">
                    <a:lumMod val="65000"/>
                    <a:lumOff val="35000"/>
                  </a:schemeClr>
                </a:solidFill>
                <a:latin typeface="+mj-lt"/>
                <a:cs typeface="Arial"/>
              </a:defRPr>
            </a:lvl1pPr>
          </a:lstStyle>
          <a:p>
            <a:r>
              <a:rPr lang="en-US"/>
              <a:t>Click to edit Master title style</a:t>
            </a:r>
            <a:endParaRPr lang="en-US" dirty="0"/>
          </a:p>
        </p:txBody>
      </p:sp>
      <p:sp>
        <p:nvSpPr>
          <p:cNvPr id="9" name="Slide Number Placeholder 5"/>
          <p:cNvSpPr>
            <a:spLocks noGrp="1" noChangeArrowheads="1"/>
          </p:cNvSpPr>
          <p:nvPr>
            <p:ph type="sldNum" sz="quarter" idx="4"/>
          </p:nvPr>
        </p:nvSpPr>
        <p:spPr bwMode="auto">
          <a:xfrm>
            <a:off x="11249321" y="6359952"/>
            <a:ext cx="833836" cy="38374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133" b="1">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stStyle>
          <a:p>
            <a:fld id="{82598BD9-0299-4302-ACC3-992343A4DCDE}" type="slidenum">
              <a:rPr lang="en-US" altLang="zh-CN" smtClean="0"/>
              <a:pPr/>
              <a:t>‹#›</a:t>
            </a:fld>
            <a:endParaRPr lang="en-US" altLang="zh-CN" dirty="0"/>
          </a:p>
        </p:txBody>
      </p:sp>
    </p:spTree>
    <p:extLst>
      <p:ext uri="{BB962C8B-B14F-4D97-AF65-F5344CB8AC3E}">
        <p14:creationId xmlns:p14="http://schemas.microsoft.com/office/powerpoint/2010/main" val="9665864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4_Agenda">
    <p:spTree>
      <p:nvGrpSpPr>
        <p:cNvPr id="1" name=""/>
        <p:cNvGrpSpPr/>
        <p:nvPr/>
      </p:nvGrpSpPr>
      <p:grpSpPr>
        <a:xfrm>
          <a:off x="0" y="0"/>
          <a:ext cx="0" cy="0"/>
          <a:chOff x="0" y="0"/>
          <a:chExt cx="0" cy="0"/>
        </a:xfrm>
      </p:grpSpPr>
      <p:sp>
        <p:nvSpPr>
          <p:cNvPr id="23" name="Title 19"/>
          <p:cNvSpPr>
            <a:spLocks noGrp="1"/>
          </p:cNvSpPr>
          <p:nvPr>
            <p:ph type="title"/>
          </p:nvPr>
        </p:nvSpPr>
        <p:spPr>
          <a:xfrm>
            <a:off x="560220" y="514650"/>
            <a:ext cx="11200313" cy="399311"/>
          </a:xfrm>
          <a:prstGeom prst="rect">
            <a:avLst/>
          </a:prstGeom>
        </p:spPr>
        <p:txBody>
          <a:bodyPr vert="horz" lIns="0" tIns="0" rIns="0" bIns="0"/>
          <a:lstStyle>
            <a:lvl1pPr algn="l">
              <a:defRPr sz="2000" b="1" i="0" cap="none">
                <a:solidFill>
                  <a:srgbClr val="6817FF"/>
                </a:solidFill>
                <a:latin typeface="+mj-lt"/>
                <a:cs typeface="Arial"/>
              </a:defRPr>
            </a:lvl1pPr>
          </a:lstStyle>
          <a:p>
            <a:r>
              <a:rPr lang="en-US"/>
              <a:t>Click to edit Master title style</a:t>
            </a:r>
            <a:endParaRPr lang="en-US" dirty="0"/>
          </a:p>
        </p:txBody>
      </p:sp>
      <p:sp>
        <p:nvSpPr>
          <p:cNvPr id="27" name="Text Placeholder 10"/>
          <p:cNvSpPr>
            <a:spLocks noGrp="1"/>
          </p:cNvSpPr>
          <p:nvPr>
            <p:ph type="body" sz="quarter" idx="12"/>
          </p:nvPr>
        </p:nvSpPr>
        <p:spPr>
          <a:xfrm>
            <a:off x="560217" y="1347443"/>
            <a:ext cx="5696707" cy="3086012"/>
          </a:xfrm>
          <a:prstGeom prst="rect">
            <a:avLst/>
          </a:prstGeom>
        </p:spPr>
        <p:txBody>
          <a:bodyPr vert="horz" lIns="0" tIns="0" rIns="0" bIns="0"/>
          <a:lstStyle>
            <a:lvl1pPr marL="0" marR="0" indent="0" algn="l" defTabSz="609585" rtl="0" eaLnBrk="1" fontAlgn="auto" latinLnBrk="0" hangingPunct="1">
              <a:lnSpc>
                <a:spcPct val="100000"/>
              </a:lnSpc>
              <a:spcBef>
                <a:spcPts val="0"/>
              </a:spcBef>
              <a:spcAft>
                <a:spcPts val="1600"/>
              </a:spcAft>
              <a:buClr>
                <a:srgbClr val="FF6600"/>
              </a:buClr>
              <a:buSzPct val="75000"/>
              <a:buFontTx/>
              <a:buNone/>
              <a:tabLst/>
              <a:defRPr sz="2000" b="0" i="0" baseline="0">
                <a:latin typeface="+mj-lt"/>
                <a:cs typeface="Arial"/>
              </a:defRPr>
            </a:lvl1pPr>
            <a:lvl2pPr marL="990575" indent="-380990">
              <a:buFont typeface="Courier New"/>
              <a:buChar char="o"/>
              <a:defRPr sz="2400"/>
            </a:lvl2pPr>
            <a:lvl3pPr>
              <a:defRPr sz="2133"/>
            </a:lvl3pPr>
            <a:lvl4pPr>
              <a:defRPr sz="1867"/>
            </a:lvl4pPr>
            <a:lvl5pPr marL="2743131" indent="-304792">
              <a:buFont typeface="Wingdings" charset="2"/>
              <a:buChar char="ü"/>
              <a:defRPr sz="18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sz="quarter" idx="13"/>
          </p:nvPr>
        </p:nvSpPr>
        <p:spPr>
          <a:xfrm>
            <a:off x="7685349" y="256224"/>
            <a:ext cx="3596688" cy="110800"/>
          </a:xfrm>
          <a:prstGeom prst="rect">
            <a:avLst/>
          </a:prstGeom>
        </p:spPr>
        <p:txBody>
          <a:bodyPr vert="horz" wrap="square" lIns="0" tIns="0" rIns="0" bIns="0" anchor="b" anchorCtr="0">
            <a:spAutoFit/>
          </a:bodyPr>
          <a:lstStyle>
            <a:lvl1pPr marL="0" indent="0" algn="r" defTabSz="609585" rtl="0" eaLnBrk="1" latinLnBrk="0" hangingPunct="1">
              <a:buNone/>
              <a:defRPr lang="en-GB" sz="800" kern="1200" dirty="0" smtClean="0">
                <a:solidFill>
                  <a:srgbClr val="444444"/>
                </a:solidFill>
                <a:latin typeface="+mj-lt"/>
                <a:ea typeface="+mn-ea"/>
                <a:cs typeface="+mn-cs"/>
              </a:defRPr>
            </a:lvl1pPr>
            <a:lvl2pPr marL="0" indent="0" algn="r" defTabSz="609585" rtl="0" eaLnBrk="1" latinLnBrk="0" hangingPunct="1">
              <a:buNone/>
              <a:defRPr lang="en-GB" sz="800" kern="1200" dirty="0" smtClean="0">
                <a:solidFill>
                  <a:srgbClr val="444444"/>
                </a:solidFill>
                <a:latin typeface="+mj-lt"/>
                <a:ea typeface="+mn-ea"/>
                <a:cs typeface="+mn-cs"/>
              </a:defRPr>
            </a:lvl2pPr>
            <a:lvl3pPr marL="0" indent="0" algn="r" defTabSz="609585" rtl="0" eaLnBrk="1" latinLnBrk="0" hangingPunct="1">
              <a:buNone/>
              <a:defRPr lang="en-GB" sz="800" kern="1200" dirty="0" smtClean="0">
                <a:solidFill>
                  <a:srgbClr val="444444"/>
                </a:solidFill>
                <a:latin typeface="+mj-lt"/>
                <a:ea typeface="+mn-ea"/>
                <a:cs typeface="+mn-cs"/>
              </a:defRPr>
            </a:lvl3pPr>
            <a:lvl4pPr marL="0" indent="0" algn="r" defTabSz="609585" rtl="0" eaLnBrk="1" latinLnBrk="0" hangingPunct="1">
              <a:buNone/>
              <a:defRPr lang="en-GB" sz="800" kern="1200" dirty="0" smtClean="0">
                <a:solidFill>
                  <a:srgbClr val="444444"/>
                </a:solidFill>
                <a:latin typeface="+mj-lt"/>
                <a:ea typeface="+mn-ea"/>
                <a:cs typeface="+mn-cs"/>
              </a:defRPr>
            </a:lvl4pPr>
            <a:lvl5pPr marL="0" indent="0" algn="r" defTabSz="609585" rtl="0" eaLnBrk="1" latinLnBrk="0" hangingPunct="1">
              <a:buNone/>
              <a:defRPr lang="en-US" sz="800" kern="1200" dirty="0">
                <a:solidFill>
                  <a:srgbClr val="444444"/>
                </a:solidFill>
                <a:latin typeface="+mj-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2169213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Bullets">
    <p:spTree>
      <p:nvGrpSpPr>
        <p:cNvPr id="1" name=""/>
        <p:cNvGrpSpPr/>
        <p:nvPr/>
      </p:nvGrpSpPr>
      <p:grpSpPr>
        <a:xfrm>
          <a:off x="0" y="0"/>
          <a:ext cx="0" cy="0"/>
          <a:chOff x="0" y="0"/>
          <a:chExt cx="0" cy="0"/>
        </a:xfrm>
      </p:grpSpPr>
      <p:sp>
        <p:nvSpPr>
          <p:cNvPr id="9" name="Text Placeholder 10"/>
          <p:cNvSpPr>
            <a:spLocks noGrp="1"/>
          </p:cNvSpPr>
          <p:nvPr>
            <p:ph type="body" sz="quarter" idx="10"/>
          </p:nvPr>
        </p:nvSpPr>
        <p:spPr>
          <a:xfrm>
            <a:off x="560216" y="1313430"/>
            <a:ext cx="10827664" cy="3932767"/>
          </a:xfrm>
          <a:prstGeom prst="rect">
            <a:avLst/>
          </a:prstGeom>
        </p:spPr>
        <p:txBody>
          <a:bodyPr vert="horz" lIns="0" tIns="0" rIns="0" bIns="0"/>
          <a:lstStyle>
            <a:lvl1pPr marL="311992" indent="-311992">
              <a:buClr>
                <a:srgbClr val="666666"/>
              </a:buClr>
              <a:buSzPct val="60000"/>
              <a:buFont typeface="Courier New"/>
              <a:buChar char="o"/>
              <a:defRPr sz="2000" b="0" i="0">
                <a:latin typeface="+mj-lt"/>
                <a:cs typeface="Arial"/>
              </a:defRPr>
            </a:lvl1pPr>
            <a:lvl2pPr marL="844779" indent="-283193">
              <a:buSzPct val="40000"/>
              <a:buFont typeface="Wingdings" charset="2"/>
              <a:buChar char=""/>
              <a:defRPr sz="2000" b="0" i="0" baseline="0">
                <a:latin typeface="+mj-lt"/>
                <a:cs typeface="Arial"/>
              </a:defRPr>
            </a:lvl2pPr>
            <a:lvl3pPr marL="1334367" indent="-211195">
              <a:defRPr sz="2000" b="0" i="0" baseline="0">
                <a:latin typeface="+mj-lt"/>
                <a:cs typeface="Arial"/>
              </a:defRPr>
            </a:lvl3pPr>
            <a:lvl4pPr marL="1943951" indent="-259194">
              <a:defRPr sz="1867">
                <a:latin typeface="+mj-lt"/>
              </a:defRPr>
            </a:lvl4pPr>
            <a:lvl5pPr marL="2743131" indent="-304792">
              <a:buFont typeface="Wingdings" charset="2"/>
              <a:buChar char="ü"/>
              <a:defRPr sz="18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9"/>
          <p:cNvSpPr>
            <a:spLocks noGrp="1"/>
          </p:cNvSpPr>
          <p:nvPr>
            <p:ph type="title"/>
          </p:nvPr>
        </p:nvSpPr>
        <p:spPr>
          <a:xfrm>
            <a:off x="560222" y="514650"/>
            <a:ext cx="10803303" cy="399311"/>
          </a:xfrm>
          <a:prstGeom prst="rect">
            <a:avLst/>
          </a:prstGeom>
        </p:spPr>
        <p:txBody>
          <a:bodyPr vert="horz" lIns="0" tIns="0" rIns="0" bIns="0"/>
          <a:lstStyle>
            <a:lvl1pPr algn="l">
              <a:defRPr sz="2000" b="1" i="0" cap="none">
                <a:solidFill>
                  <a:srgbClr val="6817FF"/>
                </a:solidFill>
                <a:latin typeface="+mj-lt"/>
                <a:cs typeface="Arial"/>
              </a:defRPr>
            </a:lvl1pPr>
          </a:lstStyle>
          <a:p>
            <a:r>
              <a:rPr lang="en-US"/>
              <a:t>Click to edit Master title style</a:t>
            </a:r>
            <a:endParaRPr lang="en-US" dirty="0"/>
          </a:p>
        </p:txBody>
      </p:sp>
      <p:sp>
        <p:nvSpPr>
          <p:cNvPr id="12" name="Text Placeholder 2"/>
          <p:cNvSpPr>
            <a:spLocks noGrp="1"/>
          </p:cNvSpPr>
          <p:nvPr>
            <p:ph type="body" sz="quarter" idx="13"/>
          </p:nvPr>
        </p:nvSpPr>
        <p:spPr>
          <a:xfrm>
            <a:off x="7685349" y="256224"/>
            <a:ext cx="3596688" cy="110800"/>
          </a:xfrm>
          <a:prstGeom prst="rect">
            <a:avLst/>
          </a:prstGeom>
        </p:spPr>
        <p:txBody>
          <a:bodyPr vert="horz" wrap="square" lIns="0" tIns="0" rIns="0" bIns="0" anchor="b" anchorCtr="0">
            <a:spAutoFit/>
          </a:bodyPr>
          <a:lstStyle>
            <a:lvl1pPr marL="0" indent="0" algn="r" defTabSz="609585" rtl="0" eaLnBrk="1" latinLnBrk="0" hangingPunct="1">
              <a:buNone/>
              <a:defRPr lang="en-GB" sz="800" kern="1200" dirty="0" smtClean="0">
                <a:solidFill>
                  <a:srgbClr val="444444"/>
                </a:solidFill>
                <a:latin typeface="+mj-lt"/>
                <a:ea typeface="+mn-ea"/>
                <a:cs typeface="+mn-cs"/>
              </a:defRPr>
            </a:lvl1pPr>
            <a:lvl2pPr marL="0" indent="0" algn="r" defTabSz="609585" rtl="0" eaLnBrk="1" latinLnBrk="0" hangingPunct="1">
              <a:buNone/>
              <a:defRPr lang="en-GB" sz="800" kern="1200" dirty="0" smtClean="0">
                <a:solidFill>
                  <a:srgbClr val="444444"/>
                </a:solidFill>
                <a:latin typeface="+mj-lt"/>
                <a:ea typeface="+mn-ea"/>
                <a:cs typeface="+mn-cs"/>
              </a:defRPr>
            </a:lvl2pPr>
            <a:lvl3pPr marL="0" indent="0" algn="r" defTabSz="609585" rtl="0" eaLnBrk="1" latinLnBrk="0" hangingPunct="1">
              <a:buNone/>
              <a:defRPr lang="en-GB" sz="800" kern="1200" dirty="0" smtClean="0">
                <a:solidFill>
                  <a:srgbClr val="444444"/>
                </a:solidFill>
                <a:latin typeface="+mj-lt"/>
                <a:ea typeface="+mn-ea"/>
                <a:cs typeface="+mn-cs"/>
              </a:defRPr>
            </a:lvl3pPr>
            <a:lvl4pPr marL="0" indent="0" algn="r" defTabSz="609585" rtl="0" eaLnBrk="1" latinLnBrk="0" hangingPunct="1">
              <a:buNone/>
              <a:defRPr lang="en-GB" sz="800" kern="1200" dirty="0" smtClean="0">
                <a:solidFill>
                  <a:srgbClr val="444444"/>
                </a:solidFill>
                <a:latin typeface="+mj-lt"/>
                <a:ea typeface="+mn-ea"/>
                <a:cs typeface="+mn-cs"/>
              </a:defRPr>
            </a:lvl4pPr>
            <a:lvl5pPr marL="0" indent="0" algn="r" defTabSz="609585" rtl="0" eaLnBrk="1" latinLnBrk="0" hangingPunct="1">
              <a:buNone/>
              <a:defRPr lang="en-US" sz="800" kern="1200" dirty="0">
                <a:solidFill>
                  <a:srgbClr val="444444"/>
                </a:solidFill>
                <a:latin typeface="+mj-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9838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Breaker primary 2">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339C1C4-44AA-674C-BA4B-E1E103AF021C}"/>
              </a:ext>
            </a:extLst>
          </p:cNvPr>
          <p:cNvSpPr/>
          <p:nvPr userDrawn="1"/>
        </p:nvSpPr>
        <p:spPr>
          <a:xfrm>
            <a:off x="0" y="407988"/>
            <a:ext cx="11784013" cy="5953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Text Placeholder 2">
            <a:extLst>
              <a:ext uri="{FF2B5EF4-FFF2-40B4-BE49-F238E27FC236}">
                <a16:creationId xmlns:a16="http://schemas.microsoft.com/office/drawing/2014/main" id="{16029723-4B03-B147-9DE1-9BD06874B05A}"/>
              </a:ext>
            </a:extLst>
          </p:cNvPr>
          <p:cNvSpPr>
            <a:spLocks noGrp="1"/>
          </p:cNvSpPr>
          <p:nvPr>
            <p:ph type="body" sz="quarter" idx="10" hasCustomPrompt="1"/>
          </p:nvPr>
        </p:nvSpPr>
        <p:spPr>
          <a:xfrm>
            <a:off x="1351168" y="2532856"/>
            <a:ext cx="9489664" cy="1792288"/>
          </a:xfrm>
        </p:spPr>
        <p:txBody>
          <a:bodyPr anchor="ctr" anchorCtr="0">
            <a:noAutofit/>
          </a:bodyPr>
          <a:lstStyle>
            <a:lvl1pPr marL="0" indent="0" algn="ctr">
              <a:lnSpc>
                <a:spcPct val="85000"/>
              </a:lnSpc>
              <a:buNone/>
              <a:defRPr sz="4600" b="1" spc="20" baseline="0">
                <a:solidFill>
                  <a:schemeClr val="bg1"/>
                </a:solidFill>
              </a:defRPr>
            </a:lvl1pPr>
          </a:lstStyle>
          <a:p>
            <a:pPr lvl="0"/>
            <a:r>
              <a:rPr lang="en-US" dirty="0"/>
              <a:t>Insert section title</a:t>
            </a:r>
          </a:p>
        </p:txBody>
      </p:sp>
      <p:sp>
        <p:nvSpPr>
          <p:cNvPr id="6" name="Slide Number Placeholder 10">
            <a:extLst>
              <a:ext uri="{FF2B5EF4-FFF2-40B4-BE49-F238E27FC236}">
                <a16:creationId xmlns:a16="http://schemas.microsoft.com/office/drawing/2014/main" id="{00867328-A55A-4247-AB8D-8F5C6F341F64}"/>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9F084F75-D9DA-5248-8E90-5588541533F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26718090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4_Content_1-Column">
    <p:spTree>
      <p:nvGrpSpPr>
        <p:cNvPr id="1" name=""/>
        <p:cNvGrpSpPr/>
        <p:nvPr/>
      </p:nvGrpSpPr>
      <p:grpSpPr>
        <a:xfrm>
          <a:off x="0" y="0"/>
          <a:ext cx="0" cy="0"/>
          <a:chOff x="0" y="0"/>
          <a:chExt cx="0" cy="0"/>
        </a:xfrm>
      </p:grpSpPr>
      <p:sp>
        <p:nvSpPr>
          <p:cNvPr id="22" name="Title 19"/>
          <p:cNvSpPr>
            <a:spLocks noGrp="1"/>
          </p:cNvSpPr>
          <p:nvPr>
            <p:ph type="title"/>
          </p:nvPr>
        </p:nvSpPr>
        <p:spPr>
          <a:xfrm>
            <a:off x="572760" y="514650"/>
            <a:ext cx="11187771" cy="399311"/>
          </a:xfrm>
          <a:prstGeom prst="rect">
            <a:avLst/>
          </a:prstGeom>
        </p:spPr>
        <p:txBody>
          <a:bodyPr vert="horz" lIns="0" tIns="0" rIns="0" bIns="0"/>
          <a:lstStyle>
            <a:lvl1pPr algn="l">
              <a:defRPr sz="2000" b="1" i="0" cap="none">
                <a:solidFill>
                  <a:srgbClr val="6817FF"/>
                </a:solidFill>
                <a:latin typeface="+mj-lt"/>
                <a:cs typeface="Arial"/>
              </a:defRPr>
            </a:lvl1pPr>
          </a:lstStyle>
          <a:p>
            <a:r>
              <a:rPr lang="en-US"/>
              <a:t>Click to edit Master title style</a:t>
            </a:r>
            <a:endParaRPr lang="en-US" dirty="0"/>
          </a:p>
        </p:txBody>
      </p:sp>
      <p:sp>
        <p:nvSpPr>
          <p:cNvPr id="23" name="Text Placeholder 10"/>
          <p:cNvSpPr>
            <a:spLocks noGrp="1"/>
          </p:cNvSpPr>
          <p:nvPr>
            <p:ph type="body" sz="quarter" idx="12"/>
          </p:nvPr>
        </p:nvSpPr>
        <p:spPr>
          <a:xfrm>
            <a:off x="572760" y="1357714"/>
            <a:ext cx="10319520" cy="2571809"/>
          </a:xfrm>
          <a:prstGeom prst="rect">
            <a:avLst/>
          </a:prstGeom>
        </p:spPr>
        <p:txBody>
          <a:bodyPr vert="horz" lIns="0" tIns="0" rIns="0" bIns="0"/>
          <a:lstStyle>
            <a:lvl1pPr marL="0" marR="0" indent="0" algn="l" defTabSz="609585" rtl="0" eaLnBrk="1" fontAlgn="auto" latinLnBrk="0" hangingPunct="1">
              <a:lnSpc>
                <a:spcPct val="100000"/>
              </a:lnSpc>
              <a:spcBef>
                <a:spcPts val="0"/>
              </a:spcBef>
              <a:spcAft>
                <a:spcPts val="0"/>
              </a:spcAft>
              <a:buClr>
                <a:srgbClr val="FF6600"/>
              </a:buClr>
              <a:buSzPct val="75000"/>
              <a:buFontTx/>
              <a:buNone/>
              <a:tabLst/>
              <a:defRPr sz="2000" baseline="0">
                <a:latin typeface="+mj-lt"/>
              </a:defRPr>
            </a:lvl1pPr>
            <a:lvl2pPr marL="990575" indent="-380990">
              <a:buFont typeface="Courier New"/>
              <a:buChar char="o"/>
              <a:defRPr sz="2400"/>
            </a:lvl2pPr>
            <a:lvl3pPr>
              <a:defRPr sz="2133"/>
            </a:lvl3pPr>
            <a:lvl4pPr>
              <a:defRPr sz="1867"/>
            </a:lvl4pPr>
            <a:lvl5pPr marL="2743131" indent="-304792">
              <a:buFont typeface="Wingdings" charset="2"/>
              <a:buChar char="ü"/>
              <a:defRPr sz="1867"/>
            </a:lvl5pPr>
          </a:lstStyle>
          <a:p>
            <a:pPr lvl="0"/>
            <a:r>
              <a:rPr lang="en-US"/>
              <a:t>Click to edit Master text styles</a:t>
            </a:r>
          </a:p>
        </p:txBody>
      </p:sp>
      <p:sp>
        <p:nvSpPr>
          <p:cNvPr id="9" name="Text Placeholder 2"/>
          <p:cNvSpPr>
            <a:spLocks noGrp="1"/>
          </p:cNvSpPr>
          <p:nvPr>
            <p:ph type="body" sz="quarter" idx="13"/>
          </p:nvPr>
        </p:nvSpPr>
        <p:spPr>
          <a:xfrm>
            <a:off x="7685349" y="256224"/>
            <a:ext cx="3596688" cy="110800"/>
          </a:xfrm>
          <a:prstGeom prst="rect">
            <a:avLst/>
          </a:prstGeom>
        </p:spPr>
        <p:txBody>
          <a:bodyPr vert="horz" wrap="square" lIns="0" tIns="0" rIns="0" bIns="0" anchor="b" anchorCtr="0">
            <a:spAutoFit/>
          </a:bodyPr>
          <a:lstStyle>
            <a:lvl1pPr marL="0" indent="0" algn="r" defTabSz="609585" rtl="0" eaLnBrk="1" latinLnBrk="0" hangingPunct="1">
              <a:buNone/>
              <a:defRPr lang="en-GB" sz="800" kern="1200" dirty="0" smtClean="0">
                <a:solidFill>
                  <a:srgbClr val="444444"/>
                </a:solidFill>
                <a:latin typeface="+mj-lt"/>
                <a:ea typeface="+mn-ea"/>
                <a:cs typeface="+mn-cs"/>
              </a:defRPr>
            </a:lvl1pPr>
            <a:lvl2pPr marL="0" indent="0" algn="r" defTabSz="609585" rtl="0" eaLnBrk="1" latinLnBrk="0" hangingPunct="1">
              <a:buNone/>
              <a:defRPr lang="en-GB" sz="800" kern="1200" dirty="0" smtClean="0">
                <a:solidFill>
                  <a:srgbClr val="444444"/>
                </a:solidFill>
                <a:latin typeface="+mj-lt"/>
                <a:ea typeface="+mn-ea"/>
                <a:cs typeface="+mn-cs"/>
              </a:defRPr>
            </a:lvl2pPr>
            <a:lvl3pPr marL="0" indent="0" algn="r" defTabSz="609585" rtl="0" eaLnBrk="1" latinLnBrk="0" hangingPunct="1">
              <a:buNone/>
              <a:defRPr lang="en-GB" sz="800" kern="1200" dirty="0" smtClean="0">
                <a:solidFill>
                  <a:srgbClr val="444444"/>
                </a:solidFill>
                <a:latin typeface="+mj-lt"/>
                <a:ea typeface="+mn-ea"/>
                <a:cs typeface="+mn-cs"/>
              </a:defRPr>
            </a:lvl3pPr>
            <a:lvl4pPr marL="0" indent="0" algn="r" defTabSz="609585" rtl="0" eaLnBrk="1" latinLnBrk="0" hangingPunct="1">
              <a:buNone/>
              <a:defRPr lang="en-GB" sz="800" kern="1200" dirty="0" smtClean="0">
                <a:solidFill>
                  <a:srgbClr val="444444"/>
                </a:solidFill>
                <a:latin typeface="+mj-lt"/>
                <a:ea typeface="+mn-ea"/>
                <a:cs typeface="+mn-cs"/>
              </a:defRPr>
            </a:lvl4pPr>
            <a:lvl5pPr marL="0" indent="0" algn="r" defTabSz="609585" rtl="0" eaLnBrk="1" latinLnBrk="0" hangingPunct="1">
              <a:buNone/>
              <a:defRPr lang="en-US" sz="800" kern="1200" dirty="0">
                <a:solidFill>
                  <a:srgbClr val="444444"/>
                </a:solidFill>
                <a:latin typeface="+mj-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066440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6_Full-bleed-Image_With-Quot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gradFill flip="none" rotWithShape="1">
            <a:gsLst>
              <a:gs pos="27000">
                <a:schemeClr val="bg1">
                  <a:alpha val="0"/>
                </a:schemeClr>
              </a:gs>
              <a:gs pos="100000">
                <a:schemeClr val="bg1">
                  <a:alpha val="35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FFFFFF"/>
              </a:solidFill>
              <a:latin typeface="微软雅黑" panose="020B0503020204020204" pitchFamily="34" charset="-122"/>
            </a:endParaRPr>
          </a:p>
        </p:txBody>
      </p:sp>
      <p:sp>
        <p:nvSpPr>
          <p:cNvPr id="6" name="Slide Number Placeholder 1"/>
          <p:cNvSpPr txBox="1">
            <a:spLocks/>
          </p:cNvSpPr>
          <p:nvPr userDrawn="1"/>
        </p:nvSpPr>
        <p:spPr>
          <a:xfrm>
            <a:off x="11466766" y="146281"/>
            <a:ext cx="293765" cy="220735"/>
          </a:xfrm>
          <a:prstGeom prst="rect">
            <a:avLst/>
          </a:prstGeom>
          <a:ln/>
        </p:spPr>
        <p:txBody>
          <a:bodyPr lIns="0" tIns="0" rIns="0" bIns="0"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endParaRPr lang="en-US" sz="900" dirty="0">
              <a:solidFill>
                <a:srgbClr val="444444"/>
              </a:solidFill>
              <a:latin typeface="微软雅黑" panose="020B0503020204020204" pitchFamily="34" charset="-122"/>
            </a:endParaRPr>
          </a:p>
        </p:txBody>
      </p:sp>
      <p:sp>
        <p:nvSpPr>
          <p:cNvPr id="8" name="标题 7"/>
          <p:cNvSpPr>
            <a:spLocks noGrp="1"/>
          </p:cNvSpPr>
          <p:nvPr>
            <p:ph type="title"/>
          </p:nvPr>
        </p:nvSpPr>
        <p:spPr>
          <a:xfrm>
            <a:off x="609600" y="274639"/>
            <a:ext cx="10972800" cy="1143000"/>
          </a:xfrm>
          <a:prstGeom prst="rect">
            <a:avLst/>
          </a:prstGeom>
        </p:spPr>
        <p:txBody>
          <a:bodyPr/>
          <a:lstStyle>
            <a:lvl1pPr algn="l">
              <a:defRPr sz="2800" b="1">
                <a:solidFill>
                  <a:srgbClr val="6817FF"/>
                </a:solidFill>
                <a:latin typeface="微软雅黑" pitchFamily="34" charset="-122"/>
                <a:ea typeface="微软雅黑" pitchFamily="34" charset="-122"/>
              </a:defRPr>
            </a:lvl1pPr>
          </a:lstStyle>
          <a:p>
            <a:r>
              <a:rPr lang="zh-CN" altLang="en-US" dirty="0"/>
              <a:t>单击此处编辑母版标题样式</a:t>
            </a:r>
            <a:endParaRPr lang="en-US" dirty="0"/>
          </a:p>
        </p:txBody>
      </p:sp>
    </p:spTree>
    <p:extLst>
      <p:ext uri="{BB962C8B-B14F-4D97-AF65-F5344CB8AC3E}">
        <p14:creationId xmlns:p14="http://schemas.microsoft.com/office/powerpoint/2010/main" val="899959458"/>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37281" y="427283"/>
            <a:ext cx="9825567" cy="478325"/>
          </a:xfrm>
          <a:prstGeom prst="rect">
            <a:avLst/>
          </a:prstGeom>
        </p:spPr>
        <p:txBody>
          <a:bodyPr/>
          <a:lstStyle>
            <a:lvl1pPr>
              <a:defRPr sz="2400" b="1">
                <a:solidFill>
                  <a:schemeClr val="bg2"/>
                </a:solidFill>
                <a:latin typeface="+mn-ea"/>
                <a:ea typeface="+mn-ea"/>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1662046123"/>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8_Full-bleed-Image_With-Quote">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658A79F-992D-42C9-9A52-145037005096}"/>
              </a:ext>
            </a:extLst>
          </p:cNvPr>
          <p:cNvSpPr>
            <a:spLocks noGrp="1"/>
          </p:cNvSpPr>
          <p:nvPr>
            <p:ph type="title"/>
          </p:nvPr>
        </p:nvSpPr>
        <p:spPr>
          <a:xfrm>
            <a:off x="838200" y="365129"/>
            <a:ext cx="6629400" cy="679419"/>
          </a:xfrm>
          <a:prstGeom prst="rect">
            <a:avLst/>
          </a:prstGeom>
        </p:spPr>
        <p:txBody>
          <a:bodyPr/>
          <a:lstStyle>
            <a:lvl1pPr>
              <a:defRPr sz="2800" b="1">
                <a:solidFill>
                  <a:schemeClr val="bg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204965393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9_Full-bleed-Image_With-Quote">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658A79F-992D-42C9-9A52-145037005096}"/>
              </a:ext>
            </a:extLst>
          </p:cNvPr>
          <p:cNvSpPr>
            <a:spLocks noGrp="1"/>
          </p:cNvSpPr>
          <p:nvPr>
            <p:ph type="title"/>
          </p:nvPr>
        </p:nvSpPr>
        <p:spPr>
          <a:xfrm>
            <a:off x="838200" y="365129"/>
            <a:ext cx="6629400" cy="679419"/>
          </a:xfrm>
          <a:prstGeom prst="rect">
            <a:avLst/>
          </a:prstGeom>
        </p:spPr>
        <p:txBody>
          <a:bodyPr/>
          <a:lstStyle>
            <a:lvl1pPr>
              <a:defRPr sz="2800" b="1">
                <a:solidFill>
                  <a:schemeClr val="bg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571087323"/>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0_Full-bleed-Image_With-Quote">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658A79F-992D-42C9-9A52-145037005096}"/>
              </a:ext>
            </a:extLst>
          </p:cNvPr>
          <p:cNvSpPr>
            <a:spLocks noGrp="1"/>
          </p:cNvSpPr>
          <p:nvPr>
            <p:ph type="title"/>
          </p:nvPr>
        </p:nvSpPr>
        <p:spPr>
          <a:xfrm>
            <a:off x="838200" y="365129"/>
            <a:ext cx="6629400" cy="679419"/>
          </a:xfrm>
          <a:prstGeom prst="rect">
            <a:avLst/>
          </a:prstGeom>
        </p:spPr>
        <p:txBody>
          <a:bodyPr/>
          <a:lstStyle>
            <a:lvl1pPr>
              <a:defRPr sz="2800" b="1">
                <a:solidFill>
                  <a:schemeClr val="bg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28043481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llets and Callouts (large) – white">
    <p:spTree>
      <p:nvGrpSpPr>
        <p:cNvPr id="1" name=""/>
        <p:cNvGrpSpPr/>
        <p:nvPr/>
      </p:nvGrpSpPr>
      <p:grpSpPr>
        <a:xfrm>
          <a:off x="0" y="0"/>
          <a:ext cx="0" cy="0"/>
          <a:chOff x="0" y="0"/>
          <a:chExt cx="0" cy="0"/>
        </a:xfrm>
      </p:grpSpPr>
      <p:sp>
        <p:nvSpPr>
          <p:cNvPr id="5" name="Text Placeholder 17">
            <a:extLst>
              <a:ext uri="{FF2B5EF4-FFF2-40B4-BE49-F238E27FC236}">
                <a16:creationId xmlns:a16="http://schemas.microsoft.com/office/drawing/2014/main" id="{AECD8F36-DB2D-2848-B6F0-E587AB4358C0}"/>
              </a:ext>
            </a:extLst>
          </p:cNvPr>
          <p:cNvSpPr>
            <a:spLocks noGrp="1"/>
          </p:cNvSpPr>
          <p:nvPr>
            <p:ph type="body" sz="quarter" idx="29" hasCustomPrompt="1"/>
          </p:nvPr>
        </p:nvSpPr>
        <p:spPr>
          <a:xfrm>
            <a:off x="372086" y="1193187"/>
            <a:ext cx="7562239" cy="313350"/>
          </a:xfrm>
        </p:spPr>
        <p:txBody>
          <a:bodyPr wrap="square" tIns="36000" anchor="t" anchorCtr="0">
            <a:spAutoFit/>
          </a:bodyPr>
          <a:lstStyle>
            <a:lvl1pPr marL="0" indent="0" algn="l" defTabSz="914377" rtl="0" eaLnBrk="1" latinLnBrk="0" hangingPunct="1">
              <a:lnSpc>
                <a:spcPct val="90000"/>
              </a:lnSpc>
              <a:spcBef>
                <a:spcPct val="0"/>
              </a:spcBef>
              <a:buNone/>
              <a:defRPr lang="en-US" sz="2000" b="0" kern="1200" dirty="0" smtClean="0">
                <a:solidFill>
                  <a:schemeClr val="tx1"/>
                </a:solidFill>
                <a:latin typeface="+mj-lt"/>
                <a:ea typeface="+mj-ea"/>
                <a:cs typeface="+mj-cs"/>
              </a:defRPr>
            </a:lvl1pPr>
          </a:lstStyle>
          <a:p>
            <a:pPr lvl="0"/>
            <a:r>
              <a:rPr lang="en-US" dirty="0"/>
              <a:t>Insert subtitle</a:t>
            </a:r>
          </a:p>
        </p:txBody>
      </p:sp>
      <p:sp>
        <p:nvSpPr>
          <p:cNvPr id="6" name="Title 1">
            <a:extLst>
              <a:ext uri="{FF2B5EF4-FFF2-40B4-BE49-F238E27FC236}">
                <a16:creationId xmlns:a16="http://schemas.microsoft.com/office/drawing/2014/main" id="{A2F5C3DD-8D89-0948-8E18-BE88D41C769A}"/>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defRPr lang="en-GB" sz="3000" b="1" kern="1200" spc="10" baseline="0" dirty="0">
                <a:solidFill>
                  <a:schemeClr val="tx1"/>
                </a:solidFill>
                <a:latin typeface="+mj-lt"/>
                <a:ea typeface="+mj-ea"/>
                <a:cs typeface="+mj-cs"/>
              </a:defRPr>
            </a:lvl1pPr>
          </a:lstStyle>
          <a:p>
            <a:r>
              <a:rPr lang="en-US" dirty="0"/>
              <a:t>Insert title</a:t>
            </a:r>
            <a:endParaRPr lang="en-GB" dirty="0"/>
          </a:p>
        </p:txBody>
      </p:sp>
      <p:sp>
        <p:nvSpPr>
          <p:cNvPr id="4" name="Text Placeholder 3">
            <a:extLst>
              <a:ext uri="{FF2B5EF4-FFF2-40B4-BE49-F238E27FC236}">
                <a16:creationId xmlns:a16="http://schemas.microsoft.com/office/drawing/2014/main" id="{41D4FDF2-B00A-B241-9F85-F18AFD0C9A66}"/>
              </a:ext>
            </a:extLst>
          </p:cNvPr>
          <p:cNvSpPr>
            <a:spLocks noGrp="1"/>
          </p:cNvSpPr>
          <p:nvPr>
            <p:ph type="body" sz="quarter" idx="31"/>
          </p:nvPr>
        </p:nvSpPr>
        <p:spPr>
          <a:xfrm>
            <a:off x="373063" y="1812925"/>
            <a:ext cx="7561262" cy="45481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9" name="Slide Number Placeholder 10">
            <a:extLst>
              <a:ext uri="{FF2B5EF4-FFF2-40B4-BE49-F238E27FC236}">
                <a16:creationId xmlns:a16="http://schemas.microsoft.com/office/drawing/2014/main" id="{72FB8518-B36B-DC4A-A7AE-13E0AE5B72EF}"/>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0" name="Footer Placeholder 3">
            <a:extLst>
              <a:ext uri="{FF2B5EF4-FFF2-40B4-BE49-F238E27FC236}">
                <a16:creationId xmlns:a16="http://schemas.microsoft.com/office/drawing/2014/main" id="{9231A520-5E79-9F45-8B80-19FEA5ACBD63}"/>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346716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s and Callouts (large) – primary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EC2A05-04A1-3E4B-BE51-3A8AECB66C55}"/>
              </a:ext>
            </a:extLst>
          </p:cNvPr>
          <p:cNvSpPr/>
          <p:nvPr userDrawn="1"/>
        </p:nvSpPr>
        <p:spPr>
          <a:xfrm>
            <a:off x="0" y="407988"/>
            <a:ext cx="11784013" cy="595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endParaRPr lang="en-GB">
              <a:solidFill>
                <a:schemeClr val="bg1"/>
              </a:solidFill>
            </a:endParaRPr>
          </a:p>
        </p:txBody>
      </p:sp>
      <p:sp>
        <p:nvSpPr>
          <p:cNvPr id="10" name="Text Placeholder 13">
            <a:extLst>
              <a:ext uri="{FF2B5EF4-FFF2-40B4-BE49-F238E27FC236}">
                <a16:creationId xmlns:a16="http://schemas.microsoft.com/office/drawing/2014/main" id="{0034CC39-91D8-1247-8400-1EBD72B3C143}"/>
              </a:ext>
            </a:extLst>
          </p:cNvPr>
          <p:cNvSpPr>
            <a:spLocks noGrp="1"/>
          </p:cNvSpPr>
          <p:nvPr>
            <p:ph type="body" sz="quarter" idx="30"/>
          </p:nvPr>
        </p:nvSpPr>
        <p:spPr>
          <a:xfrm>
            <a:off x="373063" y="1812925"/>
            <a:ext cx="7561262" cy="45481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dirty="0"/>
          </a:p>
        </p:txBody>
      </p:sp>
      <p:sp>
        <p:nvSpPr>
          <p:cNvPr id="11" name="Text Placeholder 17">
            <a:extLst>
              <a:ext uri="{FF2B5EF4-FFF2-40B4-BE49-F238E27FC236}">
                <a16:creationId xmlns:a16="http://schemas.microsoft.com/office/drawing/2014/main" id="{20AD5C3D-B723-6E4F-9C55-E154675FAE14}"/>
              </a:ext>
            </a:extLst>
          </p:cNvPr>
          <p:cNvSpPr>
            <a:spLocks noGrp="1"/>
          </p:cNvSpPr>
          <p:nvPr>
            <p:ph type="body" sz="quarter" idx="29" hasCustomPrompt="1"/>
          </p:nvPr>
        </p:nvSpPr>
        <p:spPr>
          <a:xfrm>
            <a:off x="372086" y="1193187"/>
            <a:ext cx="7562239" cy="313350"/>
          </a:xfrm>
        </p:spPr>
        <p:txBody>
          <a:bodyPr wrap="square" tIns="36000" anchor="t" anchorCtr="0">
            <a:spAutoFit/>
          </a:bodyPr>
          <a:lstStyle>
            <a:lvl1pPr marL="0" indent="0" algn="l" defTabSz="914377" rtl="0" eaLnBrk="1" latinLnBrk="0" hangingPunct="1">
              <a:lnSpc>
                <a:spcPct val="90000"/>
              </a:lnSpc>
              <a:spcBef>
                <a:spcPct val="0"/>
              </a:spcBef>
              <a:buClr>
                <a:schemeClr val="bg1"/>
              </a:buClr>
              <a:buNone/>
              <a:defRPr lang="en-US" sz="2000" b="0" kern="1200" dirty="0" smtClean="0">
                <a:solidFill>
                  <a:schemeClr val="bg1"/>
                </a:solidFill>
                <a:latin typeface="+mj-lt"/>
                <a:ea typeface="+mj-ea"/>
                <a:cs typeface="+mj-cs"/>
              </a:defRPr>
            </a:lvl1pPr>
          </a:lstStyle>
          <a:p>
            <a:pPr lvl="0"/>
            <a:r>
              <a:rPr lang="en-US" dirty="0"/>
              <a:t>Insert subtitle</a:t>
            </a:r>
          </a:p>
        </p:txBody>
      </p:sp>
      <p:sp>
        <p:nvSpPr>
          <p:cNvPr id="12" name="Title 1">
            <a:extLst>
              <a:ext uri="{FF2B5EF4-FFF2-40B4-BE49-F238E27FC236}">
                <a16:creationId xmlns:a16="http://schemas.microsoft.com/office/drawing/2014/main" id="{ABA55FD2-326D-0145-98D9-816856A8E055}"/>
              </a:ext>
            </a:extLst>
          </p:cNvPr>
          <p:cNvSpPr>
            <a:spLocks noGrp="1"/>
          </p:cNvSpPr>
          <p:nvPr>
            <p:ph type="title" hasCustomPrompt="1"/>
          </p:nvPr>
        </p:nvSpPr>
        <p:spPr>
          <a:xfrm>
            <a:off x="373064" y="816951"/>
            <a:ext cx="7561262" cy="395878"/>
          </a:xfrm>
        </p:spPr>
        <p:txBody>
          <a:bodyPr wrap="square" anchor="t" anchorCtr="0">
            <a:spAutoFit/>
          </a:bodyPr>
          <a:lstStyle>
            <a:lvl1pPr>
              <a:lnSpc>
                <a:spcPct val="85000"/>
              </a:lnSpc>
              <a:buClr>
                <a:schemeClr val="bg1"/>
              </a:buClr>
              <a:defRPr lang="en-GB" sz="3000" b="1" kern="1200" spc="10" baseline="0" dirty="0">
                <a:solidFill>
                  <a:schemeClr val="bg1"/>
                </a:solidFill>
                <a:latin typeface="+mj-lt"/>
                <a:ea typeface="+mj-ea"/>
                <a:cs typeface="+mj-cs"/>
              </a:defRPr>
            </a:lvl1pPr>
          </a:lstStyle>
          <a:p>
            <a:r>
              <a:rPr lang="en-US" dirty="0"/>
              <a:t>Insert title</a:t>
            </a:r>
            <a:endParaRPr lang="en-GB" dirty="0"/>
          </a:p>
        </p:txBody>
      </p:sp>
      <p:sp>
        <p:nvSpPr>
          <p:cNvPr id="13" name="Slide Number Placeholder 10">
            <a:extLst>
              <a:ext uri="{FF2B5EF4-FFF2-40B4-BE49-F238E27FC236}">
                <a16:creationId xmlns:a16="http://schemas.microsoft.com/office/drawing/2014/main" id="{C6534C0D-8FF3-E342-A1BB-27F7F6415169}"/>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14" name="Footer Placeholder 3">
            <a:extLst>
              <a:ext uri="{FF2B5EF4-FFF2-40B4-BE49-F238E27FC236}">
                <a16:creationId xmlns:a16="http://schemas.microsoft.com/office/drawing/2014/main" id="{C2475B0E-7F02-EE42-891D-9DE8C829C9A5}"/>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spTree>
    <p:extLst>
      <p:ext uri="{BB962C8B-B14F-4D97-AF65-F5344CB8AC3E}">
        <p14:creationId xmlns:p14="http://schemas.microsoft.com/office/powerpoint/2010/main" val="577084655"/>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8F38E8-70C3-524E-B05F-8D4D1A46C352}"/>
              </a:ext>
            </a:extLst>
          </p:cNvPr>
          <p:cNvSpPr>
            <a:spLocks noGrp="1"/>
          </p:cNvSpPr>
          <p:nvPr>
            <p:ph type="title"/>
          </p:nvPr>
        </p:nvSpPr>
        <p:spPr>
          <a:xfrm>
            <a:off x="373063" y="825019"/>
            <a:ext cx="6592887" cy="387093"/>
          </a:xfrm>
          <a:prstGeom prst="rect">
            <a:avLst/>
          </a:prstGeom>
        </p:spPr>
        <p:txBody>
          <a:bodyPr vert="horz" lIns="0" tIns="0" rIns="0" bIns="0" rtlCol="0" anchor="t">
            <a:noAutofit/>
          </a:bodyPr>
          <a:lstStyle/>
          <a:p>
            <a:r>
              <a:rPr lang="zh-CN" altLang="en-US"/>
              <a:t>单击此处编辑母版标题样式</a:t>
            </a:r>
            <a:endParaRPr lang="en-GB" dirty="0"/>
          </a:p>
        </p:txBody>
      </p:sp>
      <p:sp>
        <p:nvSpPr>
          <p:cNvPr id="3" name="Text Placeholder 2">
            <a:extLst>
              <a:ext uri="{FF2B5EF4-FFF2-40B4-BE49-F238E27FC236}">
                <a16:creationId xmlns:a16="http://schemas.microsoft.com/office/drawing/2014/main" id="{618050ED-1F67-F84D-AEDB-66D6E6B63112}"/>
              </a:ext>
            </a:extLst>
          </p:cNvPr>
          <p:cNvSpPr>
            <a:spLocks noGrp="1"/>
          </p:cNvSpPr>
          <p:nvPr>
            <p:ph type="body" idx="1"/>
          </p:nvPr>
        </p:nvSpPr>
        <p:spPr>
          <a:xfrm>
            <a:off x="373063" y="1812926"/>
            <a:ext cx="6592887" cy="4548188"/>
          </a:xfrm>
          <a:prstGeom prst="rect">
            <a:avLst/>
          </a:prstGeom>
        </p:spPr>
        <p:txBody>
          <a:bodyPr vert="horz" lIns="0" tIns="0" rIns="0" bIns="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6" name="Slide Number Placeholder 10">
            <a:extLst>
              <a:ext uri="{FF2B5EF4-FFF2-40B4-BE49-F238E27FC236}">
                <a16:creationId xmlns:a16="http://schemas.microsoft.com/office/drawing/2014/main" id="{9357FACC-7746-B34C-8A91-725F838683F4}"/>
              </a:ext>
            </a:extLst>
          </p:cNvPr>
          <p:cNvSpPr>
            <a:spLocks noGrp="1"/>
          </p:cNvSpPr>
          <p:nvPr>
            <p:ph type="sldNum" sz="quarter" idx="4"/>
          </p:nvPr>
        </p:nvSpPr>
        <p:spPr>
          <a:xfrm>
            <a:off x="11493661" y="6542510"/>
            <a:ext cx="290351" cy="160697"/>
          </a:xfrm>
          <a:prstGeom prst="rect">
            <a:avLst/>
          </a:prstGeom>
        </p:spPr>
        <p:txBody>
          <a:bodyPr lIns="0" tIns="0" rIns="0" bIns="0" anchor="t"/>
          <a:lstStyle>
            <a:lvl1pPr algn="r">
              <a:defRPr sz="800">
                <a:solidFill>
                  <a:schemeClr val="tx1"/>
                </a:solidFill>
              </a:defRPr>
            </a:lvl1pPr>
          </a:lstStyle>
          <a:p>
            <a:fld id="{ACE40072-2050-E24D-B430-547640EDA0F9}" type="slidenum">
              <a:rPr lang="en-GB" smtClean="0"/>
              <a:pPr/>
              <a:t>‹#›</a:t>
            </a:fld>
            <a:endParaRPr lang="en-GB" dirty="0"/>
          </a:p>
        </p:txBody>
      </p:sp>
      <p:sp>
        <p:nvSpPr>
          <p:cNvPr id="4" name="Footer Placeholder 3">
            <a:extLst>
              <a:ext uri="{FF2B5EF4-FFF2-40B4-BE49-F238E27FC236}">
                <a16:creationId xmlns:a16="http://schemas.microsoft.com/office/drawing/2014/main" id="{C6AF10B5-8E1E-604A-80E8-55DA0C6BD816}"/>
              </a:ext>
            </a:extLst>
          </p:cNvPr>
          <p:cNvSpPr>
            <a:spLocks noGrp="1"/>
          </p:cNvSpPr>
          <p:nvPr>
            <p:ph type="ftr" sz="quarter" idx="3"/>
          </p:nvPr>
        </p:nvSpPr>
        <p:spPr>
          <a:xfrm>
            <a:off x="7116763" y="6542511"/>
            <a:ext cx="4114800" cy="180811"/>
          </a:xfrm>
          <a:prstGeom prst="rect">
            <a:avLst/>
          </a:prstGeom>
        </p:spPr>
        <p:txBody>
          <a:bodyPr vert="horz" lIns="0" tIns="0" rIns="0" bIns="0" rtlCol="0" anchor="t"/>
          <a:lstStyle>
            <a:lvl1pPr algn="r">
              <a:defRPr sz="800">
                <a:solidFill>
                  <a:schemeClr val="tx1"/>
                </a:solidFill>
              </a:defRPr>
            </a:lvl1pPr>
          </a:lstStyle>
          <a:p>
            <a:r>
              <a:rPr lang="en-GB"/>
              <a:t>Insert footer</a:t>
            </a:r>
            <a:endParaRPr lang="en-GB" dirty="0"/>
          </a:p>
        </p:txBody>
      </p:sp>
      <p:pic>
        <p:nvPicPr>
          <p:cNvPr id="10" name="Picture 9">
            <a:extLst>
              <a:ext uri="{FF2B5EF4-FFF2-40B4-BE49-F238E27FC236}">
                <a16:creationId xmlns:a16="http://schemas.microsoft.com/office/drawing/2014/main" id="{C7872414-4E57-FE4D-ABA4-54D60BA9B491}"/>
              </a:ext>
            </a:extLst>
          </p:cNvPr>
          <p:cNvPicPr>
            <a:picLocks noChangeAspect="1"/>
          </p:cNvPicPr>
          <p:nvPr userDrawn="1"/>
        </p:nvPicPr>
        <p:blipFill>
          <a:blip r:embed="rId77"/>
          <a:stretch>
            <a:fillRect/>
          </a:stretch>
        </p:blipFill>
        <p:spPr>
          <a:xfrm>
            <a:off x="329950" y="6414699"/>
            <a:ext cx="820988" cy="413108"/>
          </a:xfrm>
          <a:prstGeom prst="rect">
            <a:avLst/>
          </a:prstGeom>
        </p:spPr>
      </p:pic>
    </p:spTree>
    <p:extLst>
      <p:ext uri="{BB962C8B-B14F-4D97-AF65-F5344CB8AC3E}">
        <p14:creationId xmlns:p14="http://schemas.microsoft.com/office/powerpoint/2010/main" val="228437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701" r:id="rId3"/>
    <p:sldLayoutId id="2147483670" r:id="rId4"/>
    <p:sldLayoutId id="2147483673" r:id="rId5"/>
    <p:sldLayoutId id="2147483705" r:id="rId6"/>
    <p:sldLayoutId id="2147483679" r:id="rId7"/>
    <p:sldLayoutId id="2147483726" r:id="rId8"/>
    <p:sldLayoutId id="2147483780" r:id="rId9"/>
    <p:sldLayoutId id="2147483781" r:id="rId10"/>
    <p:sldLayoutId id="2147483782" r:id="rId11"/>
    <p:sldLayoutId id="2147483710" r:id="rId12"/>
    <p:sldLayoutId id="2147483709" r:id="rId13"/>
    <p:sldLayoutId id="2147483665" r:id="rId14"/>
    <p:sldLayoutId id="2147483770" r:id="rId15"/>
    <p:sldLayoutId id="2147483771" r:id="rId16"/>
    <p:sldLayoutId id="2147483693" r:id="rId17"/>
    <p:sldLayoutId id="2147483777" r:id="rId18"/>
    <p:sldLayoutId id="2147483733" r:id="rId19"/>
    <p:sldLayoutId id="2147483741" r:id="rId20"/>
    <p:sldLayoutId id="2147483783" r:id="rId21"/>
    <p:sldLayoutId id="2147483744" r:id="rId22"/>
    <p:sldLayoutId id="2147483776" r:id="rId23"/>
    <p:sldLayoutId id="2147483766" r:id="rId24"/>
    <p:sldLayoutId id="2147483765" r:id="rId25"/>
    <p:sldLayoutId id="2147483784" r:id="rId26"/>
    <p:sldLayoutId id="2147483785" r:id="rId27"/>
    <p:sldLayoutId id="2147483786" r:id="rId28"/>
    <p:sldLayoutId id="2147483787" r:id="rId29"/>
    <p:sldLayoutId id="2147483689" r:id="rId30"/>
    <p:sldLayoutId id="2147483727" r:id="rId31"/>
    <p:sldLayoutId id="2147483728" r:id="rId32"/>
    <p:sldLayoutId id="2147483735" r:id="rId33"/>
    <p:sldLayoutId id="2147483737" r:id="rId34"/>
    <p:sldLayoutId id="2147483760" r:id="rId35"/>
    <p:sldLayoutId id="2147483794" r:id="rId36"/>
    <p:sldLayoutId id="2147483762" r:id="rId37"/>
    <p:sldLayoutId id="2147483730" r:id="rId38"/>
    <p:sldLayoutId id="2147483763" r:id="rId39"/>
    <p:sldLayoutId id="2147483695" r:id="rId40"/>
    <p:sldLayoutId id="2147483768" r:id="rId41"/>
    <p:sldLayoutId id="2147483767" r:id="rId42"/>
    <p:sldLayoutId id="2147483720" r:id="rId43"/>
    <p:sldLayoutId id="2147483722" r:id="rId44"/>
    <p:sldLayoutId id="2147483721" r:id="rId45"/>
    <p:sldLayoutId id="2147483769" r:id="rId46"/>
    <p:sldLayoutId id="2147483773" r:id="rId47"/>
    <p:sldLayoutId id="2147483775" r:id="rId48"/>
    <p:sldLayoutId id="2147483790" r:id="rId49"/>
    <p:sldLayoutId id="2147483791" r:id="rId50"/>
    <p:sldLayoutId id="2147483792" r:id="rId51"/>
    <p:sldLayoutId id="2147483797" r:id="rId52"/>
    <p:sldLayoutId id="2147483788" r:id="rId53"/>
    <p:sldLayoutId id="2147483706" r:id="rId54"/>
    <p:sldLayoutId id="2147483699" r:id="rId55"/>
    <p:sldLayoutId id="2147483798" r:id="rId56"/>
    <p:sldLayoutId id="2147483668" r:id="rId57"/>
    <p:sldLayoutId id="2147483746" r:id="rId58"/>
    <p:sldLayoutId id="2147483680" r:id="rId59"/>
    <p:sldLayoutId id="2147483796" r:id="rId60"/>
    <p:sldLayoutId id="2147483795" r:id="rId61"/>
    <p:sldLayoutId id="2147483676" r:id="rId62"/>
    <p:sldLayoutId id="2147483675" r:id="rId63"/>
    <p:sldLayoutId id="2147483661" r:id="rId64"/>
    <p:sldLayoutId id="2147483657" r:id="rId65"/>
    <p:sldLayoutId id="2147483759" r:id="rId66"/>
    <p:sldLayoutId id="2147483799" r:id="rId67"/>
    <p:sldLayoutId id="2147483800" r:id="rId68"/>
    <p:sldLayoutId id="2147483801" r:id="rId69"/>
    <p:sldLayoutId id="2147483802" r:id="rId70"/>
    <p:sldLayoutId id="2147483803" r:id="rId71"/>
    <p:sldLayoutId id="2147483804" r:id="rId72"/>
    <p:sldLayoutId id="2147483805" r:id="rId73"/>
    <p:sldLayoutId id="2147483806" r:id="rId74"/>
    <p:sldLayoutId id="2147483807" r:id="rId75"/>
  </p:sldLayoutIdLst>
  <p:hf hdr="0" dt="0"/>
  <p:txStyles>
    <p:titleStyle>
      <a:lvl1pPr algn="l" defTabSz="914377" rtl="0" eaLnBrk="1" latinLnBrk="0" hangingPunct="1">
        <a:lnSpc>
          <a:spcPct val="90000"/>
        </a:lnSpc>
        <a:spcBef>
          <a:spcPct val="0"/>
        </a:spcBef>
        <a:buNone/>
        <a:defRPr sz="3000" kern="1200">
          <a:solidFill>
            <a:schemeClr val="tx1"/>
          </a:solidFill>
          <a:latin typeface="+mj-lt"/>
          <a:ea typeface="+mj-ea"/>
          <a:cs typeface="+mj-cs"/>
        </a:defRPr>
      </a:lvl1pPr>
    </p:titleStyle>
    <p:bodyStyle>
      <a:lvl1pPr marL="360000" indent="-360000" algn="l" defTabSz="914377" rtl="0" eaLnBrk="1" latinLnBrk="0" hangingPunct="1">
        <a:lnSpc>
          <a:spcPct val="90000"/>
        </a:lnSpc>
        <a:spcBef>
          <a:spcPts val="0"/>
        </a:spcBef>
        <a:spcAft>
          <a:spcPts val="600"/>
        </a:spcAft>
        <a:buClr>
          <a:schemeClr val="accent1"/>
        </a:buClr>
        <a:buFont typeface="Arial" panose="020B0604020202020204" pitchFamily="34" charset="0"/>
        <a:buChar char="•"/>
        <a:defRPr sz="4600" kern="1200">
          <a:solidFill>
            <a:schemeClr val="tx1"/>
          </a:solidFill>
          <a:latin typeface="+mn-lt"/>
          <a:ea typeface="+mn-ea"/>
          <a:cs typeface="+mn-cs"/>
        </a:defRPr>
      </a:lvl1pPr>
      <a:lvl2pPr marL="792000" indent="-504000" algn="l" defTabSz="914377" rtl="0" eaLnBrk="1" latinLnBrk="0" hangingPunct="1">
        <a:lnSpc>
          <a:spcPct val="90000"/>
        </a:lnSpc>
        <a:spcBef>
          <a:spcPts val="500"/>
        </a:spcBef>
        <a:spcAft>
          <a:spcPts val="600"/>
        </a:spcAft>
        <a:buClr>
          <a:schemeClr val="accent1"/>
        </a:buClr>
        <a:buFont typeface=".AppleSystemUIFont"/>
        <a:buChar char="–"/>
        <a:defRPr sz="4600" kern="1200">
          <a:solidFill>
            <a:schemeClr val="tx1"/>
          </a:solidFill>
          <a:latin typeface="+mn-lt"/>
          <a:ea typeface="+mn-ea"/>
          <a:cs typeface="+mn-cs"/>
        </a:defRPr>
      </a:lvl2pPr>
      <a:lvl3pPr marL="1008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3pPr>
      <a:lvl4pPr marL="1224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4pPr>
      <a:lvl5pPr marL="1440000" indent="-504000" algn="l" defTabSz="914377" rtl="0" eaLnBrk="1" latinLnBrk="0" hangingPunct="1">
        <a:lnSpc>
          <a:spcPct val="90000"/>
        </a:lnSpc>
        <a:spcBef>
          <a:spcPts val="500"/>
        </a:spcBef>
        <a:spcAft>
          <a:spcPts val="600"/>
        </a:spcAft>
        <a:buClr>
          <a:schemeClr val="accent1"/>
        </a:buClr>
        <a:buFont typeface=".AppleSystemUIFont"/>
        <a:buChar char="–"/>
        <a:defRPr sz="2400" kern="1200">
          <a:solidFill>
            <a:schemeClr val="tx1"/>
          </a:solidFill>
          <a:latin typeface="+mn-lt"/>
          <a:ea typeface="+mn-ea"/>
          <a:cs typeface="+mn-cs"/>
        </a:defRPr>
      </a:lvl5pPr>
      <a:lvl6pPr marL="1656000" indent="-504000" algn="l" defTabSz="914377" rtl="0" eaLnBrk="1" latinLnBrk="0" hangingPunct="1">
        <a:lnSpc>
          <a:spcPct val="90000"/>
        </a:lnSpc>
        <a:spcBef>
          <a:spcPts val="500"/>
        </a:spcBef>
        <a:buFont typeface=".AppleSystemUIFont"/>
        <a:buChar char="–"/>
        <a:defRPr sz="1800" kern="1200">
          <a:solidFill>
            <a:schemeClr val="bg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423" userDrawn="1">
          <p15:clr>
            <a:srgbClr val="F26B43"/>
          </p15:clr>
        </p15:guide>
        <p15:guide id="5" pos="235" userDrawn="1">
          <p15:clr>
            <a:srgbClr val="F26B43"/>
          </p15:clr>
        </p15:guide>
        <p15:guide id="8" orient="horz" pos="967" userDrawn="1">
          <p15:clr>
            <a:srgbClr val="F26B43"/>
          </p15:clr>
        </p15:guide>
        <p15:guide id="9" orient="horz" pos="257" userDrawn="1">
          <p15:clr>
            <a:srgbClr val="F26B43"/>
          </p15:clr>
        </p15:guide>
        <p15:guide id="11" pos="733" userDrawn="1">
          <p15:clr>
            <a:srgbClr val="F26B43"/>
          </p15:clr>
        </p15:guide>
        <p15:guide id="12" pos="846" userDrawn="1">
          <p15:clr>
            <a:srgbClr val="F26B43"/>
          </p15:clr>
        </p15:guide>
        <p15:guide id="13" pos="1345" userDrawn="1">
          <p15:clr>
            <a:srgbClr val="F26B43"/>
          </p15:clr>
        </p15:guide>
        <p15:guide id="14" pos="1454" userDrawn="1">
          <p15:clr>
            <a:srgbClr val="F26B43"/>
          </p15:clr>
        </p15:guide>
        <p15:guide id="15" pos="1944" userDrawn="1">
          <p15:clr>
            <a:srgbClr val="F26B43"/>
          </p15:clr>
        </p15:guide>
        <p15:guide id="16" pos="2048" userDrawn="1">
          <p15:clr>
            <a:srgbClr val="F26B43"/>
          </p15:clr>
        </p15:guide>
        <p15:guide id="17" pos="2556" userDrawn="1">
          <p15:clr>
            <a:srgbClr val="F26B43"/>
          </p15:clr>
        </p15:guide>
        <p15:guide id="18" pos="2676" userDrawn="1">
          <p15:clr>
            <a:srgbClr val="F26B43"/>
          </p15:clr>
        </p15:guide>
        <p15:guide id="19" pos="3168" userDrawn="1">
          <p15:clr>
            <a:srgbClr val="F26B43"/>
          </p15:clr>
        </p15:guide>
        <p15:guide id="20" pos="3284" userDrawn="1">
          <p15:clr>
            <a:srgbClr val="F26B43"/>
          </p15:clr>
        </p15:guide>
        <p15:guide id="21" pos="3776" userDrawn="1">
          <p15:clr>
            <a:srgbClr val="F26B43"/>
          </p15:clr>
        </p15:guide>
        <p15:guide id="22" pos="3894" userDrawn="1">
          <p15:clr>
            <a:srgbClr val="F26B43"/>
          </p15:clr>
        </p15:guide>
        <p15:guide id="23" pos="4388" userDrawn="1">
          <p15:clr>
            <a:srgbClr val="F26B43"/>
          </p15:clr>
        </p15:guide>
        <p15:guide id="24" pos="4508" userDrawn="1">
          <p15:clr>
            <a:srgbClr val="F26B43"/>
          </p15:clr>
        </p15:guide>
        <p15:guide id="25" pos="4998" userDrawn="1">
          <p15:clr>
            <a:srgbClr val="F26B43"/>
          </p15:clr>
        </p15:guide>
        <p15:guide id="26" pos="5112" userDrawn="1">
          <p15:clr>
            <a:srgbClr val="F26B43"/>
          </p15:clr>
        </p15:guide>
        <p15:guide id="27" pos="5604" userDrawn="1">
          <p15:clr>
            <a:srgbClr val="F26B43"/>
          </p15:clr>
        </p15:guide>
        <p15:guide id="28" pos="5722" userDrawn="1">
          <p15:clr>
            <a:srgbClr val="F26B43"/>
          </p15:clr>
        </p15:guide>
        <p15:guide id="29" pos="6199" userDrawn="1">
          <p15:clr>
            <a:srgbClr val="F26B43"/>
          </p15:clr>
        </p15:guide>
        <p15:guide id="30" pos="6312" userDrawn="1">
          <p15:clr>
            <a:srgbClr val="F26B43"/>
          </p15:clr>
        </p15:guide>
        <p15:guide id="31" pos="6824" userDrawn="1">
          <p15:clr>
            <a:srgbClr val="F26B43"/>
          </p15:clr>
        </p15:guide>
        <p15:guide id="32" pos="6944" userDrawn="1">
          <p15:clr>
            <a:srgbClr val="F26B43"/>
          </p15:clr>
        </p15:guide>
        <p15:guide id="33" orient="horz" pos="512" userDrawn="1">
          <p15:clr>
            <a:srgbClr val="F26B43"/>
          </p15:clr>
        </p15:guide>
        <p15:guide id="34" orient="horz" pos="1142" userDrawn="1">
          <p15:clr>
            <a:srgbClr val="F26B43"/>
          </p15:clr>
        </p15:guide>
        <p15:guide id="36" orient="horz" pos="4007" userDrawn="1">
          <p15:clr>
            <a:srgbClr val="F26B43"/>
          </p15:clr>
        </p15:guide>
        <p15:guide id="37"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0.xml"/></Relationships>
</file>

<file path=ppt/slides/_rels/slide10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2.xml"/></Relationships>
</file>

<file path=ppt/slides/_rels/slide10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2.xml"/></Relationships>
</file>

<file path=ppt/slides/_rels/slide10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10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73.xml"/></Relationships>
</file>

<file path=ppt/slides/_rels/slide10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3.xml"/></Relationships>
</file>

<file path=ppt/slides/_rels/slide10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2.xml"/><Relationship Id="rId1" Type="http://schemas.openxmlformats.org/officeDocument/2006/relationships/slideLayout" Target="../slideLayouts/slideLayout74.xml"/></Relationships>
</file>

<file path=ppt/slides/_rels/slide10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70.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jpg"/><Relationship Id="rId9" Type="http://schemas.openxmlformats.org/officeDocument/2006/relationships/image" Target="../media/image28.jpg"/></Relationships>
</file>

<file path=ppt/slides/_rels/slide110.x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slideLayout" Target="../slideLayouts/slideLayout71.xml"/></Relationships>
</file>

<file path=ppt/slides/_rels/slide11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75.xml"/></Relationships>
</file>

<file path=ppt/slides/_rels/slide112.xml.rels><?xml version="1.0" encoding="UTF-8" standalone="yes"?>
<Relationships xmlns="http://schemas.openxmlformats.org/package/2006/relationships"><Relationship Id="rId2" Type="http://schemas.openxmlformats.org/officeDocument/2006/relationships/image" Target="../media/image144.emf"/><Relationship Id="rId1" Type="http://schemas.openxmlformats.org/officeDocument/2006/relationships/slideLayout" Target="../slideLayouts/slideLayout7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8.xml"/></Relationships>
</file>

<file path=ppt/slides/_rels/slide11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64.xml"/><Relationship Id="rId1" Type="http://schemas.openxmlformats.org/officeDocument/2006/relationships/slideLayout" Target="../slideLayouts/slideLayout69.xml"/></Relationships>
</file>

<file path=ppt/slides/_rels/slide11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65.xml"/><Relationship Id="rId1" Type="http://schemas.openxmlformats.org/officeDocument/2006/relationships/slideLayout" Target="../slideLayouts/slideLayout69.xml"/><Relationship Id="rId4" Type="http://schemas.openxmlformats.org/officeDocument/2006/relationships/image" Target="../media/image147.png"/></Relationships>
</file>

<file path=ppt/slides/_rels/slide11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66.xml"/><Relationship Id="rId1" Type="http://schemas.openxmlformats.org/officeDocument/2006/relationships/slideLayout" Target="../slideLayouts/slideLayout69.xml"/><Relationship Id="rId4" Type="http://schemas.openxmlformats.org/officeDocument/2006/relationships/image" Target="../media/image14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70.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jpe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0.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70.xml"/><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9.jpeg"/><Relationship Id="rId7"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70.xml"/><Relationship Id="rId6" Type="http://schemas.openxmlformats.org/officeDocument/2006/relationships/image" Target="../media/image43.jpg"/><Relationship Id="rId11" Type="http://schemas.openxmlformats.org/officeDocument/2006/relationships/image" Target="../media/image48.JPG"/><Relationship Id="rId5" Type="http://schemas.openxmlformats.org/officeDocument/2006/relationships/image" Target="../media/image42.jpg"/><Relationship Id="rId10" Type="http://schemas.openxmlformats.org/officeDocument/2006/relationships/image" Target="../media/image47.jpg"/><Relationship Id="rId4" Type="http://schemas.openxmlformats.org/officeDocument/2006/relationships/image" Target="../media/image41.jpeg"/><Relationship Id="rId9" Type="http://schemas.openxmlformats.org/officeDocument/2006/relationships/image" Target="../media/image46.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4.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0.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70.xml"/></Relationships>
</file>

<file path=ppt/slides/_rels/slide3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70.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4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70.xml"/><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70.xml"/></Relationships>
</file>

<file path=ppt/slides/_rels/slide44.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70.xml"/><Relationship Id="rId4"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70.xml"/></Relationships>
</file>

<file path=ppt/slides/_rels/slide4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9.xml"/><Relationship Id="rId1" Type="http://schemas.openxmlformats.org/officeDocument/2006/relationships/slideLayout" Target="../slideLayouts/slideLayout70.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0.xml"/><Relationship Id="rId1" Type="http://schemas.openxmlformats.org/officeDocument/2006/relationships/slideLayout" Target="../slideLayouts/slideLayout70.xml"/></Relationships>
</file>

<file path=ppt/slides/_rels/slide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1.xml"/><Relationship Id="rId1" Type="http://schemas.openxmlformats.org/officeDocument/2006/relationships/slideLayout" Target="../slideLayouts/slideLayout70.xml"/><Relationship Id="rId4" Type="http://schemas.openxmlformats.org/officeDocument/2006/relationships/image" Target="../media/image84.jpeg"/></Relationships>
</file>

<file path=ppt/slides/_rels/slide5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2.xml"/><Relationship Id="rId1" Type="http://schemas.openxmlformats.org/officeDocument/2006/relationships/slideLayout" Target="../slideLayouts/slideLayout70.xml"/></Relationships>
</file>

<file path=ppt/slides/_rels/slide5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70.xml"/><Relationship Id="rId5" Type="http://schemas.openxmlformats.org/officeDocument/2006/relationships/image" Target="../media/image87.png"/><Relationship Id="rId4" Type="http://schemas.openxmlformats.org/officeDocument/2006/relationships/image" Target="../media/image86.png"/></Relationships>
</file>

<file path=ppt/slides/_rels/slide5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4.xml"/><Relationship Id="rId1" Type="http://schemas.openxmlformats.org/officeDocument/2006/relationships/slideLayout" Target="../slideLayouts/slideLayout70.xml"/></Relationships>
</file>

<file path=ppt/slides/_rels/slide5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5.xml"/><Relationship Id="rId1" Type="http://schemas.openxmlformats.org/officeDocument/2006/relationships/slideLayout" Target="../slideLayouts/slideLayout70.xml"/><Relationship Id="rId4" Type="http://schemas.openxmlformats.org/officeDocument/2006/relationships/image" Target="../media/image87.png"/></Relationships>
</file>

<file path=ppt/slides/_rels/slide5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6.xml"/><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70.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8.xml"/><Relationship Id="rId1" Type="http://schemas.openxmlformats.org/officeDocument/2006/relationships/slideLayout" Target="../slideLayouts/slideLayout70.xml"/></Relationships>
</file>

<file path=ppt/slides/_rels/slide6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9.xml"/><Relationship Id="rId1" Type="http://schemas.openxmlformats.org/officeDocument/2006/relationships/slideLayout" Target="../slideLayouts/slideLayout7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0.xml"/></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70.xml"/></Relationships>
</file>

<file path=ppt/slides/_rels/slide6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2.xml"/><Relationship Id="rId1" Type="http://schemas.openxmlformats.org/officeDocument/2006/relationships/slideLayout" Target="../slideLayouts/slideLayout70.xml"/></Relationships>
</file>

<file path=ppt/slides/_rels/slide65.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67.xml"/></Relationships>
</file>

<file path=ppt/slides/_rels/slide66.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3.xml"/><Relationship Id="rId1" Type="http://schemas.openxmlformats.org/officeDocument/2006/relationships/slideLayout" Target="../slideLayouts/slideLayout7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97.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0.xml"/></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5.xml"/><Relationship Id="rId1" Type="http://schemas.openxmlformats.org/officeDocument/2006/relationships/slideLayout" Target="../slideLayouts/slideLayout70.xml"/><Relationship Id="rId4" Type="http://schemas.openxmlformats.org/officeDocument/2006/relationships/image" Target="../media/image98.png"/></Relationships>
</file>

<file path=ppt/slides/_rels/slide6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6.xml"/><Relationship Id="rId1" Type="http://schemas.openxmlformats.org/officeDocument/2006/relationships/slideLayout" Target="../slideLayouts/slideLayout70.xml"/><Relationship Id="rId4" Type="http://schemas.openxmlformats.org/officeDocument/2006/relationships/image" Target="../media/image9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7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7.xml"/><Relationship Id="rId1" Type="http://schemas.openxmlformats.org/officeDocument/2006/relationships/slideLayout" Target="../slideLayouts/slideLayout70.xml"/></Relationships>
</file>

<file path=ppt/slides/_rels/slide7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8.xml"/><Relationship Id="rId1" Type="http://schemas.openxmlformats.org/officeDocument/2006/relationships/slideLayout" Target="../slideLayouts/slideLayout70.xml"/></Relationships>
</file>

<file path=ppt/slides/_rels/slide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9.xml"/><Relationship Id="rId1" Type="http://schemas.openxmlformats.org/officeDocument/2006/relationships/slideLayout" Target="../slideLayouts/slideLayout70.xml"/></Relationships>
</file>

<file path=ppt/slides/_rels/slide7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0.xml"/><Relationship Id="rId1" Type="http://schemas.openxmlformats.org/officeDocument/2006/relationships/slideLayout" Target="../slideLayouts/slideLayout7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0.xml"/></Relationships>
</file>

<file path=ppt/slides/_rels/slide76.xml.rels><?xml version="1.0" encoding="UTF-8" standalone="yes"?>
<Relationships xmlns="http://schemas.openxmlformats.org/package/2006/relationships"><Relationship Id="rId2" Type="http://schemas.openxmlformats.org/officeDocument/2006/relationships/image" Target="../media/image102.emf"/><Relationship Id="rId1" Type="http://schemas.openxmlformats.org/officeDocument/2006/relationships/slideLayout" Target="../slideLayouts/slideLayout71.xml"/></Relationships>
</file>

<file path=ppt/slides/_rels/slide7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7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2.xml"/><Relationship Id="rId1" Type="http://schemas.openxmlformats.org/officeDocument/2006/relationships/slideLayout" Target="../slideLayouts/slideLayout70.xml"/><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3.xml"/><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0.xml"/></Relationships>
</file>

<file path=ppt/slides/_rels/slide8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4.xml"/><Relationship Id="rId1" Type="http://schemas.openxmlformats.org/officeDocument/2006/relationships/slideLayout" Target="../slideLayouts/slideLayout70.xml"/><Relationship Id="rId4" Type="http://schemas.openxmlformats.org/officeDocument/2006/relationships/image" Target="../media/image10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0.xml"/></Relationships>
</file>

<file path=ppt/slides/_rels/slide8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56.xml"/><Relationship Id="rId1" Type="http://schemas.openxmlformats.org/officeDocument/2006/relationships/slideLayout" Target="../slideLayouts/slideLayout70.xml"/></Relationships>
</file>

<file path=ppt/slides/_rels/slide8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7.xml"/><Relationship Id="rId1" Type="http://schemas.openxmlformats.org/officeDocument/2006/relationships/slideLayout" Target="../slideLayouts/slideLayout70.xml"/><Relationship Id="rId6" Type="http://schemas.openxmlformats.org/officeDocument/2006/relationships/image" Target="../media/image109.png"/><Relationship Id="rId5" Type="http://schemas.openxmlformats.org/officeDocument/2006/relationships/image" Target="../media/image108.jpg"/><Relationship Id="rId4" Type="http://schemas.openxmlformats.org/officeDocument/2006/relationships/image" Target="../media/image107.jpg"/></Relationships>
</file>

<file path=ppt/slides/_rels/slide8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8.xml"/><Relationship Id="rId1" Type="http://schemas.openxmlformats.org/officeDocument/2006/relationships/slideLayout" Target="../slideLayouts/slideLayout70.xml"/><Relationship Id="rId5" Type="http://schemas.openxmlformats.org/officeDocument/2006/relationships/image" Target="../media/image112.png"/><Relationship Id="rId4" Type="http://schemas.openxmlformats.org/officeDocument/2006/relationships/image" Target="../media/image111.png"/></Relationships>
</file>

<file path=ppt/slides/_rels/slide8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9.xml"/><Relationship Id="rId1" Type="http://schemas.openxmlformats.org/officeDocument/2006/relationships/slideLayout" Target="../slideLayouts/slideLayout70.xml"/><Relationship Id="rId4" Type="http://schemas.openxmlformats.org/officeDocument/2006/relationships/image" Target="../media/image113.png"/></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0.xml"/><Relationship Id="rId1" Type="http://schemas.openxmlformats.org/officeDocument/2006/relationships/slideLayout" Target="../slideLayouts/slideLayout7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1.xml"/><Relationship Id="rId1" Type="http://schemas.openxmlformats.org/officeDocument/2006/relationships/slideLayout" Target="../slideLayouts/slideLayout70.xml"/><Relationship Id="rId5" Type="http://schemas.openxmlformats.org/officeDocument/2006/relationships/image" Target="../media/image116.png"/><Relationship Id="rId4" Type="http://schemas.openxmlformats.org/officeDocument/2006/relationships/image" Target="../media/image115.png"/></Relationships>
</file>

<file path=ppt/slides/_rels/slide88.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71.xml"/></Relationships>
</file>

<file path=ppt/slides/_rels/slide8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8.xml"/></Relationships>
</file>

<file path=ppt/slides/_rels/slide9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9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2.xml"/></Relationships>
</file>

<file path=ppt/slides/_rels/slide9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2.xml"/></Relationships>
</file>

<file path=ppt/slides/_rels/slide9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2.xml"/></Relationships>
</file>

<file path=ppt/slides/_rels/slide9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72.xml"/><Relationship Id="rId4" Type="http://schemas.openxmlformats.org/officeDocument/2006/relationships/image" Target="../media/image122.png"/></Relationships>
</file>

<file path=ppt/slides/_rels/slide9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2.xml"/></Relationships>
</file>

<file path=ppt/slides/_rels/slide9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1.xml"/></Relationships>
</file>

<file path=ppt/slides/_rels/slide97.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72.xml"/><Relationship Id="rId4" Type="http://schemas.openxmlformats.org/officeDocument/2006/relationships/image" Target="../media/image127.jpeg"/></Relationships>
</file>

<file path=ppt/slides/_rels/slide9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2.xml"/></Relationships>
</file>

<file path=ppt/slides/_rels/slide9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53">
            <a:extLst>
              <a:ext uri="{FF2B5EF4-FFF2-40B4-BE49-F238E27FC236}">
                <a16:creationId xmlns:a16="http://schemas.microsoft.com/office/drawing/2014/main" id="{1C8C7994-AFF7-5C4F-BF91-7E1AA34DBAF9}"/>
              </a:ext>
            </a:extLst>
          </p:cNvPr>
          <p:cNvSpPr>
            <a:spLocks noGrp="1"/>
          </p:cNvSpPr>
          <p:nvPr>
            <p:ph type="body" sz="quarter" idx="13"/>
          </p:nvPr>
        </p:nvSpPr>
        <p:spPr>
          <a:xfrm>
            <a:off x="384391" y="1748536"/>
            <a:ext cx="11629548" cy="1715919"/>
          </a:xfrm>
        </p:spPr>
        <p:txBody>
          <a:bodyPr/>
          <a:lstStyle/>
          <a:p>
            <a:pPr>
              <a:lnSpc>
                <a:spcPct val="120000"/>
              </a:lnSpc>
            </a:pPr>
            <a:r>
              <a:rPr lang="zh-CN" altLang="en-US" dirty="0"/>
              <a:t>激励发现，推动创新</a:t>
            </a:r>
          </a:p>
          <a:p>
            <a:pPr>
              <a:lnSpc>
                <a:spcPct val="120000"/>
              </a:lnSpc>
            </a:pPr>
            <a:r>
              <a:rPr lang="en-US" altLang="zh-CN" dirty="0"/>
              <a:t>——</a:t>
            </a:r>
            <a:r>
              <a:rPr lang="zh-CN" altLang="en-US" dirty="0"/>
              <a:t>利用</a:t>
            </a:r>
            <a:r>
              <a:rPr lang="en-US" altLang="zh-CN" dirty="0"/>
              <a:t>Web of Science</a:t>
            </a:r>
            <a:r>
              <a:rPr lang="zh-CN" altLang="en-US" dirty="0"/>
              <a:t>助力创新性科学研究</a:t>
            </a:r>
          </a:p>
        </p:txBody>
      </p:sp>
      <p:sp>
        <p:nvSpPr>
          <p:cNvPr id="16" name="Text Placeholder 57">
            <a:extLst>
              <a:ext uri="{FF2B5EF4-FFF2-40B4-BE49-F238E27FC236}">
                <a16:creationId xmlns:a16="http://schemas.microsoft.com/office/drawing/2014/main" id="{513F28F8-7E2D-4F45-A478-FAEBA6EAA117}"/>
              </a:ext>
            </a:extLst>
          </p:cNvPr>
          <p:cNvSpPr>
            <a:spLocks noGrp="1"/>
          </p:cNvSpPr>
          <p:nvPr>
            <p:ph type="body" sz="quarter" idx="11"/>
          </p:nvPr>
        </p:nvSpPr>
        <p:spPr>
          <a:xfrm>
            <a:off x="384391" y="5130552"/>
            <a:ext cx="6592887" cy="1451811"/>
          </a:xfrm>
        </p:spPr>
        <p:txBody>
          <a:bodyPr>
            <a:normAutofit/>
          </a:bodyPr>
          <a:lstStyle/>
          <a:p>
            <a:r>
              <a:rPr lang="zh-CN" altLang="en-US" dirty="0"/>
              <a:t>王振</a:t>
            </a:r>
            <a:endParaRPr lang="en-US" altLang="zh-CN" dirty="0"/>
          </a:p>
          <a:p>
            <a:r>
              <a:rPr lang="zh-CN" altLang="en-US" dirty="0"/>
              <a:t>解决方案专家</a:t>
            </a:r>
            <a:endParaRPr lang="en-US" altLang="zh-CN" dirty="0"/>
          </a:p>
          <a:p>
            <a:r>
              <a:rPr lang="zh-CN" altLang="en-US" dirty="0"/>
              <a:t>科睿唯安 学术研究事业部</a:t>
            </a:r>
            <a:endParaRPr lang="en-US" dirty="0"/>
          </a:p>
        </p:txBody>
      </p:sp>
      <p:sp>
        <p:nvSpPr>
          <p:cNvPr id="7" name="Slide Number Placeholder 1">
            <a:extLst>
              <a:ext uri="{FF2B5EF4-FFF2-40B4-BE49-F238E27FC236}">
                <a16:creationId xmlns:a16="http://schemas.microsoft.com/office/drawing/2014/main" id="{9442BADF-30BA-47FB-A7B0-5CAAC9AC6EC1}"/>
              </a:ext>
            </a:extLst>
          </p:cNvPr>
          <p:cNvSpPr txBox="1">
            <a:spLocks/>
          </p:cNvSpPr>
          <p:nvPr/>
        </p:nvSpPr>
        <p:spPr>
          <a:xfrm>
            <a:off x="11233152" y="6394452"/>
            <a:ext cx="609600" cy="232833"/>
          </a:xfrm>
          <a:prstGeom prst="rect">
            <a:avLst/>
          </a:prstGeom>
        </p:spPr>
        <p:txBody>
          <a:bodyPr lIns="0" tIns="0" rIns="0" bIns="0" anchor="t"/>
          <a:lstStyle>
            <a:defPPr>
              <a:defRPr lang="en-US"/>
            </a:defPPr>
            <a:lvl1pPr marL="0" algn="r" defTabSz="914377" rtl="0" eaLnBrk="1" latinLnBrk="0" hangingPunct="1">
              <a:defRPr sz="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fld id="{82598BD9-0299-4302-ACC3-992343A4DCDE}" type="slidenum">
              <a:rPr lang="en-US" altLang="zh-CN" smtClean="0"/>
              <a:pPr/>
              <a:t>1</a:t>
            </a:fld>
            <a:endParaRPr lang="en-US" altLang="zh-CN" dirty="0"/>
          </a:p>
        </p:txBody>
      </p:sp>
      <p:pic>
        <p:nvPicPr>
          <p:cNvPr id="3" name="图片 2">
            <a:extLst>
              <a:ext uri="{FF2B5EF4-FFF2-40B4-BE49-F238E27FC236}">
                <a16:creationId xmlns:a16="http://schemas.microsoft.com/office/drawing/2014/main" id="{370B1E2A-A8C5-4967-80F7-3322E024E6F6}"/>
              </a:ext>
            </a:extLst>
          </p:cNvPr>
          <p:cNvPicPr>
            <a:picLocks noChangeAspect="1"/>
          </p:cNvPicPr>
          <p:nvPr/>
        </p:nvPicPr>
        <p:blipFill>
          <a:blip r:embed="rId2"/>
          <a:stretch>
            <a:fillRect/>
          </a:stretch>
        </p:blipFill>
        <p:spPr>
          <a:xfrm>
            <a:off x="2825596" y="396396"/>
            <a:ext cx="4019550" cy="809625"/>
          </a:xfrm>
          <a:prstGeom prst="rect">
            <a:avLst/>
          </a:prstGeom>
        </p:spPr>
      </p:pic>
    </p:spTree>
    <p:extLst>
      <p:ext uri="{BB962C8B-B14F-4D97-AF65-F5344CB8AC3E}">
        <p14:creationId xmlns:p14="http://schemas.microsoft.com/office/powerpoint/2010/main" val="3507151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28"/>
          <p:cNvSpPr/>
          <p:nvPr/>
        </p:nvSpPr>
        <p:spPr>
          <a:xfrm>
            <a:off x="169336" y="237067"/>
            <a:ext cx="7456641" cy="790223"/>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Web of Science </a:t>
            </a:r>
            <a:r>
              <a:rPr lang="zh-CN" altLang="en-US" sz="3200" b="1" dirty="0">
                <a:latin typeface="微软雅黑" panose="020B0503020204020204" pitchFamily="34" charset="-122"/>
                <a:ea typeface="微软雅黑" panose="020B0503020204020204" pitchFamily="34" charset="-122"/>
              </a:rPr>
              <a:t>核心合集数据库简介</a:t>
            </a:r>
          </a:p>
        </p:txBody>
      </p:sp>
      <p:sp>
        <p:nvSpPr>
          <p:cNvPr id="12" name="六边形 34"/>
          <p:cNvSpPr>
            <a:spLocks noChangeArrowheads="1"/>
          </p:cNvSpPr>
          <p:nvPr/>
        </p:nvSpPr>
        <p:spPr bwMode="auto">
          <a:xfrm>
            <a:off x="8045703" y="1632499"/>
            <a:ext cx="2298700" cy="1981200"/>
          </a:xfrm>
          <a:prstGeom prst="hexagon">
            <a:avLst>
              <a:gd name="adj" fmla="val 25010"/>
              <a:gd name="vf" fmla="val 115470"/>
            </a:avLst>
          </a:prstGeom>
          <a:solidFill>
            <a:srgbClr val="1AC604"/>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133" b="1" dirty="0">
                <a:solidFill>
                  <a:schemeClr val="bg1"/>
                </a:solidFill>
                <a:latin typeface="微软雅黑" panose="020B0503020204020204" pitchFamily="34" charset="-122"/>
                <a:ea typeface="微软雅黑" panose="020B0503020204020204" pitchFamily="34" charset="-122"/>
                <a:sym typeface="方正兰亭黑_GBK" pitchFamily="2" charset="-122"/>
              </a:rPr>
              <a:t>Quality</a:t>
            </a:r>
          </a:p>
          <a:p>
            <a:pPr algn="ctr" eaLnBrk="1" hangingPunct="1">
              <a:buFont typeface="Arial" panose="020B0604020202020204" pitchFamily="34" charset="0"/>
              <a:buNone/>
            </a:pPr>
            <a:r>
              <a:rPr lang="zh-CN" altLang="en-US" sz="3733" b="1" dirty="0">
                <a:solidFill>
                  <a:schemeClr val="bg1"/>
                </a:solidFill>
                <a:latin typeface="微软雅黑" panose="020B0503020204020204" pitchFamily="34" charset="-122"/>
                <a:ea typeface="微软雅黑" panose="020B0503020204020204" pitchFamily="34" charset="-122"/>
                <a:sym typeface="方正兰亭黑_GBK" pitchFamily="2" charset="-122"/>
              </a:rPr>
              <a:t>质量</a:t>
            </a:r>
          </a:p>
        </p:txBody>
      </p:sp>
      <p:sp>
        <p:nvSpPr>
          <p:cNvPr id="13" name="六边形 35"/>
          <p:cNvSpPr>
            <a:spLocks noChangeArrowheads="1"/>
          </p:cNvSpPr>
          <p:nvPr/>
        </p:nvSpPr>
        <p:spPr bwMode="auto">
          <a:xfrm>
            <a:off x="4287188" y="2695065"/>
            <a:ext cx="4109883" cy="1981200"/>
          </a:xfrm>
          <a:prstGeom prst="hexagon">
            <a:avLst>
              <a:gd name="adj" fmla="val 25010"/>
              <a:gd name="vf" fmla="val 115470"/>
            </a:avLst>
          </a:prstGeom>
          <a:blipFill>
            <a:blip r:embed="rId3"/>
            <a:stretch>
              <a:fillRect/>
            </a:stretch>
          </a:blip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667"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Web of Science</a:t>
            </a:r>
          </a:p>
          <a:p>
            <a:pPr algn="ctr" eaLnBrk="1" hangingPunct="1">
              <a:buFont typeface="Arial" panose="020B0604020202020204" pitchFamily="34" charset="0"/>
              <a:buNone/>
            </a:pPr>
            <a:r>
              <a:rPr lang="zh-CN" altLang="en-US" sz="2667"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核心合集</a:t>
            </a:r>
          </a:p>
        </p:txBody>
      </p:sp>
      <p:sp>
        <p:nvSpPr>
          <p:cNvPr id="14" name="六边形 37"/>
          <p:cNvSpPr>
            <a:spLocks noChangeArrowheads="1"/>
          </p:cNvSpPr>
          <p:nvPr/>
        </p:nvSpPr>
        <p:spPr bwMode="auto">
          <a:xfrm>
            <a:off x="8049937" y="3772450"/>
            <a:ext cx="2298700" cy="1983316"/>
          </a:xfrm>
          <a:prstGeom prst="hexagon">
            <a:avLst>
              <a:gd name="adj" fmla="val 24983"/>
              <a:gd name="vf" fmla="val 115470"/>
            </a:avLst>
          </a:prstGeom>
          <a:solidFill>
            <a:srgbClr val="FFFF0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133" b="1" dirty="0">
                <a:latin typeface="微软雅黑" panose="020B0503020204020204" pitchFamily="34" charset="-122"/>
                <a:ea typeface="微软雅黑" panose="020B0503020204020204" pitchFamily="34" charset="-122"/>
                <a:sym typeface="方正兰亭黑_GBK" pitchFamily="2" charset="-122"/>
              </a:rPr>
              <a:t>Unique Data </a:t>
            </a:r>
          </a:p>
          <a:p>
            <a:pPr algn="ctr" eaLnBrk="1" hangingPunct="1">
              <a:buFont typeface="Arial" panose="020B0604020202020204" pitchFamily="34" charset="0"/>
              <a:buNone/>
            </a:pPr>
            <a:r>
              <a:rPr lang="zh-CN" altLang="en-US" sz="3733" b="1" dirty="0">
                <a:latin typeface="微软雅黑" panose="020B0503020204020204" pitchFamily="34" charset="-122"/>
                <a:ea typeface="微软雅黑" panose="020B0503020204020204" pitchFamily="34" charset="-122"/>
                <a:sym typeface="方正兰亭黑_GBK" pitchFamily="2" charset="-122"/>
              </a:rPr>
              <a:t>独特</a:t>
            </a:r>
          </a:p>
        </p:txBody>
      </p:sp>
      <p:sp>
        <p:nvSpPr>
          <p:cNvPr id="15" name="六边形 39"/>
          <p:cNvSpPr>
            <a:spLocks noChangeArrowheads="1"/>
          </p:cNvSpPr>
          <p:nvPr/>
        </p:nvSpPr>
        <p:spPr bwMode="auto">
          <a:xfrm>
            <a:off x="2335623" y="1653665"/>
            <a:ext cx="2298700" cy="1981200"/>
          </a:xfrm>
          <a:prstGeom prst="hexagon">
            <a:avLst>
              <a:gd name="adj" fmla="val 25010"/>
              <a:gd name="vf" fmla="val 115470"/>
            </a:avLst>
          </a:prstGeom>
          <a:gradFill>
            <a:gsLst>
              <a:gs pos="100000">
                <a:srgbClr val="2E2E2E"/>
              </a:gs>
              <a:gs pos="100000">
                <a:schemeClr val="accent1">
                  <a:tint val="50000"/>
                  <a:shade val="100000"/>
                  <a:satMod val="350000"/>
                </a:schemeClr>
              </a:gs>
            </a:gsLst>
            <a:lin ang="16200000" scaled="0"/>
          </a:gra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133"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Diversity</a:t>
            </a:r>
          </a:p>
          <a:p>
            <a:pPr algn="ctr"/>
            <a:r>
              <a:rPr lang="zh-CN" altLang="en-US" sz="3733"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广度</a:t>
            </a:r>
          </a:p>
        </p:txBody>
      </p:sp>
      <p:sp>
        <p:nvSpPr>
          <p:cNvPr id="16" name="六边形 42"/>
          <p:cNvSpPr>
            <a:spLocks noChangeArrowheads="1"/>
          </p:cNvSpPr>
          <p:nvPr/>
        </p:nvSpPr>
        <p:spPr bwMode="auto">
          <a:xfrm>
            <a:off x="2335623" y="3774565"/>
            <a:ext cx="2298700" cy="1981200"/>
          </a:xfrm>
          <a:prstGeom prst="hexagon">
            <a:avLst>
              <a:gd name="adj" fmla="val 25010"/>
              <a:gd name="vf" fmla="val 115470"/>
            </a:avLst>
          </a:prstGeom>
          <a:solidFill>
            <a:srgbClr val="7141FF"/>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133" b="1" dirty="0">
                <a:solidFill>
                  <a:schemeClr val="bg1"/>
                </a:solidFill>
                <a:latin typeface="微软雅黑" panose="020B0503020204020204" pitchFamily="34" charset="-122"/>
                <a:ea typeface="微软雅黑" panose="020B0503020204020204" pitchFamily="34" charset="-122"/>
                <a:cs typeface="Roboto Regular"/>
              </a:rPr>
              <a:t>Depth</a:t>
            </a:r>
          </a:p>
          <a:p>
            <a:pPr algn="ctr"/>
            <a:r>
              <a:rPr lang="zh-CN" altLang="en-US" sz="3733" b="1" dirty="0">
                <a:solidFill>
                  <a:schemeClr val="bg1"/>
                </a:solidFill>
                <a:latin typeface="微软雅黑" panose="020B0503020204020204" pitchFamily="34" charset="-122"/>
                <a:ea typeface="微软雅黑" panose="020B0503020204020204" pitchFamily="34" charset="-122"/>
                <a:cs typeface="Roboto Regular"/>
              </a:rPr>
              <a:t>深度</a:t>
            </a:r>
            <a:r>
              <a:rPr lang="zh-CN" altLang="en-US" sz="3200" b="1" dirty="0">
                <a:solidFill>
                  <a:schemeClr val="bg1"/>
                </a:solidFill>
                <a:latin typeface="微软雅黑" panose="020B0503020204020204" pitchFamily="34" charset="-122"/>
                <a:ea typeface="微软雅黑" panose="020B0503020204020204" pitchFamily="34" charset="-122"/>
                <a:cs typeface="Roboto Regular"/>
              </a:rPr>
              <a:t> </a:t>
            </a:r>
            <a:endParaRPr lang="en-US" altLang="zh-CN" sz="3200" b="1"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10</a:t>
            </a:fld>
            <a:endParaRPr lang="en-US" altLang="zh-CN" dirty="0"/>
          </a:p>
        </p:txBody>
      </p:sp>
    </p:spTree>
    <p:extLst>
      <p:ext uri="{BB962C8B-B14F-4D97-AF65-F5344CB8AC3E}">
        <p14:creationId xmlns:p14="http://schemas.microsoft.com/office/powerpoint/2010/main" val="3808257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7581"/>
            <a:ext cx="12192000" cy="6210419"/>
          </a:xfrm>
          <a:prstGeom prst="rect">
            <a:avLst/>
          </a:prstGeom>
          <a:ln>
            <a:solidFill>
              <a:srgbClr val="5B5195"/>
            </a:solidFill>
          </a:ln>
        </p:spPr>
      </p:pic>
      <p:sp>
        <p:nvSpPr>
          <p:cNvPr id="12" name="TextBox 11"/>
          <p:cNvSpPr txBox="1"/>
          <p:nvPr/>
        </p:nvSpPr>
        <p:spPr>
          <a:xfrm>
            <a:off x="1" y="104520"/>
            <a:ext cx="6021457"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如何插入参考文献？</a:t>
            </a: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100</a:t>
            </a:fld>
            <a:endParaRPr lang="en-US" altLang="zh-CN" dirty="0"/>
          </a:p>
        </p:txBody>
      </p:sp>
    </p:spTree>
    <p:extLst>
      <p:ext uri="{BB962C8B-B14F-4D97-AF65-F5344CB8AC3E}">
        <p14:creationId xmlns:p14="http://schemas.microsoft.com/office/powerpoint/2010/main" val="665638850"/>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5359"/>
            <a:ext cx="8616072" cy="4388896"/>
          </a:xfrm>
          <a:prstGeom prst="rect">
            <a:avLst/>
          </a:prstGeom>
          <a:ln>
            <a:solidFill>
              <a:srgbClr val="5B5195"/>
            </a:solidFill>
          </a:ln>
        </p:spPr>
      </p:pic>
      <p:sp>
        <p:nvSpPr>
          <p:cNvPr id="14" name="矩形 26">
            <a:extLst>
              <a:ext uri="{FF2B5EF4-FFF2-40B4-BE49-F238E27FC236}">
                <a16:creationId xmlns:a16="http://schemas.microsoft.com/office/drawing/2014/main" id="{962853AE-A675-4A48-AEDD-4AA79D112E11}"/>
              </a:ext>
            </a:extLst>
          </p:cNvPr>
          <p:cNvSpPr/>
          <p:nvPr/>
        </p:nvSpPr>
        <p:spPr>
          <a:xfrm>
            <a:off x="1717166" y="2355681"/>
            <a:ext cx="5181741" cy="2695855"/>
          </a:xfrm>
          <a:prstGeom prst="rect">
            <a:avLst/>
          </a:prstGeom>
          <a:noFill/>
          <a:ln>
            <a:solidFill>
              <a:srgbClr val="BBA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89">
              <a:defRPr/>
            </a:pPr>
            <a:endParaRPr lang="zh-CN" altLang="en-US">
              <a:solidFill>
                <a:srgbClr val="FFFFFF"/>
              </a:solidFill>
              <a:latin typeface="Arial"/>
              <a:ea typeface="宋体" pitchFamily="2" charset="-122"/>
            </a:endParaRPr>
          </a:p>
        </p:txBody>
      </p:sp>
      <p:sp>
        <p:nvSpPr>
          <p:cNvPr id="7" name="Slide Number Placeholder 6"/>
          <p:cNvSpPr>
            <a:spLocks noGrp="1"/>
          </p:cNvSpPr>
          <p:nvPr>
            <p:ph type="sldNum" sz="quarter" idx="4294967295"/>
          </p:nvPr>
        </p:nvSpPr>
        <p:spPr>
          <a:xfrm>
            <a:off x="11249319" y="6359952"/>
            <a:ext cx="833836" cy="383749"/>
          </a:xfrm>
        </p:spPr>
        <p:txBody>
          <a:bodyPr/>
          <a:lstStyle/>
          <a:p>
            <a:fld id="{82598BD9-0299-4302-ACC3-992343A4DCDE}" type="slidenum">
              <a:rPr lang="en-US" altLang="zh-CN" smtClean="0"/>
              <a:pPr/>
              <a:t>101</a:t>
            </a:fld>
            <a:endParaRPr lang="en-US" altLang="zh-CN"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616" y="2428241"/>
            <a:ext cx="8582384" cy="4429761"/>
          </a:xfrm>
          <a:prstGeom prst="rect">
            <a:avLst/>
          </a:prstGeom>
          <a:ln>
            <a:solidFill>
              <a:srgbClr val="5B5195"/>
            </a:solidFill>
          </a:ln>
        </p:spPr>
      </p:pic>
      <p:sp>
        <p:nvSpPr>
          <p:cNvPr id="9" name="TextBox 8"/>
          <p:cNvSpPr txBox="1"/>
          <p:nvPr/>
        </p:nvSpPr>
        <p:spPr>
          <a:xfrm>
            <a:off x="0" y="104520"/>
            <a:ext cx="663701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如何统一做格式化处理？</a:t>
            </a:r>
          </a:p>
        </p:txBody>
      </p:sp>
      <p:sp>
        <p:nvSpPr>
          <p:cNvPr id="10" name="TextBox 9"/>
          <p:cNvSpPr txBox="1"/>
          <p:nvPr/>
        </p:nvSpPr>
        <p:spPr>
          <a:xfrm>
            <a:off x="4641944" y="1264061"/>
            <a:ext cx="5994400"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在“</a:t>
            </a:r>
            <a:r>
              <a:rPr lang="en-US" altLang="zh-CN" sz="2400" b="1" dirty="0">
                <a:solidFill>
                  <a:schemeClr val="bg1"/>
                </a:solidFill>
                <a:latin typeface="微软雅黑" panose="020B0503020204020204" pitchFamily="34" charset="-122"/>
                <a:ea typeface="微软雅黑" panose="020B0503020204020204" pitchFamily="34" charset="-122"/>
              </a:rPr>
              <a:t>Style</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中选择目标期刊参考文献格式</a:t>
            </a:r>
          </a:p>
        </p:txBody>
      </p:sp>
      <p:sp>
        <p:nvSpPr>
          <p:cNvPr id="11" name="矩形 26">
            <a:extLst>
              <a:ext uri="{FF2B5EF4-FFF2-40B4-BE49-F238E27FC236}">
                <a16:creationId xmlns:a16="http://schemas.microsoft.com/office/drawing/2014/main" id="{768B5EA6-8408-4392-92A4-BDCD50213EB8}"/>
              </a:ext>
            </a:extLst>
          </p:cNvPr>
          <p:cNvSpPr/>
          <p:nvPr/>
        </p:nvSpPr>
        <p:spPr>
          <a:xfrm>
            <a:off x="1185045" y="1064882"/>
            <a:ext cx="1320720" cy="1808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89">
              <a:defRPr/>
            </a:pPr>
            <a:endParaRPr lang="zh-CN" altLang="en-US">
              <a:solidFill>
                <a:srgbClr val="FFFFFF"/>
              </a:solidFill>
              <a:latin typeface="Arial"/>
              <a:ea typeface="宋体" pitchFamily="2" charset="-122"/>
            </a:endParaRPr>
          </a:p>
        </p:txBody>
      </p:sp>
      <p:sp>
        <p:nvSpPr>
          <p:cNvPr id="13" name="矩形 26">
            <a:extLst>
              <a:ext uri="{FF2B5EF4-FFF2-40B4-BE49-F238E27FC236}">
                <a16:creationId xmlns:a16="http://schemas.microsoft.com/office/drawing/2014/main" id="{962853AE-A675-4A48-AEDD-4AA79D112E11}"/>
              </a:ext>
            </a:extLst>
          </p:cNvPr>
          <p:cNvSpPr/>
          <p:nvPr/>
        </p:nvSpPr>
        <p:spPr>
          <a:xfrm>
            <a:off x="5313538" y="3719038"/>
            <a:ext cx="5181741" cy="309809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89">
              <a:defRPr/>
            </a:pPr>
            <a:endParaRPr lang="zh-CN" altLang="en-US">
              <a:solidFill>
                <a:srgbClr val="FFFFFF"/>
              </a:solidFill>
              <a:latin typeface="Arial"/>
              <a:ea typeface="宋体" pitchFamily="2" charset="-122"/>
            </a:endParaRPr>
          </a:p>
        </p:txBody>
      </p:sp>
      <p:sp>
        <p:nvSpPr>
          <p:cNvPr id="2" name="TextBox 1"/>
          <p:cNvSpPr txBox="1"/>
          <p:nvPr/>
        </p:nvSpPr>
        <p:spPr>
          <a:xfrm>
            <a:off x="274641" y="3013101"/>
            <a:ext cx="1107996" cy="461665"/>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修改前</a:t>
            </a:r>
          </a:p>
        </p:txBody>
      </p:sp>
      <p:sp>
        <p:nvSpPr>
          <p:cNvPr id="15" name="TextBox 14"/>
          <p:cNvSpPr txBox="1"/>
          <p:nvPr/>
        </p:nvSpPr>
        <p:spPr>
          <a:xfrm>
            <a:off x="10758864" y="4147876"/>
            <a:ext cx="1107996"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修改后</a:t>
            </a:r>
          </a:p>
        </p:txBody>
      </p:sp>
    </p:spTree>
    <p:extLst>
      <p:ext uri="{BB962C8B-B14F-4D97-AF65-F5344CB8AC3E}">
        <p14:creationId xmlns:p14="http://schemas.microsoft.com/office/powerpoint/2010/main" val="36365632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6" presetClass="entr" presetSubtype="37"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barn(outVertical)">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500"/>
                            </p:stCondLst>
                            <p:childTnLst>
                              <p:par>
                                <p:cTn id="24" presetID="1" presetClass="entr" presetSubtype="0" fill="hold" grpId="0" nodeType="afterEffect">
                                  <p:stCondLst>
                                    <p:cond delay="250"/>
                                  </p:stCondLst>
                                  <p:childTnLst>
                                    <p:set>
                                      <p:cBhvr>
                                        <p:cTn id="25" dur="1" fill="hold">
                                          <p:stCondLst>
                                            <p:cond delay="0"/>
                                          </p:stCondLst>
                                        </p:cTn>
                                        <p:tgtEl>
                                          <p:spTgt spid="13"/>
                                        </p:tgtEl>
                                        <p:attrNameLst>
                                          <p:attrName>style.visibility</p:attrName>
                                        </p:attrNameLst>
                                      </p:cBhvr>
                                      <p:to>
                                        <p:strVal val="visible"/>
                                      </p:to>
                                    </p:se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11" grpId="0" animBg="1"/>
      <p:bldP spid="13" grpId="0" animBg="1"/>
      <p:bldP spid="2" grpId="0" animBg="1"/>
      <p:bldP spid="1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br>
              <a:rPr lang="en-US" altLang="zh-CN" sz="6400" dirty="0">
                <a:solidFill>
                  <a:schemeClr val="bg1"/>
                </a:solidFill>
              </a:rPr>
            </a:br>
            <a:r>
              <a:rPr lang="zh-CN" altLang="en-US" sz="6400" dirty="0">
                <a:solidFill>
                  <a:schemeClr val="bg1"/>
                </a:solidFill>
              </a:rPr>
              <a:t>大功告成，准备投稿？</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102</a:t>
            </a:fld>
            <a:endParaRPr lang="en-US" altLang="zh-CN" dirty="0">
              <a:solidFill>
                <a:schemeClr val="bg1"/>
              </a:solidFill>
            </a:endParaRPr>
          </a:p>
        </p:txBody>
      </p:sp>
    </p:spTree>
    <p:extLst>
      <p:ext uri="{BB962C8B-B14F-4D97-AF65-F5344CB8AC3E}">
        <p14:creationId xmlns:p14="http://schemas.microsoft.com/office/powerpoint/2010/main" val="2228154357"/>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2599"/>
            <a:ext cx="12192000" cy="6001103"/>
          </a:xfrm>
          <a:prstGeom prst="rect">
            <a:avLst/>
          </a:prstGeom>
        </p:spPr>
      </p:pic>
      <p:sp>
        <p:nvSpPr>
          <p:cNvPr id="11" name="TextBox 10"/>
          <p:cNvSpPr txBox="1"/>
          <p:nvPr/>
        </p:nvSpPr>
        <p:spPr>
          <a:xfrm>
            <a:off x="0" y="104520"/>
            <a:ext cx="8677632" cy="461665"/>
          </a:xfrm>
          <a:prstGeom prst="rect">
            <a:avLst/>
          </a:prstGeom>
          <a:solidFill>
            <a:srgbClr val="6817FF"/>
          </a:solidFill>
        </p:spPr>
        <p:txBody>
          <a:bodyPr wrap="none" rtlCol="0">
            <a:spAutoFit/>
          </a:bodyPr>
          <a:lstStyle/>
          <a:p>
            <a:r>
              <a:rPr lang="en-US" altLang="zh-CN" sz="2400" b="1" dirty="0" err="1">
                <a:solidFill>
                  <a:schemeClr val="bg1"/>
                </a:solidFill>
                <a:latin typeface="微软雅黑" panose="020B0503020204020204" pitchFamily="34" charset="-122"/>
                <a:ea typeface="微软雅黑" panose="020B0503020204020204" pitchFamily="34" charset="-122"/>
              </a:rPr>
              <a:t>InCites</a:t>
            </a:r>
            <a:r>
              <a:rPr lang="zh-CN" altLang="en-US" sz="2400" b="1" dirty="0">
                <a:solidFill>
                  <a:schemeClr val="bg1"/>
                </a:solidFill>
                <a:latin typeface="微软雅黑" panose="020B0503020204020204" pitchFamily="34" charset="-122"/>
                <a:ea typeface="微软雅黑" panose="020B0503020204020204" pitchFamily="34" charset="-122"/>
              </a:rPr>
              <a:t>期刊分析</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全球学者在该领域主要投稿期刊有哪些？</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103</a:t>
            </a:fld>
            <a:endParaRPr lang="en-US" altLang="zh-CN"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259639"/>
            <a:ext cx="3065415" cy="2702644"/>
          </a:xfrm>
          <a:prstGeom prst="rect">
            <a:avLst/>
          </a:prstGeom>
        </p:spPr>
      </p:pic>
      <p:sp>
        <p:nvSpPr>
          <p:cNvPr id="15" name="矩形 26">
            <a:extLst>
              <a:ext uri="{FF2B5EF4-FFF2-40B4-BE49-F238E27FC236}">
                <a16:creationId xmlns:a16="http://schemas.microsoft.com/office/drawing/2014/main" id="{962853AE-A675-4A48-AEDD-4AA79D112E11}"/>
              </a:ext>
            </a:extLst>
          </p:cNvPr>
          <p:cNvSpPr/>
          <p:nvPr/>
        </p:nvSpPr>
        <p:spPr>
          <a:xfrm>
            <a:off x="1" y="2927079"/>
            <a:ext cx="3065415" cy="38166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89">
              <a:defRPr/>
            </a:pPr>
            <a:endParaRPr lang="zh-CN" altLang="en-US">
              <a:solidFill>
                <a:srgbClr val="FFFFFF"/>
              </a:solidFill>
              <a:latin typeface="Arial"/>
              <a:ea typeface="宋体" pitchFamily="2" charset="-122"/>
            </a:endParaRPr>
          </a:p>
        </p:txBody>
      </p:sp>
      <p:sp>
        <p:nvSpPr>
          <p:cNvPr id="16" name="矩形 26">
            <a:extLst>
              <a:ext uri="{FF2B5EF4-FFF2-40B4-BE49-F238E27FC236}">
                <a16:creationId xmlns:a16="http://schemas.microsoft.com/office/drawing/2014/main" id="{962853AE-A675-4A48-AEDD-4AA79D112E11}"/>
              </a:ext>
            </a:extLst>
          </p:cNvPr>
          <p:cNvSpPr/>
          <p:nvPr/>
        </p:nvSpPr>
        <p:spPr>
          <a:xfrm>
            <a:off x="3433561" y="2077807"/>
            <a:ext cx="3065415" cy="46658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89">
              <a:defRPr/>
            </a:pPr>
            <a:endParaRPr lang="zh-CN" altLang="en-US">
              <a:solidFill>
                <a:srgbClr val="FFFFFF"/>
              </a:solidFill>
              <a:latin typeface="Arial"/>
              <a:ea typeface="宋体" pitchFamily="2" charset="-122"/>
            </a:endParaRPr>
          </a:p>
        </p:txBody>
      </p:sp>
    </p:spTree>
    <p:extLst>
      <p:ext uri="{BB962C8B-B14F-4D97-AF65-F5344CB8AC3E}">
        <p14:creationId xmlns:p14="http://schemas.microsoft.com/office/powerpoint/2010/main" val="3208494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104</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en-US" altLang="zh-CN" dirty="0">
                <a:latin typeface="+mn-lt"/>
              </a:rPr>
              <a:t>JCR</a:t>
            </a:r>
            <a:r>
              <a:rPr lang="zh-CN" altLang="en-US" dirty="0">
                <a:latin typeface="+mn-lt"/>
              </a:rPr>
              <a:t>期刊引证报告</a:t>
            </a:r>
            <a:r>
              <a:rPr lang="en-US" altLang="zh-CN" dirty="0">
                <a:latin typeface="+mn-lt"/>
              </a:rPr>
              <a:t>——</a:t>
            </a:r>
            <a:r>
              <a:rPr lang="zh-CN" altLang="en-US" dirty="0">
                <a:latin typeface="+mn-lt"/>
              </a:rPr>
              <a:t>期刊基本信息</a:t>
            </a:r>
          </a:p>
        </p:txBody>
      </p:sp>
      <p:pic>
        <p:nvPicPr>
          <p:cNvPr id="16" name="Picture 2">
            <a:extLst>
              <a:ext uri="{FF2B5EF4-FFF2-40B4-BE49-F238E27FC236}">
                <a16:creationId xmlns:a16="http://schemas.microsoft.com/office/drawing/2014/main" id="{9DB7E2F9-1996-4015-B865-8F5B4D1111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42" y="1068190"/>
            <a:ext cx="11564006" cy="4289873"/>
          </a:xfrm>
          <a:prstGeom prst="rect">
            <a:avLst/>
          </a:prstGeom>
        </p:spPr>
      </p:pic>
    </p:spTree>
    <p:extLst>
      <p:ext uri="{BB962C8B-B14F-4D97-AF65-F5344CB8AC3E}">
        <p14:creationId xmlns:p14="http://schemas.microsoft.com/office/powerpoint/2010/main" val="35030593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DB6D862C-4D23-4965-8634-9F99668C447D}"/>
              </a:ext>
            </a:extLst>
          </p:cNvPr>
          <p:cNvPicPr>
            <a:picLocks noChangeAspect="1"/>
          </p:cNvPicPr>
          <p:nvPr/>
        </p:nvPicPr>
        <p:blipFill rotWithShape="1">
          <a:blip r:embed="rId2">
            <a:extLst>
              <a:ext uri="{28A0092B-C50C-407E-A947-70E740481C1C}">
                <a14:useLocalDpi xmlns:a14="http://schemas.microsoft.com/office/drawing/2010/main" val="0"/>
              </a:ext>
            </a:extLst>
          </a:blip>
          <a:srcRect t="18604"/>
          <a:stretch/>
        </p:blipFill>
        <p:spPr>
          <a:xfrm>
            <a:off x="325952" y="1068189"/>
            <a:ext cx="11540096" cy="5058861"/>
          </a:xfrm>
          <a:prstGeom prst="rect">
            <a:avLst/>
          </a:prstGeom>
        </p:spPr>
      </p:pic>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105</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en-US" altLang="zh-CN" dirty="0">
                <a:latin typeface="+mn-lt"/>
              </a:rPr>
              <a:t>JCR</a:t>
            </a:r>
            <a:r>
              <a:rPr lang="zh-CN" altLang="en-US" dirty="0">
                <a:latin typeface="+mn-lt"/>
              </a:rPr>
              <a:t>期刊引证报告</a:t>
            </a:r>
            <a:r>
              <a:rPr lang="en-US" altLang="zh-CN" dirty="0">
                <a:latin typeface="+mn-lt"/>
              </a:rPr>
              <a:t>——</a:t>
            </a:r>
            <a:r>
              <a:rPr lang="zh-CN" altLang="en-US" dirty="0">
                <a:latin typeface="+mn-lt"/>
              </a:rPr>
              <a:t>影响因子趋势</a:t>
            </a:r>
          </a:p>
        </p:txBody>
      </p:sp>
    </p:spTree>
    <p:extLst>
      <p:ext uri="{BB962C8B-B14F-4D97-AF65-F5344CB8AC3E}">
        <p14:creationId xmlns:p14="http://schemas.microsoft.com/office/powerpoint/2010/main" val="129349458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FE6E3DA0-807E-44F9-B831-62ED57313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41" y="1068189"/>
            <a:ext cx="11191619" cy="5238964"/>
          </a:xfrm>
          <a:prstGeom prst="rect">
            <a:avLst/>
          </a:prstGeom>
        </p:spPr>
      </p:pic>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106</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en-US" altLang="zh-CN" dirty="0">
                <a:latin typeface="+mn-lt"/>
              </a:rPr>
              <a:t>JCR</a:t>
            </a:r>
            <a:r>
              <a:rPr lang="zh-CN" altLang="en-US" dirty="0">
                <a:latin typeface="+mn-lt"/>
              </a:rPr>
              <a:t>期刊引证报告</a:t>
            </a:r>
            <a:r>
              <a:rPr lang="en-US" altLang="zh-CN" dirty="0">
                <a:latin typeface="+mn-lt"/>
              </a:rPr>
              <a:t>——</a:t>
            </a:r>
            <a:r>
              <a:rPr lang="zh-CN" altLang="en-US" dirty="0">
                <a:latin typeface="+mn-lt"/>
              </a:rPr>
              <a:t>主要贡献地区分布</a:t>
            </a:r>
          </a:p>
        </p:txBody>
      </p:sp>
    </p:spTree>
    <p:extLst>
      <p:ext uri="{BB962C8B-B14F-4D97-AF65-F5344CB8AC3E}">
        <p14:creationId xmlns:p14="http://schemas.microsoft.com/office/powerpoint/2010/main" val="425865601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68734"/>
            <a:ext cx="12192000" cy="5724332"/>
          </a:xfrm>
          <a:prstGeom prst="rect">
            <a:avLst/>
          </a:prstGeom>
        </p:spPr>
      </p:pic>
      <p:sp>
        <p:nvSpPr>
          <p:cNvPr id="7" name="圆角矩形 21"/>
          <p:cNvSpPr>
            <a:spLocks noChangeArrowheads="1"/>
          </p:cNvSpPr>
          <p:nvPr/>
        </p:nvSpPr>
        <p:spPr bwMode="auto">
          <a:xfrm flipV="1">
            <a:off x="3569462" y="1393167"/>
            <a:ext cx="425669" cy="357191"/>
          </a:xfrm>
          <a:prstGeom prst="roundRect">
            <a:avLst>
              <a:gd name="adj" fmla="val 16667"/>
            </a:avLst>
          </a:prstGeom>
          <a:noFill/>
          <a:ln w="254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8" name="圆角矩形 21"/>
          <p:cNvSpPr>
            <a:spLocks noChangeArrowheads="1"/>
          </p:cNvSpPr>
          <p:nvPr/>
        </p:nvSpPr>
        <p:spPr bwMode="auto">
          <a:xfrm flipV="1">
            <a:off x="350391" y="2826287"/>
            <a:ext cx="659236" cy="215900"/>
          </a:xfrm>
          <a:prstGeom prst="roundRect">
            <a:avLst>
              <a:gd name="adj" fmla="val 16667"/>
            </a:avLst>
          </a:prstGeom>
          <a:noFill/>
          <a:ln w="254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9" name="圆角矩形 21"/>
          <p:cNvSpPr>
            <a:spLocks noChangeArrowheads="1"/>
          </p:cNvSpPr>
          <p:nvPr/>
        </p:nvSpPr>
        <p:spPr bwMode="auto">
          <a:xfrm flipV="1">
            <a:off x="366157" y="3351667"/>
            <a:ext cx="643471" cy="215900"/>
          </a:xfrm>
          <a:prstGeom prst="roundRect">
            <a:avLst>
              <a:gd name="adj" fmla="val 16667"/>
            </a:avLst>
          </a:prstGeom>
          <a:noFill/>
          <a:ln w="254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10" name="圆角矩形 21"/>
          <p:cNvSpPr>
            <a:spLocks noChangeArrowheads="1"/>
          </p:cNvSpPr>
          <p:nvPr/>
        </p:nvSpPr>
        <p:spPr bwMode="auto">
          <a:xfrm flipV="1">
            <a:off x="6531892" y="5288943"/>
            <a:ext cx="1047259" cy="325195"/>
          </a:xfrm>
          <a:prstGeom prst="roundRect">
            <a:avLst>
              <a:gd name="adj" fmla="val 16667"/>
            </a:avLst>
          </a:prstGeom>
          <a:noFill/>
          <a:ln w="254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11" name="TextBox 10"/>
          <p:cNvSpPr txBox="1"/>
          <p:nvPr/>
        </p:nvSpPr>
        <p:spPr>
          <a:xfrm>
            <a:off x="0" y="104520"/>
            <a:ext cx="663701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找到最合适您投稿的期刊</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107</a:t>
            </a:fld>
            <a:endParaRPr lang="en-US" altLang="zh-CN" dirty="0"/>
          </a:p>
        </p:txBody>
      </p:sp>
    </p:spTree>
    <p:extLst>
      <p:ext uri="{BB962C8B-B14F-4D97-AF65-F5344CB8AC3E}">
        <p14:creationId xmlns:p14="http://schemas.microsoft.com/office/powerpoint/2010/main" val="8209990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5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25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25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2246"/>
            <a:ext cx="12192000" cy="5726545"/>
          </a:xfrm>
          <a:prstGeom prst="rect">
            <a:avLst/>
          </a:prstGeom>
        </p:spPr>
      </p:pic>
      <p:sp>
        <p:nvSpPr>
          <p:cNvPr id="7" name="圆角矩形 21"/>
          <p:cNvSpPr>
            <a:spLocks noChangeArrowheads="1"/>
          </p:cNvSpPr>
          <p:nvPr/>
        </p:nvSpPr>
        <p:spPr bwMode="auto">
          <a:xfrm flipV="1">
            <a:off x="6458534" y="5279651"/>
            <a:ext cx="1149420" cy="287339"/>
          </a:xfrm>
          <a:prstGeom prst="roundRect">
            <a:avLst>
              <a:gd name="adj" fmla="val 16667"/>
            </a:avLst>
          </a:prstGeom>
          <a:noFill/>
          <a:ln w="38100" algn="ctr">
            <a:solidFill>
              <a:srgbClr val="6817FF"/>
            </a:solidFill>
            <a:round/>
            <a:headEnd/>
            <a:tailEnd/>
          </a:ln>
        </p:spPr>
        <p:txBody>
          <a:bodyPr lIns="0" tIns="0" rIns="182880" bIns="0"/>
          <a:lstStyle/>
          <a:p>
            <a:pPr>
              <a:spcBef>
                <a:spcPct val="50000"/>
              </a:spcBef>
            </a:pPr>
            <a:endParaRPr lang="zh-CN" altLang="en-US" sz="2400" dirty="0">
              <a:solidFill>
                <a:srgbClr val="92D050"/>
              </a:solidFill>
              <a:ea typeface="宋体" pitchFamily="2" charset="-122"/>
            </a:endParaRPr>
          </a:p>
        </p:txBody>
      </p:sp>
      <p:sp>
        <p:nvSpPr>
          <p:cNvPr id="8" name="圆角矩形 21"/>
          <p:cNvSpPr>
            <a:spLocks noChangeArrowheads="1"/>
          </p:cNvSpPr>
          <p:nvPr/>
        </p:nvSpPr>
        <p:spPr bwMode="auto">
          <a:xfrm flipV="1">
            <a:off x="210491" y="2350415"/>
            <a:ext cx="5533576" cy="1948205"/>
          </a:xfrm>
          <a:prstGeom prst="roundRect">
            <a:avLst>
              <a:gd name="adj" fmla="val 16667"/>
            </a:avLst>
          </a:prstGeom>
          <a:noFill/>
          <a:ln w="381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9" name="TextBox 8"/>
          <p:cNvSpPr txBox="1"/>
          <p:nvPr/>
        </p:nvSpPr>
        <p:spPr>
          <a:xfrm>
            <a:off x="0" y="104520"/>
            <a:ext cx="663701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找到最合适您投稿的期刊</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108</a:t>
            </a:fld>
            <a:endParaRPr lang="en-US" altLang="zh-CN" dirty="0"/>
          </a:p>
        </p:txBody>
      </p:sp>
    </p:spTree>
    <p:extLst>
      <p:ext uri="{BB962C8B-B14F-4D97-AF65-F5344CB8AC3E}">
        <p14:creationId xmlns:p14="http://schemas.microsoft.com/office/powerpoint/2010/main" val="5220317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3804"/>
          <a:stretch/>
        </p:blipFill>
        <p:spPr>
          <a:xfrm>
            <a:off x="0" y="935491"/>
            <a:ext cx="12192000" cy="5902084"/>
          </a:xfrm>
          <a:prstGeom prst="rect">
            <a:avLst/>
          </a:prstGeom>
        </p:spPr>
      </p:pic>
      <p:sp>
        <p:nvSpPr>
          <p:cNvPr id="7" name="TextBox 6"/>
          <p:cNvSpPr txBox="1"/>
          <p:nvPr/>
        </p:nvSpPr>
        <p:spPr>
          <a:xfrm>
            <a:off x="0" y="104520"/>
            <a:ext cx="663701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找到最合适您投稿的期刊</a:t>
            </a:r>
          </a:p>
        </p:txBody>
      </p:sp>
      <p:sp>
        <p:nvSpPr>
          <p:cNvPr id="8" name="圆角矩形 21"/>
          <p:cNvSpPr>
            <a:spLocks noChangeArrowheads="1"/>
          </p:cNvSpPr>
          <p:nvPr/>
        </p:nvSpPr>
        <p:spPr bwMode="auto">
          <a:xfrm flipV="1">
            <a:off x="210491" y="2576658"/>
            <a:ext cx="8411893" cy="3318236"/>
          </a:xfrm>
          <a:prstGeom prst="roundRect">
            <a:avLst>
              <a:gd name="adj" fmla="val 16667"/>
            </a:avLst>
          </a:prstGeom>
          <a:noFill/>
          <a:ln w="381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9" name="圆角矩形 21"/>
          <p:cNvSpPr>
            <a:spLocks noChangeArrowheads="1"/>
          </p:cNvSpPr>
          <p:nvPr/>
        </p:nvSpPr>
        <p:spPr bwMode="auto">
          <a:xfrm flipV="1">
            <a:off x="10306639" y="2865746"/>
            <a:ext cx="1772240" cy="238815"/>
          </a:xfrm>
          <a:prstGeom prst="roundRect">
            <a:avLst>
              <a:gd name="adj" fmla="val 16667"/>
            </a:avLst>
          </a:prstGeom>
          <a:noFill/>
          <a:ln w="38100" algn="ctr">
            <a:solidFill>
              <a:srgbClr val="6817FF"/>
            </a:solidFill>
            <a:round/>
            <a:headEnd/>
            <a:tailEnd/>
          </a:ln>
        </p:spPr>
        <p:txBody>
          <a:bodyPr lIns="0" tIns="0" rIns="182880" bIns="0"/>
          <a:lstStyle/>
          <a:p>
            <a:pPr>
              <a:spcBef>
                <a:spcPct val="50000"/>
              </a:spcBef>
            </a:pPr>
            <a:endParaRPr lang="zh-CN" altLang="en-US" sz="2400">
              <a:solidFill>
                <a:srgbClr val="000000"/>
              </a:solidFill>
              <a:ea typeface="宋体" pitchFamily="2" charset="-122"/>
            </a:endParaRPr>
          </a:p>
        </p:txBody>
      </p:sp>
      <p:sp>
        <p:nvSpPr>
          <p:cNvPr id="10" name="Slide Number Placeholder 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tx1"/>
                </a:solidFill>
              </a:rPr>
              <a:pPr/>
              <a:t>109</a:t>
            </a:fld>
            <a:endParaRPr lang="en-US" altLang="zh-CN" dirty="0">
              <a:solidFill>
                <a:schemeClr val="tx1"/>
              </a:solidFill>
            </a:endParaRPr>
          </a:p>
        </p:txBody>
      </p:sp>
      <p:sp>
        <p:nvSpPr>
          <p:cNvPr id="11" name="TextBox 10"/>
          <p:cNvSpPr txBox="1"/>
          <p:nvPr/>
        </p:nvSpPr>
        <p:spPr>
          <a:xfrm rot="20821187">
            <a:off x="5363830" y="1112879"/>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匹配投稿期刊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1320687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250" fill="hold"/>
                                        <p:tgtEl>
                                          <p:spTgt spid="11"/>
                                        </p:tgtEl>
                                        <p:attrNameLst>
                                          <p:attrName>ppt_w</p:attrName>
                                        </p:attrNameLst>
                                      </p:cBhvr>
                                      <p:tavLst>
                                        <p:tav tm="0">
                                          <p:val>
                                            <p:fltVal val="0"/>
                                          </p:val>
                                        </p:tav>
                                        <p:tav tm="100000">
                                          <p:val>
                                            <p:strVal val="#ppt_w"/>
                                          </p:val>
                                        </p:tav>
                                      </p:tavLst>
                                    </p:anim>
                                    <p:anim calcmode="lin" valueType="num">
                                      <p:cBhvr>
                                        <p:cTn id="15" dur="250" fill="hold"/>
                                        <p:tgtEl>
                                          <p:spTgt spid="11"/>
                                        </p:tgtEl>
                                        <p:attrNameLst>
                                          <p:attrName>ppt_h</p:attrName>
                                        </p:attrNameLst>
                                      </p:cBhvr>
                                      <p:tavLst>
                                        <p:tav tm="0">
                                          <p:val>
                                            <p:fltVal val="0"/>
                                          </p:val>
                                        </p:tav>
                                        <p:tav tm="100000">
                                          <p:val>
                                            <p:strVal val="#ppt_h"/>
                                          </p:val>
                                        </p:tav>
                                      </p:tavLst>
                                    </p:anim>
                                    <p:anim calcmode="lin" valueType="num">
                                      <p:cBhvr>
                                        <p:cTn id="16" dur="250" fill="hold"/>
                                        <p:tgtEl>
                                          <p:spTgt spid="11"/>
                                        </p:tgtEl>
                                        <p:attrNameLst>
                                          <p:attrName>style.rotation</p:attrName>
                                        </p:attrNameLst>
                                      </p:cBhvr>
                                      <p:tavLst>
                                        <p:tav tm="0">
                                          <p:val>
                                            <p:fltVal val="90"/>
                                          </p:val>
                                        </p:tav>
                                        <p:tav tm="100000">
                                          <p:val>
                                            <p:fltVal val="0"/>
                                          </p:val>
                                        </p:tav>
                                      </p:tavLst>
                                    </p:anim>
                                    <p:animEffect transition="in" filter="fade">
                                      <p:cBhvr>
                                        <p:cTn id="17"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lide Number Placeholder 4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11</a:t>
            </a:fld>
            <a:endParaRPr lang="en-US" altLang="zh-CN" dirty="0"/>
          </a:p>
        </p:txBody>
      </p:sp>
      <p:pic>
        <p:nvPicPr>
          <p:cNvPr id="46"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0965" y="3495339"/>
            <a:ext cx="3029247" cy="2157932"/>
          </a:xfrm>
          <a:prstGeom prst="rect">
            <a:avLst/>
          </a:prstGeom>
          <a:ln>
            <a:noFill/>
          </a:ln>
          <a:effectLst>
            <a:outerShdw blurRad="292100" dist="139700" dir="2700000" algn="tl" rotWithShape="0">
              <a:srgbClr val="333333">
                <a:alpha val="65000"/>
              </a:srgbClr>
            </a:outerShdw>
          </a:effectLst>
        </p:spPr>
      </p:pic>
      <p:sp>
        <p:nvSpPr>
          <p:cNvPr id="47" name="六边形 39"/>
          <p:cNvSpPr>
            <a:spLocks noChangeArrowheads="1"/>
          </p:cNvSpPr>
          <p:nvPr/>
        </p:nvSpPr>
        <p:spPr bwMode="auto">
          <a:xfrm>
            <a:off x="9642217" y="669829"/>
            <a:ext cx="2298700" cy="1981200"/>
          </a:xfrm>
          <a:prstGeom prst="hexagon">
            <a:avLst>
              <a:gd name="adj" fmla="val 25010"/>
              <a:gd name="vf" fmla="val 115470"/>
            </a:avLst>
          </a:prstGeom>
          <a:gradFill>
            <a:gsLst>
              <a:gs pos="100000">
                <a:srgbClr val="2E2E2E"/>
              </a:gs>
              <a:gs pos="100000">
                <a:schemeClr val="accent1">
                  <a:tint val="50000"/>
                  <a:shade val="100000"/>
                  <a:satMod val="350000"/>
                </a:schemeClr>
              </a:gs>
            </a:gsLst>
            <a:lin ang="16200000" scaled="0"/>
          </a:gra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133"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Diversity</a:t>
            </a:r>
          </a:p>
          <a:p>
            <a:pPr algn="ctr"/>
            <a:r>
              <a:rPr lang="zh-CN" altLang="en-US" sz="3733"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广度</a:t>
            </a:r>
          </a:p>
        </p:txBody>
      </p:sp>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l="118" t="1119" r="84"/>
          <a:stretch/>
        </p:blipFill>
        <p:spPr>
          <a:xfrm>
            <a:off x="38004" y="168822"/>
            <a:ext cx="3038472" cy="2173621"/>
          </a:xfrm>
          <a:prstGeom prst="rect">
            <a:avLst/>
          </a:prstGeom>
          <a:ln>
            <a:noFill/>
          </a:ln>
          <a:effectLst>
            <a:outerShdw blurRad="292100" dist="139700" dir="2700000" algn="tl" rotWithShape="0">
              <a:srgbClr val="333333">
                <a:alpha val="65000"/>
              </a:srgbClr>
            </a:outerShdw>
          </a:effectLst>
        </p:spPr>
      </p:pic>
      <p:pic>
        <p:nvPicPr>
          <p:cNvPr id="49"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8863" y="3495213"/>
            <a:ext cx="3038472" cy="2158059"/>
          </a:xfrm>
          <a:prstGeom prst="rect">
            <a:avLst/>
          </a:prstGeom>
          <a:ln>
            <a:noFill/>
          </a:ln>
          <a:effectLst>
            <a:outerShdw blurRad="292100" dist="139700" dir="2700000" algn="tl" rotWithShape="0">
              <a:srgbClr val="333333">
                <a:alpha val="65000"/>
              </a:srgbClr>
            </a:outerShdw>
          </a:effectLst>
        </p:spPr>
      </p:pic>
      <p:sp>
        <p:nvSpPr>
          <p:cNvPr id="50" name="Slide Number Placeholder 1"/>
          <p:cNvSpPr txBox="1">
            <a:spLocks/>
          </p:cNvSpPr>
          <p:nvPr/>
        </p:nvSpPr>
        <p:spPr bwMode="auto">
          <a:xfrm>
            <a:off x="90591" y="4972187"/>
            <a:ext cx="833836" cy="383749"/>
          </a:xfrm>
          <a:prstGeom prst="rect">
            <a:avLst/>
          </a:prstGeom>
          <a:noFill/>
          <a:ln w="9525">
            <a:noFill/>
            <a:miter lim="800000"/>
            <a:headEnd/>
            <a:tailEnd/>
          </a:ln>
          <a:effectLst/>
        </p:spPr>
        <p:txBody>
          <a:bodyPr vert="horz" wrap="square" lIns="121920" tIns="60960" rIns="121920" bIns="60960" numCol="1" anchor="t" anchorCtr="0" compatLnSpc="1">
            <a:prstTxWarp prst="textNoShape">
              <a:avLst/>
            </a:prstTxWarp>
          </a:bodyPr>
          <a:lstStyle>
            <a:defPPr>
              <a:defRPr lang="en-US"/>
            </a:defPPr>
            <a:lvl1pPr algn="r" defTabSz="457200" rtl="0" fontAlgn="base">
              <a:spcBef>
                <a:spcPct val="0"/>
              </a:spcBef>
              <a:spcAft>
                <a:spcPct val="0"/>
              </a:spcAft>
              <a:defRPr sz="1600" b="1" kern="1200">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vl2pPr marL="4572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fld id="{82598BD9-0299-4302-ACC3-992343A4DCDE}" type="slidenum">
              <a:rPr lang="en-US" altLang="zh-CN" sz="2133"/>
              <a:pPr/>
              <a:t>11</a:t>
            </a:fld>
            <a:endParaRPr lang="en-US" altLang="zh-CN" sz="2133" dirty="0"/>
          </a:p>
        </p:txBody>
      </p:sp>
      <p:pic>
        <p:nvPicPr>
          <p:cNvPr id="51" name="图片 50" descr="InternationalConference（剪裁后）.jpg"/>
          <p:cNvPicPr>
            <a:picLocks noChangeAspect="1"/>
          </p:cNvPicPr>
          <p:nvPr/>
        </p:nvPicPr>
        <p:blipFill>
          <a:blip r:embed="rId6" cstate="print"/>
          <a:srcRect/>
          <a:stretch>
            <a:fillRect/>
          </a:stretch>
        </p:blipFill>
        <p:spPr bwMode="auto">
          <a:xfrm>
            <a:off x="34601" y="3495214"/>
            <a:ext cx="2983224" cy="2173623"/>
          </a:xfrm>
          <a:prstGeom prst="rect">
            <a:avLst/>
          </a:prstGeom>
          <a:ln>
            <a:noFill/>
          </a:ln>
          <a:effectLst>
            <a:outerShdw blurRad="292100" dist="139700" dir="2700000" algn="tl" rotWithShape="0">
              <a:srgbClr val="333333">
                <a:alpha val="65000"/>
              </a:srgbClr>
            </a:outerShdw>
          </a:effectLst>
        </p:spPr>
      </p:pic>
      <p:pic>
        <p:nvPicPr>
          <p:cNvPr id="52" name="Picture 51"/>
          <p:cNvPicPr>
            <a:picLocks noChangeAspect="1"/>
          </p:cNvPicPr>
          <p:nvPr/>
        </p:nvPicPr>
        <p:blipFill rotWithShape="1">
          <a:blip r:embed="rId7">
            <a:extLst>
              <a:ext uri="{28A0092B-C50C-407E-A947-70E740481C1C}">
                <a14:useLocalDpi xmlns:a14="http://schemas.microsoft.com/office/drawing/2010/main" val="0"/>
              </a:ext>
            </a:extLst>
          </a:blip>
          <a:srcRect l="33464" t="22296" r="3680" b="10818"/>
          <a:stretch/>
        </p:blipFill>
        <p:spPr>
          <a:xfrm>
            <a:off x="3024196" y="3495341"/>
            <a:ext cx="3064667" cy="2165185"/>
          </a:xfrm>
          <a:prstGeom prst="rect">
            <a:avLst/>
          </a:prstGeom>
          <a:ln>
            <a:noFill/>
          </a:ln>
          <a:effectLst>
            <a:outerShdw blurRad="292100" dist="139700" dir="2700000" algn="tl" rotWithShape="0">
              <a:srgbClr val="333333">
                <a:alpha val="65000"/>
              </a:srgbClr>
            </a:outerShdw>
          </a:effectLst>
        </p:spPr>
      </p:pic>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76476" y="556756"/>
            <a:ext cx="3038472" cy="2172867"/>
          </a:xfrm>
          <a:prstGeom prst="rect">
            <a:avLst/>
          </a:prstGeom>
          <a:ln>
            <a:noFill/>
          </a:ln>
          <a:effectLst>
            <a:outerShdw blurRad="292100" dist="139700" dir="2700000" algn="tl" rotWithShape="0">
              <a:srgbClr val="333333">
                <a:alpha val="65000"/>
              </a:srgbClr>
            </a:outerShdw>
          </a:effectLst>
        </p:spPr>
      </p:pic>
      <p:pic>
        <p:nvPicPr>
          <p:cNvPr id="54" name="Picture 5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07915" y="902522"/>
            <a:ext cx="3038472" cy="2173621"/>
          </a:xfrm>
          <a:prstGeom prst="rect">
            <a:avLst/>
          </a:prstGeom>
          <a:ln>
            <a:noFill/>
          </a:ln>
          <a:effectLst>
            <a:outerShdw blurRad="292100" dist="139700" dir="2700000" algn="tl" rotWithShape="0">
              <a:srgbClr val="333333">
                <a:alpha val="65000"/>
              </a:srgbClr>
            </a:outerShdw>
          </a:effectLst>
        </p:spPr>
      </p:pic>
      <p:sp>
        <p:nvSpPr>
          <p:cNvPr id="55" name="TextBox 54"/>
          <p:cNvSpPr txBox="1"/>
          <p:nvPr/>
        </p:nvSpPr>
        <p:spPr>
          <a:xfrm>
            <a:off x="38004" y="925975"/>
            <a:ext cx="3038472" cy="1319720"/>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Science Citation Index-</a:t>
            </a:r>
            <a:r>
              <a:rPr lang="en-US" altLang="zh-CN" sz="2400" b="1" dirty="0" err="1">
                <a:solidFill>
                  <a:srgbClr val="FFFF00"/>
                </a:solidFill>
              </a:rPr>
              <a:t>Expanded</a:t>
            </a:r>
            <a:r>
              <a:rPr lang="en-US" altLang="zh-CN" sz="2400" b="1" baseline="30000" dirty="0" err="1">
                <a:solidFill>
                  <a:srgbClr val="FFFF00"/>
                </a:solidFill>
              </a:rPr>
              <a:t>TM</a:t>
            </a:r>
            <a:endParaRPr lang="en-US" altLang="zh-CN" sz="2400" b="1" baseline="30000" dirty="0">
              <a:solidFill>
                <a:srgbClr val="FFFF00"/>
              </a:solidFill>
            </a:endParaRPr>
          </a:p>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~9200+</a:t>
            </a:r>
            <a:r>
              <a:rPr lang="zh-CN" altLang="en-US" sz="2400" dirty="0">
                <a:solidFill>
                  <a:schemeClr val="bg1"/>
                </a:solidFill>
                <a:latin typeface="微软雅黑" panose="020B0503020204020204" pitchFamily="34" charset="-122"/>
                <a:ea typeface="微软雅黑" panose="020B0503020204020204" pitchFamily="34" charset="-122"/>
              </a:rPr>
              <a:t>核心期刊</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3069445" y="1313909"/>
            <a:ext cx="3045503" cy="1319720"/>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Social Sciences Citation </a:t>
            </a:r>
            <a:r>
              <a:rPr lang="en-US" altLang="zh-CN" sz="2400" b="1" dirty="0" err="1">
                <a:solidFill>
                  <a:srgbClr val="FFFF00"/>
                </a:solidFill>
              </a:rPr>
              <a:t>Index</a:t>
            </a:r>
            <a:r>
              <a:rPr lang="en-US" altLang="zh-CN" sz="2400" b="1" baseline="30000" dirty="0" err="1">
                <a:solidFill>
                  <a:srgbClr val="FFFF00"/>
                </a:solidFill>
              </a:rPr>
              <a:t>TM</a:t>
            </a:r>
            <a:endParaRPr lang="en-US" altLang="zh-CN" sz="2400" b="1" baseline="30000" dirty="0">
              <a:solidFill>
                <a:srgbClr val="FFFF00"/>
              </a:solidFill>
            </a:endParaRPr>
          </a:p>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~3400+</a:t>
            </a:r>
            <a:r>
              <a:rPr lang="zh-CN" altLang="en-US" sz="2400" dirty="0">
                <a:solidFill>
                  <a:schemeClr val="bg1"/>
                </a:solidFill>
                <a:latin typeface="微软雅黑" panose="020B0503020204020204" pitchFamily="34" charset="-122"/>
                <a:ea typeface="微软雅黑" panose="020B0503020204020204" pitchFamily="34" charset="-122"/>
              </a:rPr>
              <a:t>核心期刊</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6103198" y="1660430"/>
            <a:ext cx="3043188" cy="1319720"/>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Arts &amp; Humanities Citation Index®</a:t>
            </a:r>
          </a:p>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~1800+</a:t>
            </a:r>
            <a:r>
              <a:rPr lang="zh-CN" altLang="en-US" sz="2400" dirty="0">
                <a:solidFill>
                  <a:schemeClr val="bg1"/>
                </a:solidFill>
                <a:latin typeface="微软雅黑" panose="020B0503020204020204" pitchFamily="34" charset="-122"/>
                <a:ea typeface="微软雅黑" panose="020B0503020204020204" pitchFamily="34" charset="-122"/>
              </a:rPr>
              <a:t>核心期刊</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29032" y="4281442"/>
            <a:ext cx="2983224" cy="1361911"/>
          </a:xfrm>
          <a:prstGeom prst="rect">
            <a:avLst/>
          </a:prstGeom>
          <a:solidFill>
            <a:schemeClr val="tx1">
              <a:alpha val="81000"/>
            </a:schemeClr>
          </a:solidFill>
        </p:spPr>
        <p:txBody>
          <a:bodyPr wrap="square" rtlCol="0">
            <a:spAutoFit/>
          </a:bodyPr>
          <a:lstStyle/>
          <a:p>
            <a:pPr algn="ctr">
              <a:lnSpc>
                <a:spcPct val="117000"/>
              </a:lnSpc>
            </a:pPr>
            <a:r>
              <a:rPr lang="en-US" altLang="zh-CN" sz="2400" b="1" dirty="0">
                <a:solidFill>
                  <a:srgbClr val="FFFF00"/>
                </a:solidFill>
              </a:rPr>
              <a:t>Conference Proceedings Citation </a:t>
            </a:r>
            <a:r>
              <a:rPr lang="en-US" altLang="zh-CN" sz="2400" b="1" dirty="0" err="1">
                <a:solidFill>
                  <a:srgbClr val="FFFF00"/>
                </a:solidFill>
              </a:rPr>
              <a:t>Index</a:t>
            </a:r>
            <a:r>
              <a:rPr lang="en-US" altLang="zh-CN" sz="2400" b="1" baseline="30000" dirty="0" err="1">
                <a:solidFill>
                  <a:srgbClr val="FFFF00"/>
                </a:solidFill>
              </a:rPr>
              <a:t>TM</a:t>
            </a:r>
            <a:endParaRPr lang="en-US" altLang="zh-CN" sz="2400" b="1" baseline="30000" dirty="0">
              <a:solidFill>
                <a:srgbClr val="FFFF00"/>
              </a:solidFill>
            </a:endParaRPr>
          </a:p>
        </p:txBody>
      </p:sp>
      <p:sp>
        <p:nvSpPr>
          <p:cNvPr id="59" name="TextBox 58"/>
          <p:cNvSpPr txBox="1"/>
          <p:nvPr/>
        </p:nvSpPr>
        <p:spPr>
          <a:xfrm>
            <a:off x="6074210" y="4294093"/>
            <a:ext cx="3053125" cy="830997"/>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Emerging Sources Citation Index</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9112139" y="4290341"/>
            <a:ext cx="3038072" cy="1200329"/>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Current Chemical Reactions</a:t>
            </a:r>
            <a:r>
              <a:rPr lang="en-US" altLang="zh-CN" sz="2400" b="1" baseline="30000" dirty="0">
                <a:solidFill>
                  <a:srgbClr val="FFFF00"/>
                </a:solidFill>
              </a:rPr>
              <a:t>®</a:t>
            </a:r>
          </a:p>
          <a:p>
            <a:pPr algn="ctr"/>
            <a:r>
              <a:rPr lang="en-US" altLang="zh-CN" sz="2400" b="1" dirty="0">
                <a:solidFill>
                  <a:srgbClr val="FFFF00"/>
                </a:solidFill>
              </a:rPr>
              <a:t>Index </a:t>
            </a:r>
            <a:r>
              <a:rPr lang="en-US" altLang="zh-CN" sz="2400" b="1" dirty="0" err="1">
                <a:solidFill>
                  <a:srgbClr val="FFFF00"/>
                </a:solidFill>
              </a:rPr>
              <a:t>Chemicus</a:t>
            </a:r>
            <a:r>
              <a:rPr lang="en-US" altLang="zh-CN" sz="2400" b="1" baseline="30000" dirty="0">
                <a:solidFill>
                  <a:srgbClr val="FFFF00"/>
                </a:solidFill>
              </a:rPr>
              <a:t>®</a:t>
            </a:r>
          </a:p>
        </p:txBody>
      </p:sp>
      <p:sp>
        <p:nvSpPr>
          <p:cNvPr id="61" name="TextBox 60"/>
          <p:cNvSpPr txBox="1"/>
          <p:nvPr/>
        </p:nvSpPr>
        <p:spPr>
          <a:xfrm>
            <a:off x="2991231" y="4294094"/>
            <a:ext cx="3082976" cy="461665"/>
          </a:xfrm>
          <a:prstGeom prst="rect">
            <a:avLst/>
          </a:prstGeom>
          <a:solidFill>
            <a:schemeClr val="tx1">
              <a:alpha val="81000"/>
            </a:schemeClr>
          </a:solidFill>
        </p:spPr>
        <p:txBody>
          <a:bodyPr wrap="square" rtlCol="0">
            <a:spAutoFit/>
          </a:bodyPr>
          <a:lstStyle/>
          <a:p>
            <a:pPr algn="ctr"/>
            <a:r>
              <a:rPr lang="en-US" altLang="zh-CN" sz="2400" b="1" dirty="0">
                <a:solidFill>
                  <a:srgbClr val="FFFF00"/>
                </a:solidFill>
              </a:rPr>
              <a:t>Book Citation Index</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66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987111" y="154539"/>
            <a:ext cx="9767709" cy="6589163"/>
          </a:xfrm>
          <a:prstGeom prst="rect">
            <a:avLst/>
          </a:prstGeom>
        </p:spPr>
      </p:pic>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tx1"/>
                </a:solidFill>
              </a:rPr>
              <a:pPr/>
              <a:t>110</a:t>
            </a:fld>
            <a:endParaRPr lang="en-US" altLang="zh-CN" dirty="0">
              <a:solidFill>
                <a:schemeClr val="tx1"/>
              </a:solidFill>
            </a:endParaRPr>
          </a:p>
        </p:txBody>
      </p:sp>
    </p:spTree>
    <p:extLst>
      <p:ext uri="{BB962C8B-B14F-4D97-AF65-F5344CB8AC3E}">
        <p14:creationId xmlns:p14="http://schemas.microsoft.com/office/powerpoint/2010/main" val="2284046579"/>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04520"/>
            <a:ext cx="4697120"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同行评审认证</a:t>
            </a:r>
            <a:r>
              <a:rPr lang="en-US" altLang="zh-CN" sz="2400" b="1" dirty="0">
                <a:solidFill>
                  <a:schemeClr val="bg1"/>
                </a:solidFill>
                <a:latin typeface="微软雅黑" panose="020B0503020204020204" pitchFamily="34" charset="-122"/>
                <a:ea typeface="微软雅黑" panose="020B0503020204020204" pitchFamily="34" charset="-122"/>
              </a:rPr>
              <a:t>——Publons.com</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Slide Number Placeholder 9"/>
          <p:cNvSpPr>
            <a:spLocks noGrp="1"/>
          </p:cNvSpPr>
          <p:nvPr>
            <p:ph type="sldNum" sz="quarter" idx="4"/>
          </p:nvPr>
        </p:nvSpPr>
        <p:spPr bwMode="auto">
          <a:xfrm>
            <a:off x="8436990" y="4769964"/>
            <a:ext cx="625377" cy="287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defTabSz="457200" rtl="0" fontAlgn="base">
              <a:spcBef>
                <a:spcPct val="0"/>
              </a:spcBef>
              <a:spcAft>
                <a:spcPct val="0"/>
              </a:spcAft>
              <a:defRPr sz="1600" b="1" kern="1200">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vl2pPr marL="4572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fld id="{82598BD9-0299-4302-ACC3-992343A4DCDE}" type="slidenum">
              <a:rPr lang="en-US" altLang="zh-CN" smtClean="0"/>
              <a:pPr/>
              <a:t>111</a:t>
            </a:fld>
            <a:endParaRPr lang="en-US" altLang="zh-CN" dirty="0">
              <a:solidFill>
                <a:schemeClr val="tx1"/>
              </a:solidFill>
            </a:endParaRPr>
          </a:p>
        </p:txBody>
      </p:sp>
      <p:sp>
        <p:nvSpPr>
          <p:cNvPr id="13" name="矩形 4">
            <a:extLst>
              <a:ext uri="{FF2B5EF4-FFF2-40B4-BE49-F238E27FC236}">
                <a16:creationId xmlns:a16="http://schemas.microsoft.com/office/drawing/2014/main" id="{6437C064-5CB0-4746-ACF0-A922A26FA5F7}"/>
              </a:ext>
            </a:extLst>
          </p:cNvPr>
          <p:cNvSpPr/>
          <p:nvPr/>
        </p:nvSpPr>
        <p:spPr>
          <a:xfrm>
            <a:off x="546411" y="729126"/>
            <a:ext cx="11645589" cy="4576894"/>
          </a:xfrm>
          <a:prstGeom prst="rect">
            <a:avLst/>
          </a:prstGeom>
        </p:spPr>
        <p:txBody>
          <a:bodyPr wrap="square">
            <a:spAutoFit/>
          </a:bodyPr>
          <a:lstStyle/>
          <a:p>
            <a:pPr>
              <a:lnSpc>
                <a:spcPct val="200000"/>
              </a:lnSpc>
            </a:pPr>
            <a:r>
              <a:rPr lang="en-US" altLang="zh-CN" sz="5333" b="1" dirty="0">
                <a:latin typeface="Times New Roman" panose="02020603050405020304" pitchFamily="18" charset="0"/>
                <a:cs typeface="Times New Roman" panose="02020603050405020304" pitchFamily="18" charset="0"/>
              </a:rPr>
              <a:t>        Over 1800,000 researchers</a:t>
            </a:r>
            <a:endParaRPr lang="en-US" altLang="zh-CN" sz="5333" b="1" dirty="0">
              <a:solidFill>
                <a:srgbClr val="111111"/>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200000"/>
              </a:lnSpc>
            </a:pPr>
            <a:r>
              <a:rPr lang="en-US" altLang="zh-CN" sz="2400" dirty="0">
                <a:solidFill>
                  <a:srgbClr val="111111"/>
                </a:solidFill>
                <a:latin typeface="微软雅黑" panose="020B0503020204020204" pitchFamily="34" charset="-122"/>
                <a:ea typeface="微软雅黑" panose="020B0503020204020204" pitchFamily="34" charset="-122"/>
              </a:rPr>
              <a:t>(1)</a:t>
            </a:r>
            <a:r>
              <a:rPr lang="zh-CN" altLang="en-US" sz="2400" dirty="0">
                <a:solidFill>
                  <a:srgbClr val="111111"/>
                </a:solidFill>
                <a:latin typeface="微软雅黑" panose="020B0503020204020204" pitchFamily="34" charset="-122"/>
                <a:ea typeface="微软雅黑" panose="020B0503020204020204" pitchFamily="34" charset="-122"/>
              </a:rPr>
              <a:t>展示个人所有学术出版物；</a:t>
            </a:r>
            <a:endParaRPr lang="en-US" altLang="zh-CN" sz="2400" dirty="0">
              <a:solidFill>
                <a:srgbClr val="111111"/>
              </a:solidFill>
              <a:latin typeface="微软雅黑" panose="020B0503020204020204" pitchFamily="34" charset="-122"/>
              <a:ea typeface="微软雅黑" panose="020B0503020204020204" pitchFamily="34" charset="-122"/>
            </a:endParaRPr>
          </a:p>
          <a:p>
            <a:pPr>
              <a:lnSpc>
                <a:spcPct val="200000"/>
              </a:lnSpc>
            </a:pPr>
            <a:r>
              <a:rPr lang="en-US" altLang="zh-CN" sz="2400" dirty="0">
                <a:solidFill>
                  <a:srgbClr val="111111"/>
                </a:solidFill>
                <a:latin typeface="微软雅黑" panose="020B0503020204020204" pitchFamily="34" charset="-122"/>
                <a:ea typeface="微软雅黑" panose="020B0503020204020204" pitchFamily="34" charset="-122"/>
              </a:rPr>
              <a:t>(2)</a:t>
            </a:r>
            <a:r>
              <a:rPr lang="zh-CN" altLang="en-US" sz="2400" dirty="0">
                <a:solidFill>
                  <a:srgbClr val="111111"/>
                </a:solidFill>
                <a:latin typeface="微软雅黑" panose="020B0503020204020204" pitchFamily="34" charset="-122"/>
                <a:ea typeface="微软雅黑" panose="020B0503020204020204" pitchFamily="34" charset="-122"/>
              </a:rPr>
              <a:t>自动通过</a:t>
            </a:r>
            <a:r>
              <a:rPr lang="en-US" altLang="zh-CN" sz="2400" dirty="0">
                <a:solidFill>
                  <a:srgbClr val="111111"/>
                </a:solidFill>
                <a:latin typeface="微软雅黑" panose="020B0503020204020204" pitchFamily="34" charset="-122"/>
                <a:ea typeface="微软雅黑" panose="020B0503020204020204" pitchFamily="34" charset="-122"/>
              </a:rPr>
              <a:t>Web of science</a:t>
            </a:r>
            <a:r>
              <a:rPr lang="zh-CN" altLang="en-US" sz="2400" dirty="0">
                <a:solidFill>
                  <a:srgbClr val="111111"/>
                </a:solidFill>
                <a:latin typeface="微软雅黑" panose="020B0503020204020204" pitchFamily="34" charset="-122"/>
                <a:ea typeface="微软雅黑" panose="020B0503020204020204" pitchFamily="34" charset="-122"/>
              </a:rPr>
              <a:t>同步引文指标；</a:t>
            </a:r>
            <a:endParaRPr lang="en-US" altLang="zh-CN" sz="2400" dirty="0">
              <a:solidFill>
                <a:srgbClr val="111111"/>
              </a:solidFill>
              <a:latin typeface="微软雅黑" panose="020B0503020204020204" pitchFamily="34" charset="-122"/>
              <a:ea typeface="微软雅黑" panose="020B0503020204020204" pitchFamily="34" charset="-122"/>
            </a:endParaRPr>
          </a:p>
          <a:p>
            <a:pPr>
              <a:lnSpc>
                <a:spcPct val="200000"/>
              </a:lnSpc>
            </a:pPr>
            <a:r>
              <a:rPr lang="en-US" altLang="zh-CN" sz="2400" dirty="0">
                <a:solidFill>
                  <a:srgbClr val="111111"/>
                </a:solidFill>
                <a:latin typeface="微软雅黑" panose="020B0503020204020204" pitchFamily="34" charset="-122"/>
                <a:ea typeface="微软雅黑" panose="020B0503020204020204" pitchFamily="34" charset="-122"/>
              </a:rPr>
              <a:t>(3)</a:t>
            </a:r>
            <a:r>
              <a:rPr lang="zh-CN" altLang="en-US" sz="2400" dirty="0">
                <a:solidFill>
                  <a:srgbClr val="111111"/>
                </a:solidFill>
                <a:latin typeface="微软雅黑" panose="020B0503020204020204" pitchFamily="34" charset="-122"/>
                <a:ea typeface="微软雅黑" panose="020B0503020204020204" pitchFamily="34" charset="-122"/>
              </a:rPr>
              <a:t>验证过的同行评议记录及期刊编辑工作；</a:t>
            </a:r>
            <a:endParaRPr lang="en-US" altLang="zh-CN" sz="2400" dirty="0">
              <a:solidFill>
                <a:srgbClr val="111111"/>
              </a:solidFill>
              <a:latin typeface="微软雅黑" panose="020B0503020204020204" pitchFamily="34" charset="-122"/>
              <a:ea typeface="微软雅黑" panose="020B0503020204020204" pitchFamily="34" charset="-122"/>
            </a:endParaRPr>
          </a:p>
          <a:p>
            <a:pPr>
              <a:lnSpc>
                <a:spcPct val="200000"/>
              </a:lnSpc>
            </a:pPr>
            <a:r>
              <a:rPr lang="en-US" altLang="zh-CN" sz="2400" dirty="0">
                <a:solidFill>
                  <a:srgbClr val="111111"/>
                </a:solidFill>
                <a:latin typeface="微软雅黑" panose="020B0503020204020204" pitchFamily="34" charset="-122"/>
                <a:ea typeface="微软雅黑" panose="020B0503020204020204" pitchFamily="34" charset="-122"/>
              </a:rPr>
              <a:t>(4)</a:t>
            </a:r>
            <a:r>
              <a:rPr lang="zh-CN" altLang="en-US" sz="2400" dirty="0">
                <a:solidFill>
                  <a:srgbClr val="111111"/>
                </a:solidFill>
                <a:latin typeface="微软雅黑" panose="020B0503020204020204" pitchFamily="34" charset="-122"/>
                <a:ea typeface="微软雅黑" panose="020B0503020204020204" pitchFamily="34" charset="-122"/>
              </a:rPr>
              <a:t>便捷下载的学术简历。</a:t>
            </a:r>
          </a:p>
        </p:txBody>
      </p:sp>
      <p:pic>
        <p:nvPicPr>
          <p:cNvPr id="14" name="Picture 2" descr="Image result for publons logo">
            <a:extLst>
              <a:ext uri="{FF2B5EF4-FFF2-40B4-BE49-F238E27FC236}">
                <a16:creationId xmlns:a16="http://schemas.microsoft.com/office/drawing/2014/main" id="{C08F547B-1B5F-4FA4-9615-1F34B77FCC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709" y="1267187"/>
            <a:ext cx="924196" cy="9241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6613" y="2407920"/>
            <a:ext cx="5575388" cy="3040445"/>
          </a:xfrm>
          <a:prstGeom prst="rect">
            <a:avLst/>
          </a:prstGeom>
        </p:spPr>
      </p:pic>
    </p:spTree>
    <p:extLst>
      <p:ext uri="{BB962C8B-B14F-4D97-AF65-F5344CB8AC3E}">
        <p14:creationId xmlns:p14="http://schemas.microsoft.com/office/powerpoint/2010/main" val="3659643389"/>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54165" y="118391"/>
            <a:ext cx="10095155" cy="6562788"/>
          </a:xfrm>
          <a:prstGeom prst="rect">
            <a:avLst/>
          </a:prstGeom>
        </p:spPr>
      </p:pic>
    </p:spTree>
    <p:extLst>
      <p:ext uri="{BB962C8B-B14F-4D97-AF65-F5344CB8AC3E}">
        <p14:creationId xmlns:p14="http://schemas.microsoft.com/office/powerpoint/2010/main" val="2478771299"/>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 y="2705089"/>
            <a:ext cx="12191999" cy="2062103"/>
          </a:xfrm>
          <a:prstGeom prst="rect">
            <a:avLst/>
          </a:prstGeom>
          <a:noFill/>
        </p:spPr>
        <p:txBody>
          <a:bodyPr wrap="square" rtlCol="0">
            <a:spAutoFit/>
          </a:bodyPr>
          <a:lstStyle/>
          <a:p>
            <a:pPr algn="ctr"/>
            <a:r>
              <a:rPr lang="en-US" altLang="zh-CN" sz="12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Web of Science</a:t>
            </a:r>
            <a:endParaRPr lang="zh-CN" altLang="en-US" sz="12800" dirty="0">
              <a:solidFill>
                <a:schemeClr val="bg1"/>
              </a:solidFill>
              <a:latin typeface="Times New Roman" panose="02020603050405020304" pitchFamily="18" charset="0"/>
              <a:cs typeface="Times New Roman" panose="02020603050405020304" pitchFamily="18" charset="0"/>
            </a:endParaRPr>
          </a:p>
        </p:txBody>
      </p:sp>
      <p:sp>
        <p:nvSpPr>
          <p:cNvPr id="9" name="文本框 6"/>
          <p:cNvSpPr txBox="1"/>
          <p:nvPr/>
        </p:nvSpPr>
        <p:spPr>
          <a:xfrm>
            <a:off x="1" y="2212485"/>
            <a:ext cx="12192000" cy="1721497"/>
          </a:xfrm>
          <a:prstGeom prst="rect">
            <a:avLst/>
          </a:prstGeom>
          <a:noFill/>
          <a:ln>
            <a:noFill/>
          </a:ln>
        </p:spPr>
        <p:txBody>
          <a:bodyPr wrap="square" rtlCol="0">
            <a:spAutoFit/>
          </a:bodyPr>
          <a:lstStyle/>
          <a:p>
            <a:pPr algn="ctr">
              <a:lnSpc>
                <a:spcPct val="150000"/>
              </a:lnSpc>
            </a:pPr>
            <a:r>
              <a:rPr lang="zh-CN" altLang="en-US" sz="8000" b="1" dirty="0">
                <a:latin typeface="微软雅黑" panose="020B0503020204020204" pitchFamily="34" charset="-122"/>
                <a:ea typeface="微软雅黑" panose="020B0503020204020204" pitchFamily="34" charset="-122"/>
              </a:rPr>
              <a:t>你学会了吗</a:t>
            </a:r>
          </a:p>
        </p:txBody>
      </p:sp>
      <p:sp>
        <p:nvSpPr>
          <p:cNvPr id="4" name="TextBox 3"/>
          <p:cNvSpPr txBox="1"/>
          <p:nvPr/>
        </p:nvSpPr>
        <p:spPr>
          <a:xfrm>
            <a:off x="191885" y="995499"/>
            <a:ext cx="1550424" cy="502766"/>
          </a:xfrm>
          <a:prstGeom prst="rect">
            <a:avLst/>
          </a:prstGeom>
          <a:noFill/>
        </p:spPr>
        <p:txBody>
          <a:bodyPr wrap="none" rtlCol="0">
            <a:spAutoFit/>
          </a:bodyPr>
          <a:lstStyle/>
          <a:p>
            <a:r>
              <a:rPr lang="zh-CN" altLang="en-US" sz="2667" b="1" dirty="0">
                <a:ln w="0"/>
                <a:solidFill>
                  <a:srgbClr val="C0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基本检索</a:t>
            </a:r>
          </a:p>
        </p:txBody>
      </p:sp>
      <p:sp>
        <p:nvSpPr>
          <p:cNvPr id="12" name="TextBox 11"/>
          <p:cNvSpPr txBox="1"/>
          <p:nvPr/>
        </p:nvSpPr>
        <p:spPr>
          <a:xfrm>
            <a:off x="2662441" y="526256"/>
            <a:ext cx="1550424" cy="502766"/>
          </a:xfrm>
          <a:prstGeom prst="rect">
            <a:avLst/>
          </a:prstGeom>
          <a:noFill/>
        </p:spPr>
        <p:txBody>
          <a:bodyPr wrap="none" rtlCol="0">
            <a:spAutoFit/>
          </a:bodyPr>
          <a:lstStyle/>
          <a:p>
            <a:r>
              <a:rPr lang="zh-CN" altLang="en-US" sz="2667" b="1" dirty="0">
                <a:ln w="0"/>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查看综述</a:t>
            </a:r>
          </a:p>
        </p:txBody>
      </p:sp>
      <p:sp>
        <p:nvSpPr>
          <p:cNvPr id="28" name="TextBox 27"/>
          <p:cNvSpPr txBox="1"/>
          <p:nvPr/>
        </p:nvSpPr>
        <p:spPr>
          <a:xfrm>
            <a:off x="73555" y="3679769"/>
            <a:ext cx="2101857" cy="666786"/>
          </a:xfrm>
          <a:prstGeom prst="rect">
            <a:avLst/>
          </a:prstGeom>
          <a:noFill/>
        </p:spPr>
        <p:txBody>
          <a:bodyPr wrap="none" rtlCol="0">
            <a:spAutoFit/>
          </a:bodyPr>
          <a:lstStyle/>
          <a:p>
            <a:r>
              <a:rPr lang="zh-CN" altLang="en-US" sz="3733" b="1" dirty="0">
                <a:ln w="0"/>
                <a:solidFill>
                  <a:srgbClr val="818E32"/>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引文索引</a:t>
            </a:r>
          </a:p>
        </p:txBody>
      </p:sp>
      <p:sp>
        <p:nvSpPr>
          <p:cNvPr id="29" name="TextBox 28"/>
          <p:cNvSpPr txBox="1"/>
          <p:nvPr/>
        </p:nvSpPr>
        <p:spPr>
          <a:xfrm>
            <a:off x="5132998" y="347225"/>
            <a:ext cx="2031325" cy="461665"/>
          </a:xfrm>
          <a:prstGeom prst="rect">
            <a:avLst/>
          </a:prstGeom>
          <a:noFill/>
        </p:spPr>
        <p:txBody>
          <a:bodyPr wrap="none" rtlCol="0">
            <a:spAutoFit/>
          </a:bodyPr>
          <a:lstStyle/>
          <a:p>
            <a:r>
              <a:rPr lang="zh-CN" altLang="en-US" sz="2400" b="1" dirty="0">
                <a:ln w="0"/>
                <a:solidFill>
                  <a:srgbClr val="FF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查看参考文献</a:t>
            </a:r>
          </a:p>
        </p:txBody>
      </p:sp>
      <p:sp>
        <p:nvSpPr>
          <p:cNvPr id="30" name="TextBox 29"/>
          <p:cNvSpPr txBox="1"/>
          <p:nvPr/>
        </p:nvSpPr>
        <p:spPr>
          <a:xfrm>
            <a:off x="6868172" y="995499"/>
            <a:ext cx="2646878" cy="584775"/>
          </a:xfrm>
          <a:prstGeom prst="rect">
            <a:avLst/>
          </a:prstGeom>
          <a:noFill/>
        </p:spPr>
        <p:txBody>
          <a:bodyPr wrap="none" rtlCol="0">
            <a:spAutoFit/>
          </a:bodyPr>
          <a:lstStyle/>
          <a:p>
            <a:r>
              <a:rPr lang="zh-CN" altLang="en-US" sz="3200" b="1" dirty="0">
                <a:ln w="0"/>
                <a:solidFill>
                  <a:srgbClr val="FFC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被引频次降序</a:t>
            </a:r>
          </a:p>
        </p:txBody>
      </p:sp>
      <p:sp>
        <p:nvSpPr>
          <p:cNvPr id="31" name="TextBox 30"/>
          <p:cNvSpPr txBox="1"/>
          <p:nvPr/>
        </p:nvSpPr>
        <p:spPr>
          <a:xfrm>
            <a:off x="9390780" y="2752725"/>
            <a:ext cx="1415772" cy="461665"/>
          </a:xfrm>
          <a:prstGeom prst="rect">
            <a:avLst/>
          </a:prstGeom>
          <a:noFill/>
        </p:spPr>
        <p:txBody>
          <a:bodyPr wrap="none" rtlCol="0">
            <a:spAutoFit/>
          </a:bodyPr>
          <a:lstStyle/>
          <a:p>
            <a:r>
              <a:rPr lang="zh-CN" altLang="en-US" sz="2400" b="1" dirty="0">
                <a:ln w="0"/>
                <a:solidFill>
                  <a:schemeClr val="accent6">
                    <a:lumMod val="75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日期降序</a:t>
            </a:r>
          </a:p>
        </p:txBody>
      </p:sp>
      <p:sp>
        <p:nvSpPr>
          <p:cNvPr id="32" name="TextBox 31"/>
          <p:cNvSpPr txBox="1"/>
          <p:nvPr/>
        </p:nvSpPr>
        <p:spPr>
          <a:xfrm>
            <a:off x="4206380" y="1257952"/>
            <a:ext cx="2031325" cy="461665"/>
          </a:xfrm>
          <a:prstGeom prst="rect">
            <a:avLst/>
          </a:prstGeom>
          <a:noFill/>
        </p:spPr>
        <p:txBody>
          <a:bodyPr wrap="none" rtlCol="0">
            <a:spAutoFit/>
          </a:bodyPr>
          <a:lstStyle/>
          <a:p>
            <a:r>
              <a:rPr lang="zh-CN" altLang="en-US" sz="2400" b="1" dirty="0">
                <a:ln w="0"/>
                <a:solidFill>
                  <a:srgbClr val="6817FF"/>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使用次数降序</a:t>
            </a:r>
          </a:p>
        </p:txBody>
      </p:sp>
      <p:sp>
        <p:nvSpPr>
          <p:cNvPr id="33" name="TextBox 32"/>
          <p:cNvSpPr txBox="1"/>
          <p:nvPr/>
        </p:nvSpPr>
        <p:spPr>
          <a:xfrm>
            <a:off x="616738" y="2853841"/>
            <a:ext cx="2031325" cy="461665"/>
          </a:xfrm>
          <a:prstGeom prst="rect">
            <a:avLst/>
          </a:prstGeom>
          <a:noFill/>
        </p:spPr>
        <p:txBody>
          <a:bodyPr wrap="none" rtlCol="0">
            <a:spAutoFit/>
          </a:bodyPr>
          <a:lstStyle/>
          <a:p>
            <a:r>
              <a:rPr lang="zh-CN" altLang="en-US" sz="2400" b="1" dirty="0">
                <a:ln w="0"/>
                <a:solidFill>
                  <a:schemeClr val="accent5">
                    <a:lumMod val="50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创建引文报告</a:t>
            </a:r>
          </a:p>
        </p:txBody>
      </p:sp>
      <p:sp>
        <p:nvSpPr>
          <p:cNvPr id="34" name="TextBox 33"/>
          <p:cNvSpPr txBox="1"/>
          <p:nvPr/>
        </p:nvSpPr>
        <p:spPr>
          <a:xfrm>
            <a:off x="1245366" y="4492205"/>
            <a:ext cx="2031325" cy="461665"/>
          </a:xfrm>
          <a:prstGeom prst="rect">
            <a:avLst/>
          </a:prstGeom>
          <a:noFill/>
        </p:spPr>
        <p:txBody>
          <a:bodyPr wrap="none" rtlCol="0">
            <a:spAutoFit/>
          </a:bodyPr>
          <a:lstStyle/>
          <a:p>
            <a:r>
              <a:rPr lang="zh-CN" altLang="en-US" sz="2400" b="1" dirty="0">
                <a:ln w="0"/>
                <a:solidFill>
                  <a:srgbClr val="7030A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分析检索结果</a:t>
            </a:r>
          </a:p>
        </p:txBody>
      </p:sp>
      <p:sp>
        <p:nvSpPr>
          <p:cNvPr id="35" name="TextBox 34"/>
          <p:cNvSpPr txBox="1"/>
          <p:nvPr/>
        </p:nvSpPr>
        <p:spPr>
          <a:xfrm>
            <a:off x="5448756" y="1961370"/>
            <a:ext cx="2031325" cy="461665"/>
          </a:xfrm>
          <a:prstGeom prst="rect">
            <a:avLst/>
          </a:prstGeom>
          <a:noFill/>
        </p:spPr>
        <p:txBody>
          <a:bodyPr wrap="none" rtlCol="0">
            <a:spAutoFit/>
          </a:bodyPr>
          <a:lstStyle/>
          <a:p>
            <a:r>
              <a:rPr lang="zh-CN" altLang="en-US" sz="2400" b="1" dirty="0">
                <a:ln w="0"/>
                <a:solidFill>
                  <a:srgbClr val="660033"/>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匹配投稿期刊</a:t>
            </a:r>
          </a:p>
        </p:txBody>
      </p:sp>
      <p:sp>
        <p:nvSpPr>
          <p:cNvPr id="36" name="TextBox 35"/>
          <p:cNvSpPr txBox="1"/>
          <p:nvPr/>
        </p:nvSpPr>
        <p:spPr>
          <a:xfrm>
            <a:off x="3770800" y="4259768"/>
            <a:ext cx="4817275" cy="584775"/>
          </a:xfrm>
          <a:prstGeom prst="rect">
            <a:avLst/>
          </a:prstGeom>
          <a:noFill/>
        </p:spPr>
        <p:txBody>
          <a:bodyPr wrap="square" rtlCol="0">
            <a:spAutoFit/>
          </a:bodyPr>
          <a:lstStyle/>
          <a:p>
            <a:r>
              <a:rPr lang="en-US" altLang="zh-CN" sz="3200" b="1" dirty="0" err="1">
                <a:ln w="0"/>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kopernio</a:t>
            </a:r>
            <a:r>
              <a:rPr lang="zh-CN" altLang="en-US" sz="3200" b="1" dirty="0">
                <a:ln w="0"/>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一键下载全文</a:t>
            </a:r>
          </a:p>
        </p:txBody>
      </p:sp>
      <p:sp>
        <p:nvSpPr>
          <p:cNvPr id="37" name="TextBox 36"/>
          <p:cNvSpPr txBox="1"/>
          <p:nvPr/>
        </p:nvSpPr>
        <p:spPr>
          <a:xfrm>
            <a:off x="8659319" y="3832479"/>
            <a:ext cx="3419526" cy="502766"/>
          </a:xfrm>
          <a:prstGeom prst="rect">
            <a:avLst/>
          </a:prstGeom>
          <a:noFill/>
        </p:spPr>
        <p:txBody>
          <a:bodyPr wrap="none" rtlCol="0">
            <a:spAutoFit/>
          </a:bodyPr>
          <a:lstStyle/>
          <a:p>
            <a:r>
              <a:rPr lang="zh-CN" altLang="en-US" sz="2667" b="1" dirty="0">
                <a:ln w="0"/>
                <a:solidFill>
                  <a:srgbClr val="00B0F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高被引论文</a:t>
            </a:r>
            <a:r>
              <a:rPr lang="en-US" altLang="zh-CN" sz="2667" b="1" dirty="0">
                <a:ln w="0"/>
                <a:solidFill>
                  <a:srgbClr val="00B0F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r>
              <a:rPr lang="zh-CN" altLang="en-US" sz="2667" b="1" dirty="0">
                <a:ln w="0"/>
                <a:solidFill>
                  <a:srgbClr val="00B0F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热点论文</a:t>
            </a:r>
          </a:p>
        </p:txBody>
      </p:sp>
      <p:sp>
        <p:nvSpPr>
          <p:cNvPr id="38" name="TextBox 37"/>
          <p:cNvSpPr txBox="1"/>
          <p:nvPr/>
        </p:nvSpPr>
        <p:spPr>
          <a:xfrm>
            <a:off x="1825738" y="1856616"/>
            <a:ext cx="2031325" cy="461665"/>
          </a:xfrm>
          <a:prstGeom prst="rect">
            <a:avLst/>
          </a:prstGeom>
          <a:noFill/>
        </p:spPr>
        <p:txBody>
          <a:bodyPr wrap="none" rtlCol="0">
            <a:spAutoFit/>
          </a:bodyPr>
          <a:lstStyle/>
          <a:p>
            <a:r>
              <a:rPr lang="zh-CN" altLang="en-US" sz="2400" b="1" dirty="0">
                <a:ln w="0"/>
                <a:solidFill>
                  <a:srgbClr val="92D05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查看相关记录</a:t>
            </a:r>
          </a:p>
        </p:txBody>
      </p:sp>
      <p:sp>
        <p:nvSpPr>
          <p:cNvPr id="39" name="TextBox 38"/>
          <p:cNvSpPr txBox="1"/>
          <p:nvPr/>
        </p:nvSpPr>
        <p:spPr>
          <a:xfrm>
            <a:off x="9390781" y="222577"/>
            <a:ext cx="2031325" cy="461665"/>
          </a:xfrm>
          <a:prstGeom prst="rect">
            <a:avLst/>
          </a:prstGeom>
          <a:noFill/>
        </p:spPr>
        <p:txBody>
          <a:bodyPr wrap="none" rtlCol="0">
            <a:spAutoFit/>
          </a:bodyPr>
          <a:lstStyle/>
          <a:p>
            <a:r>
              <a:rPr lang="zh-CN" altLang="en-US" sz="2400" b="1" dirty="0">
                <a:ln w="0"/>
                <a:solidFill>
                  <a:srgbClr val="74328E"/>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创建跟踪服务</a:t>
            </a:r>
          </a:p>
        </p:txBody>
      </p:sp>
      <p:sp>
        <p:nvSpPr>
          <p:cNvPr id="40" name="TextBox 39"/>
          <p:cNvSpPr txBox="1"/>
          <p:nvPr/>
        </p:nvSpPr>
        <p:spPr>
          <a:xfrm>
            <a:off x="9719075" y="1721459"/>
            <a:ext cx="2233304" cy="502766"/>
          </a:xfrm>
          <a:prstGeom prst="rect">
            <a:avLst/>
          </a:prstGeom>
          <a:noFill/>
        </p:spPr>
        <p:txBody>
          <a:bodyPr wrap="none" rtlCol="0">
            <a:spAutoFit/>
          </a:bodyPr>
          <a:lstStyle/>
          <a:p>
            <a:r>
              <a:rPr lang="zh-CN" altLang="en-US" sz="2667" b="1" dirty="0">
                <a:ln w="0"/>
                <a:solidFill>
                  <a:srgbClr val="00B05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边写作边引用</a:t>
            </a:r>
          </a:p>
        </p:txBody>
      </p:sp>
      <p:sp>
        <p:nvSpPr>
          <p:cNvPr id="41" name="TextBox 40"/>
          <p:cNvSpPr txBox="1"/>
          <p:nvPr/>
        </p:nvSpPr>
        <p:spPr>
          <a:xfrm>
            <a:off x="4653197" y="5475058"/>
            <a:ext cx="2031325" cy="461665"/>
          </a:xfrm>
          <a:prstGeom prst="rect">
            <a:avLst/>
          </a:prstGeom>
          <a:noFill/>
        </p:spPr>
        <p:txBody>
          <a:bodyPr wrap="none" rtlCol="0">
            <a:spAutoFit/>
          </a:bodyPr>
          <a:lstStyle/>
          <a:p>
            <a:r>
              <a:rPr lang="zh-CN" altLang="en-US" sz="2400" b="1" dirty="0">
                <a:ln w="0"/>
                <a:solidFill>
                  <a:schemeClr val="accent5"/>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创建引文跟踪</a:t>
            </a:r>
          </a:p>
        </p:txBody>
      </p:sp>
      <p:sp>
        <p:nvSpPr>
          <p:cNvPr id="42" name="TextBox 41"/>
          <p:cNvSpPr txBox="1"/>
          <p:nvPr/>
        </p:nvSpPr>
        <p:spPr>
          <a:xfrm>
            <a:off x="7387747" y="5552210"/>
            <a:ext cx="2339102" cy="461665"/>
          </a:xfrm>
          <a:prstGeom prst="rect">
            <a:avLst/>
          </a:prstGeom>
          <a:noFill/>
        </p:spPr>
        <p:txBody>
          <a:bodyPr wrap="none" rtlCol="0">
            <a:spAutoFit/>
          </a:bodyPr>
          <a:lstStyle/>
          <a:p>
            <a:r>
              <a:rPr lang="zh-CN" altLang="en-US" sz="2400" b="1" dirty="0">
                <a:ln w="0"/>
                <a:solidFill>
                  <a:schemeClr val="accent1">
                    <a:lumMod val="75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查看论文全记录</a:t>
            </a:r>
          </a:p>
        </p:txBody>
      </p:sp>
      <p:sp>
        <p:nvSpPr>
          <p:cNvPr id="43" name="TextBox 42"/>
          <p:cNvSpPr txBox="1"/>
          <p:nvPr/>
        </p:nvSpPr>
        <p:spPr>
          <a:xfrm>
            <a:off x="1911500" y="5301493"/>
            <a:ext cx="2031325" cy="461665"/>
          </a:xfrm>
          <a:prstGeom prst="rect">
            <a:avLst/>
          </a:prstGeom>
          <a:noFill/>
        </p:spPr>
        <p:txBody>
          <a:bodyPr wrap="none" rtlCol="0">
            <a:spAutoFit/>
          </a:bodyPr>
          <a:lstStyle/>
          <a:p>
            <a:r>
              <a:rPr lang="zh-CN" altLang="en-US" sz="2400" b="1" dirty="0">
                <a:ln w="0"/>
                <a:solidFill>
                  <a:srgbClr val="FF99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查看施引文献</a:t>
            </a:r>
          </a:p>
        </p:txBody>
      </p:sp>
      <p:sp>
        <p:nvSpPr>
          <p:cNvPr id="44" name="TextBox 43"/>
          <p:cNvSpPr txBox="1"/>
          <p:nvPr/>
        </p:nvSpPr>
        <p:spPr>
          <a:xfrm>
            <a:off x="8659319" y="4616526"/>
            <a:ext cx="2339102" cy="461665"/>
          </a:xfrm>
          <a:prstGeom prst="rect">
            <a:avLst/>
          </a:prstGeom>
          <a:noFill/>
        </p:spPr>
        <p:txBody>
          <a:bodyPr wrap="none" rtlCol="0">
            <a:spAutoFit/>
          </a:bodyPr>
          <a:lstStyle/>
          <a:p>
            <a:r>
              <a:rPr lang="zh-CN" altLang="en-US" sz="2400" b="1" dirty="0">
                <a:ln w="0"/>
                <a:solidFill>
                  <a:srgbClr val="956A2B"/>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查看期刊影响力</a:t>
            </a:r>
          </a:p>
        </p:txBody>
      </p:sp>
      <p:sp>
        <p:nvSpPr>
          <p:cNvPr id="45" name="TextBox 44"/>
          <p:cNvSpPr txBox="1"/>
          <p:nvPr/>
        </p:nvSpPr>
        <p:spPr>
          <a:xfrm>
            <a:off x="741275" y="6013233"/>
            <a:ext cx="3780779" cy="461665"/>
          </a:xfrm>
          <a:prstGeom prst="rect">
            <a:avLst/>
          </a:prstGeom>
          <a:noFill/>
        </p:spPr>
        <p:txBody>
          <a:bodyPr wrap="none" rtlCol="0">
            <a:spAutoFit/>
          </a:bodyPr>
          <a:lstStyle/>
          <a:p>
            <a:r>
              <a:rPr lang="zh-CN" altLang="en-US" sz="2400" b="1" dirty="0">
                <a:ln w="0"/>
                <a:solidFill>
                  <a:schemeClr val="accent1">
                    <a:lumMod val="50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a:t>
            </a:r>
            <a:r>
              <a:rPr lang="en-US" altLang="zh-CN" sz="2400" b="1" dirty="0">
                <a:ln w="0"/>
                <a:solidFill>
                  <a:schemeClr val="accent1">
                    <a:lumMod val="50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Web of Science</a:t>
            </a:r>
            <a:r>
              <a:rPr lang="zh-CN" altLang="en-US" sz="2400" b="1" dirty="0">
                <a:ln w="0"/>
                <a:solidFill>
                  <a:schemeClr val="accent1">
                    <a:lumMod val="50000"/>
                  </a:schemeClr>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类别</a:t>
            </a:r>
          </a:p>
        </p:txBody>
      </p:sp>
    </p:spTree>
    <p:extLst>
      <p:ext uri="{BB962C8B-B14F-4D97-AF65-F5344CB8AC3E}">
        <p14:creationId xmlns:p14="http://schemas.microsoft.com/office/powerpoint/2010/main" val="249465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1000"/>
                                        <p:tgtEl>
                                          <p:spTgt spid="9"/>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50" fill="hold"/>
                                        <p:tgtEl>
                                          <p:spTgt spid="4"/>
                                        </p:tgtEl>
                                        <p:attrNameLst>
                                          <p:attrName>ppt_w</p:attrName>
                                        </p:attrNameLst>
                                      </p:cBhvr>
                                      <p:tavLst>
                                        <p:tav tm="0">
                                          <p:val>
                                            <p:fltVal val="0"/>
                                          </p:val>
                                        </p:tav>
                                        <p:tav tm="100000">
                                          <p:val>
                                            <p:strVal val="#ppt_w"/>
                                          </p:val>
                                        </p:tav>
                                      </p:tavLst>
                                    </p:anim>
                                    <p:anim calcmode="lin" valueType="num">
                                      <p:cBhvr>
                                        <p:cTn id="12" dur="250" fill="hold"/>
                                        <p:tgtEl>
                                          <p:spTgt spid="4"/>
                                        </p:tgtEl>
                                        <p:attrNameLst>
                                          <p:attrName>ppt_h</p:attrName>
                                        </p:attrNameLst>
                                      </p:cBhvr>
                                      <p:tavLst>
                                        <p:tav tm="0">
                                          <p:val>
                                            <p:fltVal val="0"/>
                                          </p:val>
                                        </p:tav>
                                        <p:tav tm="100000">
                                          <p:val>
                                            <p:strVal val="#ppt_h"/>
                                          </p:val>
                                        </p:tav>
                                      </p:tavLst>
                                    </p:anim>
                                    <p:anim calcmode="lin" valueType="num">
                                      <p:cBhvr>
                                        <p:cTn id="13" dur="250" fill="hold"/>
                                        <p:tgtEl>
                                          <p:spTgt spid="4"/>
                                        </p:tgtEl>
                                        <p:attrNameLst>
                                          <p:attrName>style.rotation</p:attrName>
                                        </p:attrNameLst>
                                      </p:cBhvr>
                                      <p:tavLst>
                                        <p:tav tm="0">
                                          <p:val>
                                            <p:fltVal val="90"/>
                                          </p:val>
                                        </p:tav>
                                        <p:tav tm="100000">
                                          <p:val>
                                            <p:fltVal val="0"/>
                                          </p:val>
                                        </p:tav>
                                      </p:tavLst>
                                    </p:anim>
                                    <p:animEffect transition="in" filter="fade">
                                      <p:cBhvr>
                                        <p:cTn id="14" dur="250"/>
                                        <p:tgtEl>
                                          <p:spTgt spid="4"/>
                                        </p:tgtEl>
                                      </p:cBhvr>
                                    </p:animEffect>
                                  </p:childTnLst>
                                </p:cTn>
                              </p:par>
                            </p:childTnLst>
                          </p:cTn>
                        </p:par>
                        <p:par>
                          <p:cTn id="15" fill="hold">
                            <p:stCondLst>
                              <p:cond delay="125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50" fill="hold"/>
                                        <p:tgtEl>
                                          <p:spTgt spid="12"/>
                                        </p:tgtEl>
                                        <p:attrNameLst>
                                          <p:attrName>ppt_w</p:attrName>
                                        </p:attrNameLst>
                                      </p:cBhvr>
                                      <p:tavLst>
                                        <p:tav tm="0">
                                          <p:val>
                                            <p:fltVal val="0"/>
                                          </p:val>
                                        </p:tav>
                                        <p:tav tm="100000">
                                          <p:val>
                                            <p:strVal val="#ppt_w"/>
                                          </p:val>
                                        </p:tav>
                                      </p:tavLst>
                                    </p:anim>
                                    <p:anim calcmode="lin" valueType="num">
                                      <p:cBhvr>
                                        <p:cTn id="19" dur="250" fill="hold"/>
                                        <p:tgtEl>
                                          <p:spTgt spid="12"/>
                                        </p:tgtEl>
                                        <p:attrNameLst>
                                          <p:attrName>ppt_h</p:attrName>
                                        </p:attrNameLst>
                                      </p:cBhvr>
                                      <p:tavLst>
                                        <p:tav tm="0">
                                          <p:val>
                                            <p:fltVal val="0"/>
                                          </p:val>
                                        </p:tav>
                                        <p:tav tm="100000">
                                          <p:val>
                                            <p:strVal val="#ppt_h"/>
                                          </p:val>
                                        </p:tav>
                                      </p:tavLst>
                                    </p:anim>
                                    <p:anim calcmode="lin" valueType="num">
                                      <p:cBhvr>
                                        <p:cTn id="20" dur="250" fill="hold"/>
                                        <p:tgtEl>
                                          <p:spTgt spid="12"/>
                                        </p:tgtEl>
                                        <p:attrNameLst>
                                          <p:attrName>style.rotation</p:attrName>
                                        </p:attrNameLst>
                                      </p:cBhvr>
                                      <p:tavLst>
                                        <p:tav tm="0">
                                          <p:val>
                                            <p:fltVal val="90"/>
                                          </p:val>
                                        </p:tav>
                                        <p:tav tm="100000">
                                          <p:val>
                                            <p:fltVal val="0"/>
                                          </p:val>
                                        </p:tav>
                                      </p:tavLst>
                                    </p:anim>
                                    <p:animEffect transition="in" filter="fade">
                                      <p:cBhvr>
                                        <p:cTn id="21" dur="250"/>
                                        <p:tgtEl>
                                          <p:spTgt spid="12"/>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250" fill="hold"/>
                                        <p:tgtEl>
                                          <p:spTgt spid="28"/>
                                        </p:tgtEl>
                                        <p:attrNameLst>
                                          <p:attrName>ppt_w</p:attrName>
                                        </p:attrNameLst>
                                      </p:cBhvr>
                                      <p:tavLst>
                                        <p:tav tm="0">
                                          <p:val>
                                            <p:fltVal val="0"/>
                                          </p:val>
                                        </p:tav>
                                        <p:tav tm="100000">
                                          <p:val>
                                            <p:strVal val="#ppt_w"/>
                                          </p:val>
                                        </p:tav>
                                      </p:tavLst>
                                    </p:anim>
                                    <p:anim calcmode="lin" valueType="num">
                                      <p:cBhvr>
                                        <p:cTn id="26" dur="250" fill="hold"/>
                                        <p:tgtEl>
                                          <p:spTgt spid="28"/>
                                        </p:tgtEl>
                                        <p:attrNameLst>
                                          <p:attrName>ppt_h</p:attrName>
                                        </p:attrNameLst>
                                      </p:cBhvr>
                                      <p:tavLst>
                                        <p:tav tm="0">
                                          <p:val>
                                            <p:fltVal val="0"/>
                                          </p:val>
                                        </p:tav>
                                        <p:tav tm="100000">
                                          <p:val>
                                            <p:strVal val="#ppt_h"/>
                                          </p:val>
                                        </p:tav>
                                      </p:tavLst>
                                    </p:anim>
                                    <p:anim calcmode="lin" valueType="num">
                                      <p:cBhvr>
                                        <p:cTn id="27" dur="250" fill="hold"/>
                                        <p:tgtEl>
                                          <p:spTgt spid="28"/>
                                        </p:tgtEl>
                                        <p:attrNameLst>
                                          <p:attrName>style.rotation</p:attrName>
                                        </p:attrNameLst>
                                      </p:cBhvr>
                                      <p:tavLst>
                                        <p:tav tm="0">
                                          <p:val>
                                            <p:fltVal val="90"/>
                                          </p:val>
                                        </p:tav>
                                        <p:tav tm="100000">
                                          <p:val>
                                            <p:fltVal val="0"/>
                                          </p:val>
                                        </p:tav>
                                      </p:tavLst>
                                    </p:anim>
                                    <p:animEffect transition="in" filter="fade">
                                      <p:cBhvr>
                                        <p:cTn id="28" dur="250"/>
                                        <p:tgtEl>
                                          <p:spTgt spid="28"/>
                                        </p:tgtEl>
                                      </p:cBhvr>
                                    </p:animEffect>
                                  </p:childTnLst>
                                </p:cTn>
                              </p:par>
                            </p:childTnLst>
                          </p:cTn>
                        </p:par>
                        <p:par>
                          <p:cTn id="29" fill="hold">
                            <p:stCondLst>
                              <p:cond delay="1750"/>
                            </p:stCondLst>
                            <p:childTnLst>
                              <p:par>
                                <p:cTn id="30" presetID="31"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50" fill="hold"/>
                                        <p:tgtEl>
                                          <p:spTgt spid="29"/>
                                        </p:tgtEl>
                                        <p:attrNameLst>
                                          <p:attrName>ppt_w</p:attrName>
                                        </p:attrNameLst>
                                      </p:cBhvr>
                                      <p:tavLst>
                                        <p:tav tm="0">
                                          <p:val>
                                            <p:fltVal val="0"/>
                                          </p:val>
                                        </p:tav>
                                        <p:tav tm="100000">
                                          <p:val>
                                            <p:strVal val="#ppt_w"/>
                                          </p:val>
                                        </p:tav>
                                      </p:tavLst>
                                    </p:anim>
                                    <p:anim calcmode="lin" valueType="num">
                                      <p:cBhvr>
                                        <p:cTn id="33" dur="250" fill="hold"/>
                                        <p:tgtEl>
                                          <p:spTgt spid="29"/>
                                        </p:tgtEl>
                                        <p:attrNameLst>
                                          <p:attrName>ppt_h</p:attrName>
                                        </p:attrNameLst>
                                      </p:cBhvr>
                                      <p:tavLst>
                                        <p:tav tm="0">
                                          <p:val>
                                            <p:fltVal val="0"/>
                                          </p:val>
                                        </p:tav>
                                        <p:tav tm="100000">
                                          <p:val>
                                            <p:strVal val="#ppt_h"/>
                                          </p:val>
                                        </p:tav>
                                      </p:tavLst>
                                    </p:anim>
                                    <p:anim calcmode="lin" valueType="num">
                                      <p:cBhvr>
                                        <p:cTn id="34" dur="250" fill="hold"/>
                                        <p:tgtEl>
                                          <p:spTgt spid="29"/>
                                        </p:tgtEl>
                                        <p:attrNameLst>
                                          <p:attrName>style.rotation</p:attrName>
                                        </p:attrNameLst>
                                      </p:cBhvr>
                                      <p:tavLst>
                                        <p:tav tm="0">
                                          <p:val>
                                            <p:fltVal val="90"/>
                                          </p:val>
                                        </p:tav>
                                        <p:tav tm="100000">
                                          <p:val>
                                            <p:fltVal val="0"/>
                                          </p:val>
                                        </p:tav>
                                      </p:tavLst>
                                    </p:anim>
                                    <p:animEffect transition="in" filter="fade">
                                      <p:cBhvr>
                                        <p:cTn id="35" dur="250"/>
                                        <p:tgtEl>
                                          <p:spTgt spid="29"/>
                                        </p:tgtEl>
                                      </p:cBhvr>
                                    </p:animEffect>
                                  </p:childTnLst>
                                </p:cTn>
                              </p:par>
                            </p:childTnLst>
                          </p:cTn>
                        </p:par>
                        <p:par>
                          <p:cTn id="36" fill="hold">
                            <p:stCondLst>
                              <p:cond delay="2000"/>
                            </p:stCondLst>
                            <p:childTnLst>
                              <p:par>
                                <p:cTn id="37" presetID="31"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250" fill="hold"/>
                                        <p:tgtEl>
                                          <p:spTgt spid="30"/>
                                        </p:tgtEl>
                                        <p:attrNameLst>
                                          <p:attrName>ppt_w</p:attrName>
                                        </p:attrNameLst>
                                      </p:cBhvr>
                                      <p:tavLst>
                                        <p:tav tm="0">
                                          <p:val>
                                            <p:fltVal val="0"/>
                                          </p:val>
                                        </p:tav>
                                        <p:tav tm="100000">
                                          <p:val>
                                            <p:strVal val="#ppt_w"/>
                                          </p:val>
                                        </p:tav>
                                      </p:tavLst>
                                    </p:anim>
                                    <p:anim calcmode="lin" valueType="num">
                                      <p:cBhvr>
                                        <p:cTn id="40" dur="250" fill="hold"/>
                                        <p:tgtEl>
                                          <p:spTgt spid="30"/>
                                        </p:tgtEl>
                                        <p:attrNameLst>
                                          <p:attrName>ppt_h</p:attrName>
                                        </p:attrNameLst>
                                      </p:cBhvr>
                                      <p:tavLst>
                                        <p:tav tm="0">
                                          <p:val>
                                            <p:fltVal val="0"/>
                                          </p:val>
                                        </p:tav>
                                        <p:tav tm="100000">
                                          <p:val>
                                            <p:strVal val="#ppt_h"/>
                                          </p:val>
                                        </p:tav>
                                      </p:tavLst>
                                    </p:anim>
                                    <p:anim calcmode="lin" valueType="num">
                                      <p:cBhvr>
                                        <p:cTn id="41" dur="250" fill="hold"/>
                                        <p:tgtEl>
                                          <p:spTgt spid="30"/>
                                        </p:tgtEl>
                                        <p:attrNameLst>
                                          <p:attrName>style.rotation</p:attrName>
                                        </p:attrNameLst>
                                      </p:cBhvr>
                                      <p:tavLst>
                                        <p:tav tm="0">
                                          <p:val>
                                            <p:fltVal val="90"/>
                                          </p:val>
                                        </p:tav>
                                        <p:tav tm="100000">
                                          <p:val>
                                            <p:fltVal val="0"/>
                                          </p:val>
                                        </p:tav>
                                      </p:tavLst>
                                    </p:anim>
                                    <p:animEffect transition="in" filter="fade">
                                      <p:cBhvr>
                                        <p:cTn id="42" dur="250"/>
                                        <p:tgtEl>
                                          <p:spTgt spid="30"/>
                                        </p:tgtEl>
                                      </p:cBhvr>
                                    </p:animEffect>
                                  </p:childTnLst>
                                </p:cTn>
                              </p:par>
                            </p:childTnLst>
                          </p:cTn>
                        </p:par>
                        <p:par>
                          <p:cTn id="43" fill="hold">
                            <p:stCondLst>
                              <p:cond delay="2250"/>
                            </p:stCondLst>
                            <p:childTnLst>
                              <p:par>
                                <p:cTn id="44" presetID="31"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250" fill="hold"/>
                                        <p:tgtEl>
                                          <p:spTgt spid="31"/>
                                        </p:tgtEl>
                                        <p:attrNameLst>
                                          <p:attrName>ppt_w</p:attrName>
                                        </p:attrNameLst>
                                      </p:cBhvr>
                                      <p:tavLst>
                                        <p:tav tm="0">
                                          <p:val>
                                            <p:fltVal val="0"/>
                                          </p:val>
                                        </p:tav>
                                        <p:tav tm="100000">
                                          <p:val>
                                            <p:strVal val="#ppt_w"/>
                                          </p:val>
                                        </p:tav>
                                      </p:tavLst>
                                    </p:anim>
                                    <p:anim calcmode="lin" valueType="num">
                                      <p:cBhvr>
                                        <p:cTn id="47" dur="250" fill="hold"/>
                                        <p:tgtEl>
                                          <p:spTgt spid="31"/>
                                        </p:tgtEl>
                                        <p:attrNameLst>
                                          <p:attrName>ppt_h</p:attrName>
                                        </p:attrNameLst>
                                      </p:cBhvr>
                                      <p:tavLst>
                                        <p:tav tm="0">
                                          <p:val>
                                            <p:fltVal val="0"/>
                                          </p:val>
                                        </p:tav>
                                        <p:tav tm="100000">
                                          <p:val>
                                            <p:strVal val="#ppt_h"/>
                                          </p:val>
                                        </p:tav>
                                      </p:tavLst>
                                    </p:anim>
                                    <p:anim calcmode="lin" valueType="num">
                                      <p:cBhvr>
                                        <p:cTn id="48" dur="250" fill="hold"/>
                                        <p:tgtEl>
                                          <p:spTgt spid="31"/>
                                        </p:tgtEl>
                                        <p:attrNameLst>
                                          <p:attrName>style.rotation</p:attrName>
                                        </p:attrNameLst>
                                      </p:cBhvr>
                                      <p:tavLst>
                                        <p:tav tm="0">
                                          <p:val>
                                            <p:fltVal val="90"/>
                                          </p:val>
                                        </p:tav>
                                        <p:tav tm="100000">
                                          <p:val>
                                            <p:fltVal val="0"/>
                                          </p:val>
                                        </p:tav>
                                      </p:tavLst>
                                    </p:anim>
                                    <p:animEffect transition="in" filter="fade">
                                      <p:cBhvr>
                                        <p:cTn id="49" dur="250"/>
                                        <p:tgtEl>
                                          <p:spTgt spid="31"/>
                                        </p:tgtEl>
                                      </p:cBhvr>
                                    </p:animEffect>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250" fill="hold"/>
                                        <p:tgtEl>
                                          <p:spTgt spid="32"/>
                                        </p:tgtEl>
                                        <p:attrNameLst>
                                          <p:attrName>ppt_w</p:attrName>
                                        </p:attrNameLst>
                                      </p:cBhvr>
                                      <p:tavLst>
                                        <p:tav tm="0">
                                          <p:val>
                                            <p:fltVal val="0"/>
                                          </p:val>
                                        </p:tav>
                                        <p:tav tm="100000">
                                          <p:val>
                                            <p:strVal val="#ppt_w"/>
                                          </p:val>
                                        </p:tav>
                                      </p:tavLst>
                                    </p:anim>
                                    <p:anim calcmode="lin" valueType="num">
                                      <p:cBhvr>
                                        <p:cTn id="54" dur="250" fill="hold"/>
                                        <p:tgtEl>
                                          <p:spTgt spid="32"/>
                                        </p:tgtEl>
                                        <p:attrNameLst>
                                          <p:attrName>ppt_h</p:attrName>
                                        </p:attrNameLst>
                                      </p:cBhvr>
                                      <p:tavLst>
                                        <p:tav tm="0">
                                          <p:val>
                                            <p:fltVal val="0"/>
                                          </p:val>
                                        </p:tav>
                                        <p:tav tm="100000">
                                          <p:val>
                                            <p:strVal val="#ppt_h"/>
                                          </p:val>
                                        </p:tav>
                                      </p:tavLst>
                                    </p:anim>
                                    <p:anim calcmode="lin" valueType="num">
                                      <p:cBhvr>
                                        <p:cTn id="55" dur="250" fill="hold"/>
                                        <p:tgtEl>
                                          <p:spTgt spid="32"/>
                                        </p:tgtEl>
                                        <p:attrNameLst>
                                          <p:attrName>style.rotation</p:attrName>
                                        </p:attrNameLst>
                                      </p:cBhvr>
                                      <p:tavLst>
                                        <p:tav tm="0">
                                          <p:val>
                                            <p:fltVal val="90"/>
                                          </p:val>
                                        </p:tav>
                                        <p:tav tm="100000">
                                          <p:val>
                                            <p:fltVal val="0"/>
                                          </p:val>
                                        </p:tav>
                                      </p:tavLst>
                                    </p:anim>
                                    <p:animEffect transition="in" filter="fade">
                                      <p:cBhvr>
                                        <p:cTn id="56" dur="250"/>
                                        <p:tgtEl>
                                          <p:spTgt spid="32"/>
                                        </p:tgtEl>
                                      </p:cBhvr>
                                    </p:animEffect>
                                  </p:childTnLst>
                                </p:cTn>
                              </p:par>
                            </p:childTnLst>
                          </p:cTn>
                        </p:par>
                        <p:par>
                          <p:cTn id="57" fill="hold">
                            <p:stCondLst>
                              <p:cond delay="2750"/>
                            </p:stCondLst>
                            <p:childTnLst>
                              <p:par>
                                <p:cTn id="58" presetID="31"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250" fill="hold"/>
                                        <p:tgtEl>
                                          <p:spTgt spid="33"/>
                                        </p:tgtEl>
                                        <p:attrNameLst>
                                          <p:attrName>ppt_w</p:attrName>
                                        </p:attrNameLst>
                                      </p:cBhvr>
                                      <p:tavLst>
                                        <p:tav tm="0">
                                          <p:val>
                                            <p:fltVal val="0"/>
                                          </p:val>
                                        </p:tav>
                                        <p:tav tm="100000">
                                          <p:val>
                                            <p:strVal val="#ppt_w"/>
                                          </p:val>
                                        </p:tav>
                                      </p:tavLst>
                                    </p:anim>
                                    <p:anim calcmode="lin" valueType="num">
                                      <p:cBhvr>
                                        <p:cTn id="61" dur="250" fill="hold"/>
                                        <p:tgtEl>
                                          <p:spTgt spid="33"/>
                                        </p:tgtEl>
                                        <p:attrNameLst>
                                          <p:attrName>ppt_h</p:attrName>
                                        </p:attrNameLst>
                                      </p:cBhvr>
                                      <p:tavLst>
                                        <p:tav tm="0">
                                          <p:val>
                                            <p:fltVal val="0"/>
                                          </p:val>
                                        </p:tav>
                                        <p:tav tm="100000">
                                          <p:val>
                                            <p:strVal val="#ppt_h"/>
                                          </p:val>
                                        </p:tav>
                                      </p:tavLst>
                                    </p:anim>
                                    <p:anim calcmode="lin" valueType="num">
                                      <p:cBhvr>
                                        <p:cTn id="62" dur="250" fill="hold"/>
                                        <p:tgtEl>
                                          <p:spTgt spid="33"/>
                                        </p:tgtEl>
                                        <p:attrNameLst>
                                          <p:attrName>style.rotation</p:attrName>
                                        </p:attrNameLst>
                                      </p:cBhvr>
                                      <p:tavLst>
                                        <p:tav tm="0">
                                          <p:val>
                                            <p:fltVal val="90"/>
                                          </p:val>
                                        </p:tav>
                                        <p:tav tm="100000">
                                          <p:val>
                                            <p:fltVal val="0"/>
                                          </p:val>
                                        </p:tav>
                                      </p:tavLst>
                                    </p:anim>
                                    <p:animEffect transition="in" filter="fade">
                                      <p:cBhvr>
                                        <p:cTn id="63" dur="250"/>
                                        <p:tgtEl>
                                          <p:spTgt spid="33"/>
                                        </p:tgtEl>
                                      </p:cBhvr>
                                    </p:animEffect>
                                  </p:childTnLst>
                                </p:cTn>
                              </p:par>
                            </p:childTnLst>
                          </p:cTn>
                        </p:par>
                        <p:par>
                          <p:cTn id="64" fill="hold">
                            <p:stCondLst>
                              <p:cond delay="3000"/>
                            </p:stCondLst>
                            <p:childTnLst>
                              <p:par>
                                <p:cTn id="65" presetID="31"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250" fill="hold"/>
                                        <p:tgtEl>
                                          <p:spTgt spid="34"/>
                                        </p:tgtEl>
                                        <p:attrNameLst>
                                          <p:attrName>ppt_w</p:attrName>
                                        </p:attrNameLst>
                                      </p:cBhvr>
                                      <p:tavLst>
                                        <p:tav tm="0">
                                          <p:val>
                                            <p:fltVal val="0"/>
                                          </p:val>
                                        </p:tav>
                                        <p:tav tm="100000">
                                          <p:val>
                                            <p:strVal val="#ppt_w"/>
                                          </p:val>
                                        </p:tav>
                                      </p:tavLst>
                                    </p:anim>
                                    <p:anim calcmode="lin" valueType="num">
                                      <p:cBhvr>
                                        <p:cTn id="68" dur="250" fill="hold"/>
                                        <p:tgtEl>
                                          <p:spTgt spid="34"/>
                                        </p:tgtEl>
                                        <p:attrNameLst>
                                          <p:attrName>ppt_h</p:attrName>
                                        </p:attrNameLst>
                                      </p:cBhvr>
                                      <p:tavLst>
                                        <p:tav tm="0">
                                          <p:val>
                                            <p:fltVal val="0"/>
                                          </p:val>
                                        </p:tav>
                                        <p:tav tm="100000">
                                          <p:val>
                                            <p:strVal val="#ppt_h"/>
                                          </p:val>
                                        </p:tav>
                                      </p:tavLst>
                                    </p:anim>
                                    <p:anim calcmode="lin" valueType="num">
                                      <p:cBhvr>
                                        <p:cTn id="69" dur="250" fill="hold"/>
                                        <p:tgtEl>
                                          <p:spTgt spid="34"/>
                                        </p:tgtEl>
                                        <p:attrNameLst>
                                          <p:attrName>style.rotation</p:attrName>
                                        </p:attrNameLst>
                                      </p:cBhvr>
                                      <p:tavLst>
                                        <p:tav tm="0">
                                          <p:val>
                                            <p:fltVal val="90"/>
                                          </p:val>
                                        </p:tav>
                                        <p:tav tm="100000">
                                          <p:val>
                                            <p:fltVal val="0"/>
                                          </p:val>
                                        </p:tav>
                                      </p:tavLst>
                                    </p:anim>
                                    <p:animEffect transition="in" filter="fade">
                                      <p:cBhvr>
                                        <p:cTn id="70" dur="250"/>
                                        <p:tgtEl>
                                          <p:spTgt spid="34"/>
                                        </p:tgtEl>
                                      </p:cBhvr>
                                    </p:animEffect>
                                  </p:childTnLst>
                                </p:cTn>
                              </p:par>
                            </p:childTnLst>
                          </p:cTn>
                        </p:par>
                        <p:par>
                          <p:cTn id="71" fill="hold">
                            <p:stCondLst>
                              <p:cond delay="3250"/>
                            </p:stCondLst>
                            <p:childTnLst>
                              <p:par>
                                <p:cTn id="72" presetID="31" presetClass="entr" presetSubtype="0"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p:cTn id="74" dur="250" fill="hold"/>
                                        <p:tgtEl>
                                          <p:spTgt spid="35"/>
                                        </p:tgtEl>
                                        <p:attrNameLst>
                                          <p:attrName>ppt_w</p:attrName>
                                        </p:attrNameLst>
                                      </p:cBhvr>
                                      <p:tavLst>
                                        <p:tav tm="0">
                                          <p:val>
                                            <p:fltVal val="0"/>
                                          </p:val>
                                        </p:tav>
                                        <p:tav tm="100000">
                                          <p:val>
                                            <p:strVal val="#ppt_w"/>
                                          </p:val>
                                        </p:tav>
                                      </p:tavLst>
                                    </p:anim>
                                    <p:anim calcmode="lin" valueType="num">
                                      <p:cBhvr>
                                        <p:cTn id="75" dur="250" fill="hold"/>
                                        <p:tgtEl>
                                          <p:spTgt spid="35"/>
                                        </p:tgtEl>
                                        <p:attrNameLst>
                                          <p:attrName>ppt_h</p:attrName>
                                        </p:attrNameLst>
                                      </p:cBhvr>
                                      <p:tavLst>
                                        <p:tav tm="0">
                                          <p:val>
                                            <p:fltVal val="0"/>
                                          </p:val>
                                        </p:tav>
                                        <p:tav tm="100000">
                                          <p:val>
                                            <p:strVal val="#ppt_h"/>
                                          </p:val>
                                        </p:tav>
                                      </p:tavLst>
                                    </p:anim>
                                    <p:anim calcmode="lin" valueType="num">
                                      <p:cBhvr>
                                        <p:cTn id="76" dur="250" fill="hold"/>
                                        <p:tgtEl>
                                          <p:spTgt spid="35"/>
                                        </p:tgtEl>
                                        <p:attrNameLst>
                                          <p:attrName>style.rotation</p:attrName>
                                        </p:attrNameLst>
                                      </p:cBhvr>
                                      <p:tavLst>
                                        <p:tav tm="0">
                                          <p:val>
                                            <p:fltVal val="90"/>
                                          </p:val>
                                        </p:tav>
                                        <p:tav tm="100000">
                                          <p:val>
                                            <p:fltVal val="0"/>
                                          </p:val>
                                        </p:tav>
                                      </p:tavLst>
                                    </p:anim>
                                    <p:animEffect transition="in" filter="fade">
                                      <p:cBhvr>
                                        <p:cTn id="77" dur="250"/>
                                        <p:tgtEl>
                                          <p:spTgt spid="35"/>
                                        </p:tgtEl>
                                      </p:cBhvr>
                                    </p:animEffect>
                                  </p:childTnLst>
                                </p:cTn>
                              </p:par>
                            </p:childTnLst>
                          </p:cTn>
                        </p:par>
                        <p:par>
                          <p:cTn id="78" fill="hold">
                            <p:stCondLst>
                              <p:cond delay="3500"/>
                            </p:stCondLst>
                            <p:childTnLst>
                              <p:par>
                                <p:cTn id="79" presetID="31" presetClass="entr" presetSubtype="0"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250" fill="hold"/>
                                        <p:tgtEl>
                                          <p:spTgt spid="36"/>
                                        </p:tgtEl>
                                        <p:attrNameLst>
                                          <p:attrName>ppt_w</p:attrName>
                                        </p:attrNameLst>
                                      </p:cBhvr>
                                      <p:tavLst>
                                        <p:tav tm="0">
                                          <p:val>
                                            <p:fltVal val="0"/>
                                          </p:val>
                                        </p:tav>
                                        <p:tav tm="100000">
                                          <p:val>
                                            <p:strVal val="#ppt_w"/>
                                          </p:val>
                                        </p:tav>
                                      </p:tavLst>
                                    </p:anim>
                                    <p:anim calcmode="lin" valueType="num">
                                      <p:cBhvr>
                                        <p:cTn id="82" dur="250" fill="hold"/>
                                        <p:tgtEl>
                                          <p:spTgt spid="36"/>
                                        </p:tgtEl>
                                        <p:attrNameLst>
                                          <p:attrName>ppt_h</p:attrName>
                                        </p:attrNameLst>
                                      </p:cBhvr>
                                      <p:tavLst>
                                        <p:tav tm="0">
                                          <p:val>
                                            <p:fltVal val="0"/>
                                          </p:val>
                                        </p:tav>
                                        <p:tav tm="100000">
                                          <p:val>
                                            <p:strVal val="#ppt_h"/>
                                          </p:val>
                                        </p:tav>
                                      </p:tavLst>
                                    </p:anim>
                                    <p:anim calcmode="lin" valueType="num">
                                      <p:cBhvr>
                                        <p:cTn id="83" dur="250" fill="hold"/>
                                        <p:tgtEl>
                                          <p:spTgt spid="36"/>
                                        </p:tgtEl>
                                        <p:attrNameLst>
                                          <p:attrName>style.rotation</p:attrName>
                                        </p:attrNameLst>
                                      </p:cBhvr>
                                      <p:tavLst>
                                        <p:tav tm="0">
                                          <p:val>
                                            <p:fltVal val="90"/>
                                          </p:val>
                                        </p:tav>
                                        <p:tav tm="100000">
                                          <p:val>
                                            <p:fltVal val="0"/>
                                          </p:val>
                                        </p:tav>
                                      </p:tavLst>
                                    </p:anim>
                                    <p:animEffect transition="in" filter="fade">
                                      <p:cBhvr>
                                        <p:cTn id="84" dur="250"/>
                                        <p:tgtEl>
                                          <p:spTgt spid="36"/>
                                        </p:tgtEl>
                                      </p:cBhvr>
                                    </p:animEffect>
                                  </p:childTnLst>
                                </p:cTn>
                              </p:par>
                            </p:childTnLst>
                          </p:cTn>
                        </p:par>
                        <p:par>
                          <p:cTn id="85" fill="hold">
                            <p:stCondLst>
                              <p:cond delay="3750"/>
                            </p:stCondLst>
                            <p:childTnLst>
                              <p:par>
                                <p:cTn id="86" presetID="31" presetClass="entr" presetSubtype="0"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p:cTn id="88" dur="250" fill="hold"/>
                                        <p:tgtEl>
                                          <p:spTgt spid="37"/>
                                        </p:tgtEl>
                                        <p:attrNameLst>
                                          <p:attrName>ppt_w</p:attrName>
                                        </p:attrNameLst>
                                      </p:cBhvr>
                                      <p:tavLst>
                                        <p:tav tm="0">
                                          <p:val>
                                            <p:fltVal val="0"/>
                                          </p:val>
                                        </p:tav>
                                        <p:tav tm="100000">
                                          <p:val>
                                            <p:strVal val="#ppt_w"/>
                                          </p:val>
                                        </p:tav>
                                      </p:tavLst>
                                    </p:anim>
                                    <p:anim calcmode="lin" valueType="num">
                                      <p:cBhvr>
                                        <p:cTn id="89" dur="250" fill="hold"/>
                                        <p:tgtEl>
                                          <p:spTgt spid="37"/>
                                        </p:tgtEl>
                                        <p:attrNameLst>
                                          <p:attrName>ppt_h</p:attrName>
                                        </p:attrNameLst>
                                      </p:cBhvr>
                                      <p:tavLst>
                                        <p:tav tm="0">
                                          <p:val>
                                            <p:fltVal val="0"/>
                                          </p:val>
                                        </p:tav>
                                        <p:tav tm="100000">
                                          <p:val>
                                            <p:strVal val="#ppt_h"/>
                                          </p:val>
                                        </p:tav>
                                      </p:tavLst>
                                    </p:anim>
                                    <p:anim calcmode="lin" valueType="num">
                                      <p:cBhvr>
                                        <p:cTn id="90" dur="250" fill="hold"/>
                                        <p:tgtEl>
                                          <p:spTgt spid="37"/>
                                        </p:tgtEl>
                                        <p:attrNameLst>
                                          <p:attrName>style.rotation</p:attrName>
                                        </p:attrNameLst>
                                      </p:cBhvr>
                                      <p:tavLst>
                                        <p:tav tm="0">
                                          <p:val>
                                            <p:fltVal val="90"/>
                                          </p:val>
                                        </p:tav>
                                        <p:tav tm="100000">
                                          <p:val>
                                            <p:fltVal val="0"/>
                                          </p:val>
                                        </p:tav>
                                      </p:tavLst>
                                    </p:anim>
                                    <p:animEffect transition="in" filter="fade">
                                      <p:cBhvr>
                                        <p:cTn id="91" dur="250"/>
                                        <p:tgtEl>
                                          <p:spTgt spid="37"/>
                                        </p:tgtEl>
                                      </p:cBhvr>
                                    </p:animEffect>
                                  </p:childTnLst>
                                </p:cTn>
                              </p:par>
                            </p:childTnLst>
                          </p:cTn>
                        </p:par>
                        <p:par>
                          <p:cTn id="92" fill="hold">
                            <p:stCondLst>
                              <p:cond delay="4000"/>
                            </p:stCondLst>
                            <p:childTnLst>
                              <p:par>
                                <p:cTn id="93" presetID="31" presetClass="entr" presetSubtype="0" fill="hold" grpId="0" nodeType="after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p:cTn id="95" dur="250" fill="hold"/>
                                        <p:tgtEl>
                                          <p:spTgt spid="38"/>
                                        </p:tgtEl>
                                        <p:attrNameLst>
                                          <p:attrName>ppt_w</p:attrName>
                                        </p:attrNameLst>
                                      </p:cBhvr>
                                      <p:tavLst>
                                        <p:tav tm="0">
                                          <p:val>
                                            <p:fltVal val="0"/>
                                          </p:val>
                                        </p:tav>
                                        <p:tav tm="100000">
                                          <p:val>
                                            <p:strVal val="#ppt_w"/>
                                          </p:val>
                                        </p:tav>
                                      </p:tavLst>
                                    </p:anim>
                                    <p:anim calcmode="lin" valueType="num">
                                      <p:cBhvr>
                                        <p:cTn id="96" dur="250" fill="hold"/>
                                        <p:tgtEl>
                                          <p:spTgt spid="38"/>
                                        </p:tgtEl>
                                        <p:attrNameLst>
                                          <p:attrName>ppt_h</p:attrName>
                                        </p:attrNameLst>
                                      </p:cBhvr>
                                      <p:tavLst>
                                        <p:tav tm="0">
                                          <p:val>
                                            <p:fltVal val="0"/>
                                          </p:val>
                                        </p:tav>
                                        <p:tav tm="100000">
                                          <p:val>
                                            <p:strVal val="#ppt_h"/>
                                          </p:val>
                                        </p:tav>
                                      </p:tavLst>
                                    </p:anim>
                                    <p:anim calcmode="lin" valueType="num">
                                      <p:cBhvr>
                                        <p:cTn id="97" dur="250" fill="hold"/>
                                        <p:tgtEl>
                                          <p:spTgt spid="38"/>
                                        </p:tgtEl>
                                        <p:attrNameLst>
                                          <p:attrName>style.rotation</p:attrName>
                                        </p:attrNameLst>
                                      </p:cBhvr>
                                      <p:tavLst>
                                        <p:tav tm="0">
                                          <p:val>
                                            <p:fltVal val="90"/>
                                          </p:val>
                                        </p:tav>
                                        <p:tav tm="100000">
                                          <p:val>
                                            <p:fltVal val="0"/>
                                          </p:val>
                                        </p:tav>
                                      </p:tavLst>
                                    </p:anim>
                                    <p:animEffect transition="in" filter="fade">
                                      <p:cBhvr>
                                        <p:cTn id="98" dur="250"/>
                                        <p:tgtEl>
                                          <p:spTgt spid="38"/>
                                        </p:tgtEl>
                                      </p:cBhvr>
                                    </p:animEffect>
                                  </p:childTnLst>
                                </p:cTn>
                              </p:par>
                            </p:childTnLst>
                          </p:cTn>
                        </p:par>
                        <p:par>
                          <p:cTn id="99" fill="hold">
                            <p:stCondLst>
                              <p:cond delay="4250"/>
                            </p:stCondLst>
                            <p:childTnLst>
                              <p:par>
                                <p:cTn id="100" presetID="31"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p:cTn id="102" dur="250" fill="hold"/>
                                        <p:tgtEl>
                                          <p:spTgt spid="39"/>
                                        </p:tgtEl>
                                        <p:attrNameLst>
                                          <p:attrName>ppt_w</p:attrName>
                                        </p:attrNameLst>
                                      </p:cBhvr>
                                      <p:tavLst>
                                        <p:tav tm="0">
                                          <p:val>
                                            <p:fltVal val="0"/>
                                          </p:val>
                                        </p:tav>
                                        <p:tav tm="100000">
                                          <p:val>
                                            <p:strVal val="#ppt_w"/>
                                          </p:val>
                                        </p:tav>
                                      </p:tavLst>
                                    </p:anim>
                                    <p:anim calcmode="lin" valueType="num">
                                      <p:cBhvr>
                                        <p:cTn id="103" dur="250" fill="hold"/>
                                        <p:tgtEl>
                                          <p:spTgt spid="39"/>
                                        </p:tgtEl>
                                        <p:attrNameLst>
                                          <p:attrName>ppt_h</p:attrName>
                                        </p:attrNameLst>
                                      </p:cBhvr>
                                      <p:tavLst>
                                        <p:tav tm="0">
                                          <p:val>
                                            <p:fltVal val="0"/>
                                          </p:val>
                                        </p:tav>
                                        <p:tav tm="100000">
                                          <p:val>
                                            <p:strVal val="#ppt_h"/>
                                          </p:val>
                                        </p:tav>
                                      </p:tavLst>
                                    </p:anim>
                                    <p:anim calcmode="lin" valueType="num">
                                      <p:cBhvr>
                                        <p:cTn id="104" dur="250" fill="hold"/>
                                        <p:tgtEl>
                                          <p:spTgt spid="39"/>
                                        </p:tgtEl>
                                        <p:attrNameLst>
                                          <p:attrName>style.rotation</p:attrName>
                                        </p:attrNameLst>
                                      </p:cBhvr>
                                      <p:tavLst>
                                        <p:tav tm="0">
                                          <p:val>
                                            <p:fltVal val="90"/>
                                          </p:val>
                                        </p:tav>
                                        <p:tav tm="100000">
                                          <p:val>
                                            <p:fltVal val="0"/>
                                          </p:val>
                                        </p:tav>
                                      </p:tavLst>
                                    </p:anim>
                                    <p:animEffect transition="in" filter="fade">
                                      <p:cBhvr>
                                        <p:cTn id="105" dur="250"/>
                                        <p:tgtEl>
                                          <p:spTgt spid="39"/>
                                        </p:tgtEl>
                                      </p:cBhvr>
                                    </p:animEffect>
                                  </p:childTnLst>
                                </p:cTn>
                              </p:par>
                            </p:childTnLst>
                          </p:cTn>
                        </p:par>
                        <p:par>
                          <p:cTn id="106" fill="hold">
                            <p:stCondLst>
                              <p:cond delay="4500"/>
                            </p:stCondLst>
                            <p:childTnLst>
                              <p:par>
                                <p:cTn id="107" presetID="31"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250" fill="hold"/>
                                        <p:tgtEl>
                                          <p:spTgt spid="40"/>
                                        </p:tgtEl>
                                        <p:attrNameLst>
                                          <p:attrName>ppt_w</p:attrName>
                                        </p:attrNameLst>
                                      </p:cBhvr>
                                      <p:tavLst>
                                        <p:tav tm="0">
                                          <p:val>
                                            <p:fltVal val="0"/>
                                          </p:val>
                                        </p:tav>
                                        <p:tav tm="100000">
                                          <p:val>
                                            <p:strVal val="#ppt_w"/>
                                          </p:val>
                                        </p:tav>
                                      </p:tavLst>
                                    </p:anim>
                                    <p:anim calcmode="lin" valueType="num">
                                      <p:cBhvr>
                                        <p:cTn id="110" dur="250" fill="hold"/>
                                        <p:tgtEl>
                                          <p:spTgt spid="40"/>
                                        </p:tgtEl>
                                        <p:attrNameLst>
                                          <p:attrName>ppt_h</p:attrName>
                                        </p:attrNameLst>
                                      </p:cBhvr>
                                      <p:tavLst>
                                        <p:tav tm="0">
                                          <p:val>
                                            <p:fltVal val="0"/>
                                          </p:val>
                                        </p:tav>
                                        <p:tav tm="100000">
                                          <p:val>
                                            <p:strVal val="#ppt_h"/>
                                          </p:val>
                                        </p:tav>
                                      </p:tavLst>
                                    </p:anim>
                                    <p:anim calcmode="lin" valueType="num">
                                      <p:cBhvr>
                                        <p:cTn id="111" dur="250" fill="hold"/>
                                        <p:tgtEl>
                                          <p:spTgt spid="40"/>
                                        </p:tgtEl>
                                        <p:attrNameLst>
                                          <p:attrName>style.rotation</p:attrName>
                                        </p:attrNameLst>
                                      </p:cBhvr>
                                      <p:tavLst>
                                        <p:tav tm="0">
                                          <p:val>
                                            <p:fltVal val="90"/>
                                          </p:val>
                                        </p:tav>
                                        <p:tav tm="100000">
                                          <p:val>
                                            <p:fltVal val="0"/>
                                          </p:val>
                                        </p:tav>
                                      </p:tavLst>
                                    </p:anim>
                                    <p:animEffect transition="in" filter="fade">
                                      <p:cBhvr>
                                        <p:cTn id="112" dur="250"/>
                                        <p:tgtEl>
                                          <p:spTgt spid="40"/>
                                        </p:tgtEl>
                                      </p:cBhvr>
                                    </p:animEffect>
                                  </p:childTnLst>
                                </p:cTn>
                              </p:par>
                            </p:childTnLst>
                          </p:cTn>
                        </p:par>
                        <p:par>
                          <p:cTn id="113" fill="hold">
                            <p:stCondLst>
                              <p:cond delay="4750"/>
                            </p:stCondLst>
                            <p:childTnLst>
                              <p:par>
                                <p:cTn id="114" presetID="31" presetClass="entr" presetSubtype="0"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250" fill="hold"/>
                                        <p:tgtEl>
                                          <p:spTgt spid="41"/>
                                        </p:tgtEl>
                                        <p:attrNameLst>
                                          <p:attrName>ppt_w</p:attrName>
                                        </p:attrNameLst>
                                      </p:cBhvr>
                                      <p:tavLst>
                                        <p:tav tm="0">
                                          <p:val>
                                            <p:fltVal val="0"/>
                                          </p:val>
                                        </p:tav>
                                        <p:tav tm="100000">
                                          <p:val>
                                            <p:strVal val="#ppt_w"/>
                                          </p:val>
                                        </p:tav>
                                      </p:tavLst>
                                    </p:anim>
                                    <p:anim calcmode="lin" valueType="num">
                                      <p:cBhvr>
                                        <p:cTn id="117" dur="250" fill="hold"/>
                                        <p:tgtEl>
                                          <p:spTgt spid="41"/>
                                        </p:tgtEl>
                                        <p:attrNameLst>
                                          <p:attrName>ppt_h</p:attrName>
                                        </p:attrNameLst>
                                      </p:cBhvr>
                                      <p:tavLst>
                                        <p:tav tm="0">
                                          <p:val>
                                            <p:fltVal val="0"/>
                                          </p:val>
                                        </p:tav>
                                        <p:tav tm="100000">
                                          <p:val>
                                            <p:strVal val="#ppt_h"/>
                                          </p:val>
                                        </p:tav>
                                      </p:tavLst>
                                    </p:anim>
                                    <p:anim calcmode="lin" valueType="num">
                                      <p:cBhvr>
                                        <p:cTn id="118" dur="250" fill="hold"/>
                                        <p:tgtEl>
                                          <p:spTgt spid="41"/>
                                        </p:tgtEl>
                                        <p:attrNameLst>
                                          <p:attrName>style.rotation</p:attrName>
                                        </p:attrNameLst>
                                      </p:cBhvr>
                                      <p:tavLst>
                                        <p:tav tm="0">
                                          <p:val>
                                            <p:fltVal val="90"/>
                                          </p:val>
                                        </p:tav>
                                        <p:tav tm="100000">
                                          <p:val>
                                            <p:fltVal val="0"/>
                                          </p:val>
                                        </p:tav>
                                      </p:tavLst>
                                    </p:anim>
                                    <p:animEffect transition="in" filter="fade">
                                      <p:cBhvr>
                                        <p:cTn id="119" dur="250"/>
                                        <p:tgtEl>
                                          <p:spTgt spid="41"/>
                                        </p:tgtEl>
                                      </p:cBhvr>
                                    </p:animEffect>
                                  </p:childTnLst>
                                </p:cTn>
                              </p:par>
                            </p:childTnLst>
                          </p:cTn>
                        </p:par>
                        <p:par>
                          <p:cTn id="120" fill="hold">
                            <p:stCondLst>
                              <p:cond delay="5000"/>
                            </p:stCondLst>
                            <p:childTnLst>
                              <p:par>
                                <p:cTn id="121" presetID="31" presetClass="entr" presetSubtype="0" fill="hold" grpId="0" nodeType="afterEffect">
                                  <p:stCondLst>
                                    <p:cond delay="0"/>
                                  </p:stCondLst>
                                  <p:childTnLst>
                                    <p:set>
                                      <p:cBhvr>
                                        <p:cTn id="122" dur="1" fill="hold">
                                          <p:stCondLst>
                                            <p:cond delay="0"/>
                                          </p:stCondLst>
                                        </p:cTn>
                                        <p:tgtEl>
                                          <p:spTgt spid="42"/>
                                        </p:tgtEl>
                                        <p:attrNameLst>
                                          <p:attrName>style.visibility</p:attrName>
                                        </p:attrNameLst>
                                      </p:cBhvr>
                                      <p:to>
                                        <p:strVal val="visible"/>
                                      </p:to>
                                    </p:set>
                                    <p:anim calcmode="lin" valueType="num">
                                      <p:cBhvr>
                                        <p:cTn id="123" dur="250" fill="hold"/>
                                        <p:tgtEl>
                                          <p:spTgt spid="42"/>
                                        </p:tgtEl>
                                        <p:attrNameLst>
                                          <p:attrName>ppt_w</p:attrName>
                                        </p:attrNameLst>
                                      </p:cBhvr>
                                      <p:tavLst>
                                        <p:tav tm="0">
                                          <p:val>
                                            <p:fltVal val="0"/>
                                          </p:val>
                                        </p:tav>
                                        <p:tav tm="100000">
                                          <p:val>
                                            <p:strVal val="#ppt_w"/>
                                          </p:val>
                                        </p:tav>
                                      </p:tavLst>
                                    </p:anim>
                                    <p:anim calcmode="lin" valueType="num">
                                      <p:cBhvr>
                                        <p:cTn id="124" dur="250" fill="hold"/>
                                        <p:tgtEl>
                                          <p:spTgt spid="42"/>
                                        </p:tgtEl>
                                        <p:attrNameLst>
                                          <p:attrName>ppt_h</p:attrName>
                                        </p:attrNameLst>
                                      </p:cBhvr>
                                      <p:tavLst>
                                        <p:tav tm="0">
                                          <p:val>
                                            <p:fltVal val="0"/>
                                          </p:val>
                                        </p:tav>
                                        <p:tav tm="100000">
                                          <p:val>
                                            <p:strVal val="#ppt_h"/>
                                          </p:val>
                                        </p:tav>
                                      </p:tavLst>
                                    </p:anim>
                                    <p:anim calcmode="lin" valueType="num">
                                      <p:cBhvr>
                                        <p:cTn id="125" dur="250" fill="hold"/>
                                        <p:tgtEl>
                                          <p:spTgt spid="42"/>
                                        </p:tgtEl>
                                        <p:attrNameLst>
                                          <p:attrName>style.rotation</p:attrName>
                                        </p:attrNameLst>
                                      </p:cBhvr>
                                      <p:tavLst>
                                        <p:tav tm="0">
                                          <p:val>
                                            <p:fltVal val="90"/>
                                          </p:val>
                                        </p:tav>
                                        <p:tav tm="100000">
                                          <p:val>
                                            <p:fltVal val="0"/>
                                          </p:val>
                                        </p:tav>
                                      </p:tavLst>
                                    </p:anim>
                                    <p:animEffect transition="in" filter="fade">
                                      <p:cBhvr>
                                        <p:cTn id="126" dur="250"/>
                                        <p:tgtEl>
                                          <p:spTgt spid="42"/>
                                        </p:tgtEl>
                                      </p:cBhvr>
                                    </p:animEffect>
                                  </p:childTnLst>
                                </p:cTn>
                              </p:par>
                            </p:childTnLst>
                          </p:cTn>
                        </p:par>
                        <p:par>
                          <p:cTn id="127" fill="hold">
                            <p:stCondLst>
                              <p:cond delay="5250"/>
                            </p:stCondLst>
                            <p:childTnLst>
                              <p:par>
                                <p:cTn id="128" presetID="31" presetClass="entr" presetSubtype="0" fill="hold" grpId="0" nodeType="afterEffect">
                                  <p:stCondLst>
                                    <p:cond delay="0"/>
                                  </p:stCondLst>
                                  <p:childTnLst>
                                    <p:set>
                                      <p:cBhvr>
                                        <p:cTn id="129" dur="1" fill="hold">
                                          <p:stCondLst>
                                            <p:cond delay="0"/>
                                          </p:stCondLst>
                                        </p:cTn>
                                        <p:tgtEl>
                                          <p:spTgt spid="43"/>
                                        </p:tgtEl>
                                        <p:attrNameLst>
                                          <p:attrName>style.visibility</p:attrName>
                                        </p:attrNameLst>
                                      </p:cBhvr>
                                      <p:to>
                                        <p:strVal val="visible"/>
                                      </p:to>
                                    </p:set>
                                    <p:anim calcmode="lin" valueType="num">
                                      <p:cBhvr>
                                        <p:cTn id="130" dur="250" fill="hold"/>
                                        <p:tgtEl>
                                          <p:spTgt spid="43"/>
                                        </p:tgtEl>
                                        <p:attrNameLst>
                                          <p:attrName>ppt_w</p:attrName>
                                        </p:attrNameLst>
                                      </p:cBhvr>
                                      <p:tavLst>
                                        <p:tav tm="0">
                                          <p:val>
                                            <p:fltVal val="0"/>
                                          </p:val>
                                        </p:tav>
                                        <p:tav tm="100000">
                                          <p:val>
                                            <p:strVal val="#ppt_w"/>
                                          </p:val>
                                        </p:tav>
                                      </p:tavLst>
                                    </p:anim>
                                    <p:anim calcmode="lin" valueType="num">
                                      <p:cBhvr>
                                        <p:cTn id="131" dur="250" fill="hold"/>
                                        <p:tgtEl>
                                          <p:spTgt spid="43"/>
                                        </p:tgtEl>
                                        <p:attrNameLst>
                                          <p:attrName>ppt_h</p:attrName>
                                        </p:attrNameLst>
                                      </p:cBhvr>
                                      <p:tavLst>
                                        <p:tav tm="0">
                                          <p:val>
                                            <p:fltVal val="0"/>
                                          </p:val>
                                        </p:tav>
                                        <p:tav tm="100000">
                                          <p:val>
                                            <p:strVal val="#ppt_h"/>
                                          </p:val>
                                        </p:tav>
                                      </p:tavLst>
                                    </p:anim>
                                    <p:anim calcmode="lin" valueType="num">
                                      <p:cBhvr>
                                        <p:cTn id="132" dur="250" fill="hold"/>
                                        <p:tgtEl>
                                          <p:spTgt spid="43"/>
                                        </p:tgtEl>
                                        <p:attrNameLst>
                                          <p:attrName>style.rotation</p:attrName>
                                        </p:attrNameLst>
                                      </p:cBhvr>
                                      <p:tavLst>
                                        <p:tav tm="0">
                                          <p:val>
                                            <p:fltVal val="90"/>
                                          </p:val>
                                        </p:tav>
                                        <p:tav tm="100000">
                                          <p:val>
                                            <p:fltVal val="0"/>
                                          </p:val>
                                        </p:tav>
                                      </p:tavLst>
                                    </p:anim>
                                    <p:animEffect transition="in" filter="fade">
                                      <p:cBhvr>
                                        <p:cTn id="133" dur="250"/>
                                        <p:tgtEl>
                                          <p:spTgt spid="43"/>
                                        </p:tgtEl>
                                      </p:cBhvr>
                                    </p:animEffect>
                                  </p:childTnLst>
                                </p:cTn>
                              </p:par>
                            </p:childTnLst>
                          </p:cTn>
                        </p:par>
                        <p:par>
                          <p:cTn id="134" fill="hold">
                            <p:stCondLst>
                              <p:cond delay="5500"/>
                            </p:stCondLst>
                            <p:childTnLst>
                              <p:par>
                                <p:cTn id="135" presetID="31" presetClass="entr" presetSubtype="0" fill="hold" grpId="0" nodeType="afterEffect">
                                  <p:stCondLst>
                                    <p:cond delay="0"/>
                                  </p:stCondLst>
                                  <p:childTnLst>
                                    <p:set>
                                      <p:cBhvr>
                                        <p:cTn id="136" dur="1" fill="hold">
                                          <p:stCondLst>
                                            <p:cond delay="0"/>
                                          </p:stCondLst>
                                        </p:cTn>
                                        <p:tgtEl>
                                          <p:spTgt spid="44"/>
                                        </p:tgtEl>
                                        <p:attrNameLst>
                                          <p:attrName>style.visibility</p:attrName>
                                        </p:attrNameLst>
                                      </p:cBhvr>
                                      <p:to>
                                        <p:strVal val="visible"/>
                                      </p:to>
                                    </p:set>
                                    <p:anim calcmode="lin" valueType="num">
                                      <p:cBhvr>
                                        <p:cTn id="137" dur="250" fill="hold"/>
                                        <p:tgtEl>
                                          <p:spTgt spid="44"/>
                                        </p:tgtEl>
                                        <p:attrNameLst>
                                          <p:attrName>ppt_w</p:attrName>
                                        </p:attrNameLst>
                                      </p:cBhvr>
                                      <p:tavLst>
                                        <p:tav tm="0">
                                          <p:val>
                                            <p:fltVal val="0"/>
                                          </p:val>
                                        </p:tav>
                                        <p:tav tm="100000">
                                          <p:val>
                                            <p:strVal val="#ppt_w"/>
                                          </p:val>
                                        </p:tav>
                                      </p:tavLst>
                                    </p:anim>
                                    <p:anim calcmode="lin" valueType="num">
                                      <p:cBhvr>
                                        <p:cTn id="138" dur="250" fill="hold"/>
                                        <p:tgtEl>
                                          <p:spTgt spid="44"/>
                                        </p:tgtEl>
                                        <p:attrNameLst>
                                          <p:attrName>ppt_h</p:attrName>
                                        </p:attrNameLst>
                                      </p:cBhvr>
                                      <p:tavLst>
                                        <p:tav tm="0">
                                          <p:val>
                                            <p:fltVal val="0"/>
                                          </p:val>
                                        </p:tav>
                                        <p:tav tm="100000">
                                          <p:val>
                                            <p:strVal val="#ppt_h"/>
                                          </p:val>
                                        </p:tav>
                                      </p:tavLst>
                                    </p:anim>
                                    <p:anim calcmode="lin" valueType="num">
                                      <p:cBhvr>
                                        <p:cTn id="139" dur="250" fill="hold"/>
                                        <p:tgtEl>
                                          <p:spTgt spid="44"/>
                                        </p:tgtEl>
                                        <p:attrNameLst>
                                          <p:attrName>style.rotation</p:attrName>
                                        </p:attrNameLst>
                                      </p:cBhvr>
                                      <p:tavLst>
                                        <p:tav tm="0">
                                          <p:val>
                                            <p:fltVal val="90"/>
                                          </p:val>
                                        </p:tav>
                                        <p:tav tm="100000">
                                          <p:val>
                                            <p:fltVal val="0"/>
                                          </p:val>
                                        </p:tav>
                                      </p:tavLst>
                                    </p:anim>
                                    <p:animEffect transition="in" filter="fade">
                                      <p:cBhvr>
                                        <p:cTn id="140" dur="250"/>
                                        <p:tgtEl>
                                          <p:spTgt spid="44"/>
                                        </p:tgtEl>
                                      </p:cBhvr>
                                    </p:animEffect>
                                  </p:childTnLst>
                                </p:cTn>
                              </p:par>
                            </p:childTnLst>
                          </p:cTn>
                        </p:par>
                        <p:par>
                          <p:cTn id="141" fill="hold">
                            <p:stCondLst>
                              <p:cond delay="5750"/>
                            </p:stCondLst>
                            <p:childTnLst>
                              <p:par>
                                <p:cTn id="142" presetID="31" presetClass="entr" presetSubtype="0" fill="hold" grpId="0" nodeType="afterEffect">
                                  <p:stCondLst>
                                    <p:cond delay="0"/>
                                  </p:stCondLst>
                                  <p:childTnLst>
                                    <p:set>
                                      <p:cBhvr>
                                        <p:cTn id="143" dur="1" fill="hold">
                                          <p:stCondLst>
                                            <p:cond delay="0"/>
                                          </p:stCondLst>
                                        </p:cTn>
                                        <p:tgtEl>
                                          <p:spTgt spid="45"/>
                                        </p:tgtEl>
                                        <p:attrNameLst>
                                          <p:attrName>style.visibility</p:attrName>
                                        </p:attrNameLst>
                                      </p:cBhvr>
                                      <p:to>
                                        <p:strVal val="visible"/>
                                      </p:to>
                                    </p:set>
                                    <p:anim calcmode="lin" valueType="num">
                                      <p:cBhvr>
                                        <p:cTn id="144" dur="250" fill="hold"/>
                                        <p:tgtEl>
                                          <p:spTgt spid="45"/>
                                        </p:tgtEl>
                                        <p:attrNameLst>
                                          <p:attrName>ppt_w</p:attrName>
                                        </p:attrNameLst>
                                      </p:cBhvr>
                                      <p:tavLst>
                                        <p:tav tm="0">
                                          <p:val>
                                            <p:fltVal val="0"/>
                                          </p:val>
                                        </p:tav>
                                        <p:tav tm="100000">
                                          <p:val>
                                            <p:strVal val="#ppt_w"/>
                                          </p:val>
                                        </p:tav>
                                      </p:tavLst>
                                    </p:anim>
                                    <p:anim calcmode="lin" valueType="num">
                                      <p:cBhvr>
                                        <p:cTn id="145" dur="250" fill="hold"/>
                                        <p:tgtEl>
                                          <p:spTgt spid="45"/>
                                        </p:tgtEl>
                                        <p:attrNameLst>
                                          <p:attrName>ppt_h</p:attrName>
                                        </p:attrNameLst>
                                      </p:cBhvr>
                                      <p:tavLst>
                                        <p:tav tm="0">
                                          <p:val>
                                            <p:fltVal val="0"/>
                                          </p:val>
                                        </p:tav>
                                        <p:tav tm="100000">
                                          <p:val>
                                            <p:strVal val="#ppt_h"/>
                                          </p:val>
                                        </p:tav>
                                      </p:tavLst>
                                    </p:anim>
                                    <p:anim calcmode="lin" valueType="num">
                                      <p:cBhvr>
                                        <p:cTn id="146" dur="250" fill="hold"/>
                                        <p:tgtEl>
                                          <p:spTgt spid="45"/>
                                        </p:tgtEl>
                                        <p:attrNameLst>
                                          <p:attrName>style.rotation</p:attrName>
                                        </p:attrNameLst>
                                      </p:cBhvr>
                                      <p:tavLst>
                                        <p:tav tm="0">
                                          <p:val>
                                            <p:fltVal val="90"/>
                                          </p:val>
                                        </p:tav>
                                        <p:tav tm="100000">
                                          <p:val>
                                            <p:fltVal val="0"/>
                                          </p:val>
                                        </p:tav>
                                      </p:tavLst>
                                    </p:anim>
                                    <p:animEffect transition="in" filter="fade">
                                      <p:cBhvr>
                                        <p:cTn id="147" dur="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12"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4220"/>
          <a:stretch/>
        </p:blipFill>
        <p:spPr>
          <a:xfrm>
            <a:off x="0" y="0"/>
            <a:ext cx="12192000" cy="6856603"/>
          </a:xfrm>
          <a:prstGeom prst="rect">
            <a:avLst/>
          </a:prstGeom>
        </p:spPr>
      </p:pic>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114</a:t>
            </a:fld>
            <a:endParaRPr lang="en-US" altLang="zh-CN" dirty="0"/>
          </a:p>
        </p:txBody>
      </p:sp>
    </p:spTree>
    <p:extLst>
      <p:ext uri="{BB962C8B-B14F-4D97-AF65-F5344CB8AC3E}">
        <p14:creationId xmlns:p14="http://schemas.microsoft.com/office/powerpoint/2010/main" val="271516440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a:extLst>
              <a:ext uri="{FF2B5EF4-FFF2-40B4-BE49-F238E27FC236}">
                <a16:creationId xmlns:a16="http://schemas.microsoft.com/office/drawing/2014/main" id="{31BC5413-4928-44C1-B2C3-EA99314DE51A}"/>
              </a:ext>
            </a:extLst>
          </p:cNvPr>
          <p:cNvPicPr>
            <a:picLocks noChangeAspect="1"/>
          </p:cNvPicPr>
          <p:nvPr/>
        </p:nvPicPr>
        <p:blipFill>
          <a:blip r:embed="rId3"/>
          <a:stretch>
            <a:fillRect/>
          </a:stretch>
        </p:blipFill>
        <p:spPr>
          <a:xfrm>
            <a:off x="1701135" y="1811008"/>
            <a:ext cx="3756335" cy="3765224"/>
          </a:xfrm>
          <a:prstGeom prst="rect">
            <a:avLst/>
          </a:prstGeom>
          <a:ln>
            <a:noFill/>
          </a:ln>
          <a:effectLst>
            <a:outerShdw blurRad="292100" dist="139700" dir="2700000" algn="tl" rotWithShape="0">
              <a:srgbClr val="333333">
                <a:alpha val="65000"/>
              </a:srgbClr>
            </a:outerShdw>
          </a:effectLst>
        </p:spPr>
      </p:pic>
      <p:pic>
        <p:nvPicPr>
          <p:cNvPr id="11" name="Picture 3"/>
          <p:cNvPicPr>
            <a:picLocks noChangeAspect="1"/>
          </p:cNvPicPr>
          <p:nvPr/>
        </p:nvPicPr>
        <p:blipFill rotWithShape="1">
          <a:blip r:embed="rId4"/>
          <a:srcRect t="2958" r="365"/>
          <a:stretch/>
        </p:blipFill>
        <p:spPr>
          <a:xfrm>
            <a:off x="6816243" y="1364609"/>
            <a:ext cx="2772499" cy="4800648"/>
          </a:xfrm>
          <a:prstGeom prst="rect">
            <a:avLst/>
          </a:prstGeom>
          <a:ln>
            <a:noFill/>
          </a:ln>
          <a:effectLst>
            <a:outerShdw blurRad="292100" dist="139700" dir="2700000" algn="tl" rotWithShape="0">
              <a:srgbClr val="333333">
                <a:alpha val="65000"/>
              </a:srgbClr>
            </a:outerShdw>
          </a:effectLst>
        </p:spPr>
      </p:pic>
      <p:sp>
        <p:nvSpPr>
          <p:cNvPr id="12" name="Rectangle 4"/>
          <p:cNvSpPr/>
          <p:nvPr/>
        </p:nvSpPr>
        <p:spPr bwMode="auto">
          <a:xfrm>
            <a:off x="7087972" y="4600083"/>
            <a:ext cx="870267" cy="236067"/>
          </a:xfrm>
          <a:prstGeom prst="rect">
            <a:avLst/>
          </a:prstGeom>
          <a:noFill/>
          <a:ln w="38100" cap="flat" cmpd="sng" algn="ctr">
            <a:solidFill>
              <a:srgbClr val="6817FF"/>
            </a:solidFill>
            <a:prstDash val="solid"/>
            <a:round/>
            <a:headEnd type="none" w="med" len="med"/>
            <a:tailEnd type="none" w="med" len="med"/>
          </a:ln>
          <a:effectLst/>
        </p:spPr>
        <p:txBody>
          <a:bodyPr vert="horz" wrap="square" lIns="0" tIns="0" rIns="243840" bIns="0" numCol="1" rtlCol="0" anchor="t" anchorCtr="0" compatLnSpc="1">
            <a:prstTxWarp prst="textNoShape">
              <a:avLst/>
            </a:prstTxWarp>
          </a:bodyPr>
          <a:lstStyle/>
          <a:p>
            <a:pPr fontAlgn="base">
              <a:spcBef>
                <a:spcPct val="50000"/>
              </a:spcBef>
              <a:spcAft>
                <a:spcPct val="0"/>
              </a:spcAft>
            </a:pPr>
            <a:endParaRPr lang="zh-CN" altLang="en-US" sz="3200" dirty="0">
              <a:solidFill>
                <a:srgbClr val="000000"/>
              </a:solidFill>
            </a:endParaRPr>
          </a:p>
        </p:txBody>
      </p:sp>
      <p:sp>
        <p:nvSpPr>
          <p:cNvPr id="13" name="Rectangle 5"/>
          <p:cNvSpPr/>
          <p:nvPr/>
        </p:nvSpPr>
        <p:spPr bwMode="auto">
          <a:xfrm>
            <a:off x="7087972" y="5849471"/>
            <a:ext cx="870267" cy="252133"/>
          </a:xfrm>
          <a:prstGeom prst="rect">
            <a:avLst/>
          </a:prstGeom>
          <a:noFill/>
          <a:ln w="38100" cap="flat" cmpd="sng" algn="ctr">
            <a:solidFill>
              <a:srgbClr val="6817FF"/>
            </a:solidFill>
            <a:prstDash val="solid"/>
            <a:round/>
            <a:headEnd type="none" w="med" len="med"/>
            <a:tailEnd type="none" w="med" len="med"/>
          </a:ln>
          <a:effectLst/>
        </p:spPr>
        <p:txBody>
          <a:bodyPr vert="horz" wrap="square" lIns="0" tIns="0" rIns="243840" bIns="0" numCol="1" rtlCol="0" anchor="t" anchorCtr="0" compatLnSpc="1">
            <a:prstTxWarp prst="textNoShape">
              <a:avLst/>
            </a:prstTxWarp>
          </a:bodyPr>
          <a:lstStyle/>
          <a:p>
            <a:pPr fontAlgn="base">
              <a:spcBef>
                <a:spcPct val="50000"/>
              </a:spcBef>
              <a:spcAft>
                <a:spcPct val="0"/>
              </a:spcAft>
            </a:pPr>
            <a:endParaRPr lang="zh-CN" altLang="en-US" sz="3200">
              <a:solidFill>
                <a:srgbClr val="000000"/>
              </a:solidFill>
            </a:endParaRPr>
          </a:p>
        </p:txBody>
      </p:sp>
      <p:sp>
        <p:nvSpPr>
          <p:cNvPr id="15" name="圆角矩形 14"/>
          <p:cNvSpPr/>
          <p:nvPr/>
        </p:nvSpPr>
        <p:spPr>
          <a:xfrm>
            <a:off x="169335" y="237067"/>
            <a:ext cx="11441028" cy="790223"/>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科睿唯安微信公众号</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一站式科研信息解决方案</a:t>
            </a:r>
          </a:p>
        </p:txBody>
      </p:sp>
      <p:sp>
        <p:nvSpPr>
          <p:cNvPr id="17" name="Rectangle 4"/>
          <p:cNvSpPr/>
          <p:nvPr/>
        </p:nvSpPr>
        <p:spPr bwMode="auto">
          <a:xfrm>
            <a:off x="7087972" y="5454529"/>
            <a:ext cx="870267" cy="236067"/>
          </a:xfrm>
          <a:prstGeom prst="rect">
            <a:avLst/>
          </a:prstGeom>
          <a:noFill/>
          <a:ln w="38100" cap="flat" cmpd="sng" algn="ctr">
            <a:solidFill>
              <a:srgbClr val="6817FF"/>
            </a:solidFill>
            <a:prstDash val="solid"/>
            <a:round/>
            <a:headEnd type="none" w="med" len="med"/>
            <a:tailEnd type="none" w="med" len="med"/>
          </a:ln>
          <a:effectLst/>
        </p:spPr>
        <p:txBody>
          <a:bodyPr vert="horz" wrap="square" lIns="0" tIns="0" rIns="243840" bIns="0" numCol="1" rtlCol="0" anchor="t" anchorCtr="0" compatLnSpc="1">
            <a:prstTxWarp prst="textNoShape">
              <a:avLst/>
            </a:prstTxWarp>
          </a:bodyPr>
          <a:lstStyle/>
          <a:p>
            <a:pPr fontAlgn="base">
              <a:spcBef>
                <a:spcPct val="50000"/>
              </a:spcBef>
              <a:spcAft>
                <a:spcPct val="0"/>
              </a:spcAft>
            </a:pPr>
            <a:endParaRPr lang="zh-CN" altLang="en-US" sz="3200" dirty="0">
              <a:solidFill>
                <a:srgbClr val="000000"/>
              </a:solidFill>
            </a:endParaRP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115</a:t>
            </a:fld>
            <a:endParaRPr lang="en-US" altLang="zh-CN" dirty="0"/>
          </a:p>
        </p:txBody>
      </p:sp>
    </p:spTree>
    <p:extLst>
      <p:ext uri="{BB962C8B-B14F-4D97-AF65-F5344CB8AC3E}">
        <p14:creationId xmlns:p14="http://schemas.microsoft.com/office/powerpoint/2010/main" val="30327182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A078F82-378E-4049-B9D1-35C05875777C}"/>
              </a:ext>
            </a:extLst>
          </p:cNvPr>
          <p:cNvPicPr>
            <a:picLocks noChangeAspect="1"/>
          </p:cNvPicPr>
          <p:nvPr/>
        </p:nvPicPr>
        <p:blipFill rotWithShape="1">
          <a:blip r:embed="rId3"/>
          <a:srcRect b="22795"/>
          <a:stretch/>
        </p:blipFill>
        <p:spPr>
          <a:xfrm>
            <a:off x="8078680" y="1580406"/>
            <a:ext cx="3587559" cy="3600704"/>
          </a:xfrm>
          <a:prstGeom prst="rect">
            <a:avLst/>
          </a:prstGeom>
        </p:spPr>
      </p:pic>
      <p:sp>
        <p:nvSpPr>
          <p:cNvPr id="15" name="圆角矩形 14"/>
          <p:cNvSpPr/>
          <p:nvPr/>
        </p:nvSpPr>
        <p:spPr>
          <a:xfrm>
            <a:off x="169335" y="237067"/>
            <a:ext cx="11441028" cy="790223"/>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科睿唯安知乎机构号</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即刻关注科研热点</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116</a:t>
            </a:fld>
            <a:endParaRPr lang="en-US" altLang="zh-CN" dirty="0"/>
          </a:p>
        </p:txBody>
      </p:sp>
      <p:pic>
        <p:nvPicPr>
          <p:cNvPr id="5" name="图片 4">
            <a:extLst>
              <a:ext uri="{FF2B5EF4-FFF2-40B4-BE49-F238E27FC236}">
                <a16:creationId xmlns:a16="http://schemas.microsoft.com/office/drawing/2014/main" id="{B9E53745-4C6B-4954-827F-CEA440FD6123}"/>
              </a:ext>
            </a:extLst>
          </p:cNvPr>
          <p:cNvPicPr>
            <a:picLocks noChangeAspect="1"/>
          </p:cNvPicPr>
          <p:nvPr/>
        </p:nvPicPr>
        <p:blipFill rotWithShape="1">
          <a:blip r:embed="rId4"/>
          <a:srcRect t="2024"/>
          <a:stretch/>
        </p:blipFill>
        <p:spPr>
          <a:xfrm>
            <a:off x="287242" y="1666167"/>
            <a:ext cx="7401416" cy="3429182"/>
          </a:xfrm>
          <a:prstGeom prst="rect">
            <a:avLst/>
          </a:prstGeom>
        </p:spPr>
      </p:pic>
    </p:spTree>
    <p:extLst>
      <p:ext uri="{BB962C8B-B14F-4D97-AF65-F5344CB8AC3E}">
        <p14:creationId xmlns:p14="http://schemas.microsoft.com/office/powerpoint/2010/main" val="139181135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747D25-0A90-4942-A4A4-499332B02DCF}"/>
              </a:ext>
            </a:extLst>
          </p:cNvPr>
          <p:cNvSpPr>
            <a:spLocks noGrp="1"/>
          </p:cNvSpPr>
          <p:nvPr>
            <p:ph type="body" sz="quarter" idx="13"/>
          </p:nvPr>
        </p:nvSpPr>
        <p:spPr/>
        <p:txBody>
          <a:bodyPr/>
          <a:lstStyle/>
          <a:p>
            <a:r>
              <a:rPr lang="en-GB"/>
              <a:t>Thank you</a:t>
            </a:r>
            <a:endParaRPr lang="en-GB" dirty="0"/>
          </a:p>
        </p:txBody>
      </p:sp>
      <p:sp>
        <p:nvSpPr>
          <p:cNvPr id="3" name="Text Placeholder 2">
            <a:extLst>
              <a:ext uri="{FF2B5EF4-FFF2-40B4-BE49-F238E27FC236}">
                <a16:creationId xmlns:a16="http://schemas.microsoft.com/office/drawing/2014/main" id="{2734D413-7D3F-9D40-B632-68192506F733}"/>
              </a:ext>
            </a:extLst>
          </p:cNvPr>
          <p:cNvSpPr>
            <a:spLocks noGrp="1"/>
          </p:cNvSpPr>
          <p:nvPr>
            <p:ph type="body" sz="quarter" idx="14"/>
          </p:nvPr>
        </p:nvSpPr>
        <p:spPr>
          <a:xfrm>
            <a:off x="373062" y="5064711"/>
            <a:ext cx="5615999" cy="249299"/>
          </a:xfrm>
        </p:spPr>
        <p:txBody>
          <a:bodyPr/>
          <a:lstStyle/>
          <a:p>
            <a:r>
              <a:rPr lang="zh-CN" altLang="en-US" dirty="0"/>
              <a:t>王振</a:t>
            </a:r>
            <a:endParaRPr lang="en-GB" dirty="0"/>
          </a:p>
        </p:txBody>
      </p:sp>
      <p:sp>
        <p:nvSpPr>
          <p:cNvPr id="12" name="Text Placeholder 3">
            <a:extLst>
              <a:ext uri="{FF2B5EF4-FFF2-40B4-BE49-F238E27FC236}">
                <a16:creationId xmlns:a16="http://schemas.microsoft.com/office/drawing/2014/main" id="{A37176B3-6E1E-40B2-AE4B-38F3C0F4C1B6}"/>
              </a:ext>
            </a:extLst>
          </p:cNvPr>
          <p:cNvSpPr txBox="1">
            <a:spLocks/>
          </p:cNvSpPr>
          <p:nvPr/>
        </p:nvSpPr>
        <p:spPr>
          <a:xfrm>
            <a:off x="373060" y="5367435"/>
            <a:ext cx="5615999" cy="249299"/>
          </a:xfrm>
          <a:prstGeom prst="rect">
            <a:avLst/>
          </a:prstGeom>
        </p:spPr>
        <p:txBody>
          <a:bodyPr vert="horz" wrap="square" lIns="0" tIns="0" rIns="0" bIns="0" rtlCol="0">
            <a:spAutoFit/>
          </a:bodyPr>
          <a:lstStyle>
            <a:lvl1pPr marL="0" indent="0" algn="l" defTabSz="914377" rtl="0" eaLnBrk="1" latinLnBrk="0" hangingPunct="1">
              <a:lnSpc>
                <a:spcPct val="90000"/>
              </a:lnSpc>
              <a:spcBef>
                <a:spcPts val="0"/>
              </a:spcBef>
              <a:spcAft>
                <a:spcPts val="600"/>
              </a:spcAft>
              <a:buClr>
                <a:schemeClr val="accent1"/>
              </a:buClr>
              <a:buFont typeface="Arial" panose="020B0604020202020204" pitchFamily="34" charset="0"/>
              <a:buNone/>
              <a:defRPr sz="1800" kern="1200" baseline="0">
                <a:solidFill>
                  <a:schemeClr val="bg1"/>
                </a:solidFill>
                <a:latin typeface="+mn-lt"/>
                <a:ea typeface="+mn-ea"/>
                <a:cs typeface="+mn-cs"/>
              </a:defRPr>
            </a:lvl1pPr>
            <a:lvl2pPr marL="792000" indent="-504000" algn="l" defTabSz="914377" rtl="0" eaLnBrk="1" latinLnBrk="0" hangingPunct="1">
              <a:lnSpc>
                <a:spcPct val="90000"/>
              </a:lnSpc>
              <a:spcBef>
                <a:spcPts val="500"/>
              </a:spcBef>
              <a:spcAft>
                <a:spcPts val="600"/>
              </a:spcAft>
              <a:buClr>
                <a:schemeClr val="accent1"/>
              </a:buClr>
              <a:buFont typeface=".AppleSystemUIFont"/>
              <a:buChar char="–"/>
              <a:defRPr sz="4600" kern="1200">
                <a:solidFill>
                  <a:schemeClr val="tx1"/>
                </a:solidFill>
                <a:latin typeface="+mn-lt"/>
                <a:ea typeface="+mn-ea"/>
                <a:cs typeface="+mn-cs"/>
              </a:defRPr>
            </a:lvl2pPr>
            <a:lvl3pPr marL="1008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3pPr>
            <a:lvl4pPr marL="1224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4pPr>
            <a:lvl5pPr marL="1440000" indent="-504000" algn="l" defTabSz="914377" rtl="0" eaLnBrk="1" latinLnBrk="0" hangingPunct="1">
              <a:lnSpc>
                <a:spcPct val="90000"/>
              </a:lnSpc>
              <a:spcBef>
                <a:spcPts val="500"/>
              </a:spcBef>
              <a:spcAft>
                <a:spcPts val="600"/>
              </a:spcAft>
              <a:buClr>
                <a:schemeClr val="accent1"/>
              </a:buClr>
              <a:buFont typeface=".AppleSystemUIFont"/>
              <a:buChar char="–"/>
              <a:defRPr sz="2400" kern="1200">
                <a:solidFill>
                  <a:schemeClr val="tx1"/>
                </a:solidFill>
                <a:latin typeface="+mn-lt"/>
                <a:ea typeface="+mn-ea"/>
                <a:cs typeface="+mn-cs"/>
              </a:defRPr>
            </a:lvl5pPr>
            <a:lvl6pPr marL="1656000" indent="-504000" algn="l" defTabSz="914377" rtl="0" eaLnBrk="1" latinLnBrk="0" hangingPunct="1">
              <a:lnSpc>
                <a:spcPct val="90000"/>
              </a:lnSpc>
              <a:spcBef>
                <a:spcPts val="500"/>
              </a:spcBef>
              <a:buFont typeface=".AppleSystemUIFont"/>
              <a:buChar char="–"/>
              <a:defRPr sz="1800" kern="1200">
                <a:solidFill>
                  <a:schemeClr val="bg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err="1"/>
              <a:t>Zhen.wang</a:t>
            </a:r>
            <a:r>
              <a:rPr lang="en-GB" dirty="0"/>
              <a:t>@clarivate.com</a:t>
            </a:r>
          </a:p>
        </p:txBody>
      </p:sp>
      <p:sp>
        <p:nvSpPr>
          <p:cNvPr id="16" name="Text Placeholder 3">
            <a:extLst>
              <a:ext uri="{FF2B5EF4-FFF2-40B4-BE49-F238E27FC236}">
                <a16:creationId xmlns:a16="http://schemas.microsoft.com/office/drawing/2014/main" id="{D6704F53-E04F-4371-B206-14EAEC753240}"/>
              </a:ext>
            </a:extLst>
          </p:cNvPr>
          <p:cNvSpPr txBox="1">
            <a:spLocks/>
          </p:cNvSpPr>
          <p:nvPr/>
        </p:nvSpPr>
        <p:spPr>
          <a:xfrm>
            <a:off x="373059" y="5748640"/>
            <a:ext cx="5615999" cy="575542"/>
          </a:xfrm>
          <a:prstGeom prst="rect">
            <a:avLst/>
          </a:prstGeom>
        </p:spPr>
        <p:txBody>
          <a:bodyPr vert="horz" wrap="square" lIns="0" tIns="0" rIns="0" bIns="0" rtlCol="0">
            <a:spAutoFit/>
          </a:bodyPr>
          <a:lstStyle>
            <a:lvl1pPr marL="0" indent="0" algn="l" defTabSz="914377" rtl="0" eaLnBrk="1" latinLnBrk="0" hangingPunct="1">
              <a:lnSpc>
                <a:spcPct val="90000"/>
              </a:lnSpc>
              <a:spcBef>
                <a:spcPts val="0"/>
              </a:spcBef>
              <a:spcAft>
                <a:spcPts val="600"/>
              </a:spcAft>
              <a:buClr>
                <a:schemeClr val="accent1"/>
              </a:buClr>
              <a:buFont typeface="Arial" panose="020B0604020202020204" pitchFamily="34" charset="0"/>
              <a:buNone/>
              <a:defRPr sz="1800" kern="1200" baseline="0">
                <a:solidFill>
                  <a:schemeClr val="bg1"/>
                </a:solidFill>
                <a:latin typeface="+mn-lt"/>
                <a:ea typeface="+mn-ea"/>
                <a:cs typeface="+mn-cs"/>
              </a:defRPr>
            </a:lvl1pPr>
            <a:lvl2pPr marL="792000" indent="-504000" algn="l" defTabSz="914377" rtl="0" eaLnBrk="1" latinLnBrk="0" hangingPunct="1">
              <a:lnSpc>
                <a:spcPct val="90000"/>
              </a:lnSpc>
              <a:spcBef>
                <a:spcPts val="500"/>
              </a:spcBef>
              <a:spcAft>
                <a:spcPts val="600"/>
              </a:spcAft>
              <a:buClr>
                <a:schemeClr val="accent1"/>
              </a:buClr>
              <a:buFont typeface=".AppleSystemUIFont"/>
              <a:buChar char="–"/>
              <a:defRPr sz="4600" kern="1200">
                <a:solidFill>
                  <a:schemeClr val="tx1"/>
                </a:solidFill>
                <a:latin typeface="+mn-lt"/>
                <a:ea typeface="+mn-ea"/>
                <a:cs typeface="+mn-cs"/>
              </a:defRPr>
            </a:lvl2pPr>
            <a:lvl3pPr marL="1008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3pPr>
            <a:lvl4pPr marL="1224000" indent="-504000" algn="l" defTabSz="914377" rtl="0" eaLnBrk="1" latinLnBrk="0" hangingPunct="1">
              <a:lnSpc>
                <a:spcPct val="90000"/>
              </a:lnSpc>
              <a:spcBef>
                <a:spcPts val="500"/>
              </a:spcBef>
              <a:spcAft>
                <a:spcPts val="600"/>
              </a:spcAft>
              <a:buClr>
                <a:schemeClr val="accent1"/>
              </a:buClr>
              <a:buFont typeface=".AppleSystemUIFont"/>
              <a:buChar char="–"/>
              <a:defRPr sz="3000" kern="1200">
                <a:solidFill>
                  <a:schemeClr val="tx1"/>
                </a:solidFill>
                <a:latin typeface="+mn-lt"/>
                <a:ea typeface="+mn-ea"/>
                <a:cs typeface="+mn-cs"/>
              </a:defRPr>
            </a:lvl4pPr>
            <a:lvl5pPr marL="1440000" indent="-504000" algn="l" defTabSz="914377" rtl="0" eaLnBrk="1" latinLnBrk="0" hangingPunct="1">
              <a:lnSpc>
                <a:spcPct val="90000"/>
              </a:lnSpc>
              <a:spcBef>
                <a:spcPts val="500"/>
              </a:spcBef>
              <a:spcAft>
                <a:spcPts val="600"/>
              </a:spcAft>
              <a:buClr>
                <a:schemeClr val="accent1"/>
              </a:buClr>
              <a:buFont typeface=".AppleSystemUIFont"/>
              <a:buChar char="–"/>
              <a:defRPr sz="2400" kern="1200">
                <a:solidFill>
                  <a:schemeClr val="tx1"/>
                </a:solidFill>
                <a:latin typeface="+mn-lt"/>
                <a:ea typeface="+mn-ea"/>
                <a:cs typeface="+mn-cs"/>
              </a:defRPr>
            </a:lvl5pPr>
            <a:lvl6pPr marL="1656000" indent="-504000" algn="l" defTabSz="914377" rtl="0" eaLnBrk="1" latinLnBrk="0" hangingPunct="1">
              <a:lnSpc>
                <a:spcPct val="90000"/>
              </a:lnSpc>
              <a:spcBef>
                <a:spcPts val="500"/>
              </a:spcBef>
              <a:buFont typeface=".AppleSystemUIFont"/>
              <a:buChar char="–"/>
              <a:defRPr sz="1800" kern="1200">
                <a:solidFill>
                  <a:schemeClr val="bg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技术支持热线：</a:t>
            </a:r>
            <a:r>
              <a:rPr lang="en-US" altLang="zh-CN" dirty="0"/>
              <a:t>400 8822 031</a:t>
            </a:r>
          </a:p>
          <a:p>
            <a:r>
              <a:rPr lang="zh-CN" altLang="en-US" dirty="0"/>
              <a:t>技术支持邮箱：</a:t>
            </a:r>
            <a:r>
              <a:rPr lang="en-GB" dirty="0"/>
              <a:t>ts.support.china@clarivate.com </a:t>
            </a:r>
          </a:p>
        </p:txBody>
      </p:sp>
    </p:spTree>
    <p:extLst>
      <p:ext uri="{BB962C8B-B14F-4D97-AF65-F5344CB8AC3E}">
        <p14:creationId xmlns:p14="http://schemas.microsoft.com/office/powerpoint/2010/main" val="9450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8"/>
          <p:cNvGrpSpPr>
            <a:grpSpLocks/>
          </p:cNvGrpSpPr>
          <p:nvPr/>
        </p:nvGrpSpPr>
        <p:grpSpPr bwMode="auto">
          <a:xfrm>
            <a:off x="4245056" y="3040818"/>
            <a:ext cx="1966913" cy="1643063"/>
            <a:chOff x="4831544" y="4691718"/>
            <a:chExt cx="1966821" cy="1642821"/>
          </a:xfrm>
        </p:grpSpPr>
        <p:pic>
          <p:nvPicPr>
            <p:cNvPr id="3" name="Picture 31" descr="WoSfullrec"/>
            <p:cNvPicPr>
              <a:picLocks noChangeAspect="1" noChangeArrowheads="1"/>
            </p:cNvPicPr>
            <p:nvPr/>
          </p:nvPicPr>
          <p:blipFill>
            <a:blip r:embed="rId3" cstate="print"/>
            <a:srcRect/>
            <a:stretch>
              <a:fillRect/>
            </a:stretch>
          </p:blipFill>
          <p:spPr bwMode="auto">
            <a:xfrm>
              <a:off x="5631607" y="5539318"/>
              <a:ext cx="695293" cy="795221"/>
            </a:xfrm>
            <a:prstGeom prst="rect">
              <a:avLst/>
            </a:prstGeom>
            <a:ln>
              <a:noFill/>
            </a:ln>
            <a:effectLst>
              <a:outerShdw blurRad="292100" dist="139700" dir="2700000" algn="tl" rotWithShape="0">
                <a:srgbClr val="333333">
                  <a:alpha val="65000"/>
                </a:srgbClr>
              </a:outerShdw>
            </a:effectLst>
          </p:spPr>
        </p:pic>
        <p:pic>
          <p:nvPicPr>
            <p:cNvPr id="4" name="Picture 8" descr="WoSfullrec"/>
            <p:cNvPicPr>
              <a:picLocks noChangeAspect="1" noChangeArrowheads="1"/>
            </p:cNvPicPr>
            <p:nvPr/>
          </p:nvPicPr>
          <p:blipFill>
            <a:blip r:embed="rId3" cstate="print"/>
            <a:srcRect/>
            <a:stretch>
              <a:fillRect/>
            </a:stretch>
          </p:blipFill>
          <p:spPr bwMode="auto">
            <a:xfrm>
              <a:off x="4831544" y="4956792"/>
              <a:ext cx="695293" cy="795220"/>
            </a:xfrm>
            <a:prstGeom prst="rect">
              <a:avLst/>
            </a:prstGeom>
            <a:ln>
              <a:noFill/>
            </a:ln>
            <a:effectLst>
              <a:outerShdw blurRad="292100" dist="139700" dir="2700000" algn="tl" rotWithShape="0">
                <a:srgbClr val="333333">
                  <a:alpha val="65000"/>
                </a:srgbClr>
              </a:outerShdw>
            </a:effectLst>
          </p:spPr>
        </p:pic>
        <p:pic>
          <p:nvPicPr>
            <p:cNvPr id="5" name="Picture 9" descr="WoSfullrec"/>
            <p:cNvPicPr>
              <a:picLocks noChangeAspect="1" noChangeArrowheads="1"/>
            </p:cNvPicPr>
            <p:nvPr/>
          </p:nvPicPr>
          <p:blipFill>
            <a:blip r:embed="rId3" cstate="print"/>
            <a:srcRect/>
            <a:stretch>
              <a:fillRect/>
            </a:stretch>
          </p:blipFill>
          <p:spPr bwMode="auto">
            <a:xfrm>
              <a:off x="5468102" y="4691718"/>
              <a:ext cx="693705" cy="795221"/>
            </a:xfrm>
            <a:prstGeom prst="rect">
              <a:avLst/>
            </a:prstGeom>
            <a:ln>
              <a:noFill/>
            </a:ln>
            <a:effectLst>
              <a:outerShdw blurRad="292100" dist="139700" dir="2700000" algn="tl" rotWithShape="0">
                <a:srgbClr val="333333">
                  <a:alpha val="65000"/>
                </a:srgbClr>
              </a:outerShdw>
            </a:effectLst>
          </p:spPr>
        </p:pic>
        <p:sp>
          <p:nvSpPr>
            <p:cNvPr id="6" name="Text Box 25"/>
            <p:cNvSpPr txBox="1">
              <a:spLocks noChangeArrowheads="1"/>
            </p:cNvSpPr>
            <p:nvPr/>
          </p:nvSpPr>
          <p:spPr bwMode="auto">
            <a:xfrm>
              <a:off x="5626844" y="4850447"/>
              <a:ext cx="433393" cy="161687"/>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2004</a:t>
              </a:r>
            </a:p>
          </p:txBody>
        </p:sp>
        <p:sp>
          <p:nvSpPr>
            <p:cNvPr id="7" name="Text Box 26"/>
            <p:cNvSpPr txBox="1">
              <a:spLocks noChangeArrowheads="1"/>
            </p:cNvSpPr>
            <p:nvPr/>
          </p:nvSpPr>
          <p:spPr bwMode="auto">
            <a:xfrm>
              <a:off x="5049020" y="5464718"/>
              <a:ext cx="439738" cy="161687"/>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2008</a:t>
              </a:r>
            </a:p>
          </p:txBody>
        </p:sp>
        <p:pic>
          <p:nvPicPr>
            <p:cNvPr id="8" name="Picture 27" descr="WoSfullrec"/>
            <p:cNvPicPr>
              <a:picLocks noChangeAspect="1" noChangeArrowheads="1"/>
            </p:cNvPicPr>
            <p:nvPr/>
          </p:nvPicPr>
          <p:blipFill>
            <a:blip r:embed="rId3" cstate="print"/>
            <a:srcRect/>
            <a:stretch>
              <a:fillRect/>
            </a:stretch>
          </p:blipFill>
          <p:spPr bwMode="auto">
            <a:xfrm>
              <a:off x="6103072" y="4798065"/>
              <a:ext cx="695293" cy="793633"/>
            </a:xfrm>
            <a:prstGeom prst="rect">
              <a:avLst/>
            </a:prstGeom>
            <a:ln>
              <a:noFill/>
            </a:ln>
            <a:effectLst>
              <a:outerShdw blurRad="292100" dist="139700" dir="2700000" algn="tl" rotWithShape="0">
                <a:srgbClr val="333333">
                  <a:alpha val="65000"/>
                </a:srgbClr>
              </a:outerShdw>
            </a:effectLst>
          </p:spPr>
        </p:pic>
        <p:sp>
          <p:nvSpPr>
            <p:cNvPr id="9" name="Text Box 28"/>
            <p:cNvSpPr txBox="1">
              <a:spLocks noChangeArrowheads="1"/>
            </p:cNvSpPr>
            <p:nvPr/>
          </p:nvSpPr>
          <p:spPr bwMode="auto">
            <a:xfrm>
              <a:off x="6263402" y="5094884"/>
              <a:ext cx="439747" cy="161687"/>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2002</a:t>
              </a:r>
            </a:p>
          </p:txBody>
        </p:sp>
        <p:sp>
          <p:nvSpPr>
            <p:cNvPr id="10" name="Text Box 32"/>
            <p:cNvSpPr txBox="1">
              <a:spLocks noChangeArrowheads="1"/>
            </p:cNvSpPr>
            <p:nvPr/>
          </p:nvSpPr>
          <p:spPr bwMode="auto">
            <a:xfrm>
              <a:off x="5791936" y="5942485"/>
              <a:ext cx="482604" cy="161687"/>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1994</a:t>
              </a:r>
            </a:p>
          </p:txBody>
        </p:sp>
      </p:grpSp>
      <p:grpSp>
        <p:nvGrpSpPr>
          <p:cNvPr id="11" name="Group 46"/>
          <p:cNvGrpSpPr>
            <a:grpSpLocks/>
          </p:cNvGrpSpPr>
          <p:nvPr/>
        </p:nvGrpSpPr>
        <p:grpSpPr bwMode="auto">
          <a:xfrm>
            <a:off x="4673715" y="1397745"/>
            <a:ext cx="1612900" cy="1719263"/>
            <a:chOff x="5408815" y="1827675"/>
            <a:chExt cx="1613256" cy="1719628"/>
          </a:xfrm>
        </p:grpSpPr>
        <p:pic>
          <p:nvPicPr>
            <p:cNvPr id="12" name="Picture 2" descr="WoSfullrec"/>
            <p:cNvPicPr>
              <a:picLocks noChangeAspect="1" noChangeArrowheads="1"/>
            </p:cNvPicPr>
            <p:nvPr/>
          </p:nvPicPr>
          <p:blipFill>
            <a:blip r:embed="rId3" cstate="print"/>
            <a:srcRect/>
            <a:stretch>
              <a:fillRect/>
            </a:stretch>
          </p:blipFill>
          <p:spPr bwMode="auto">
            <a:xfrm>
              <a:off x="5739088" y="1827675"/>
              <a:ext cx="692303" cy="795507"/>
            </a:xfrm>
            <a:prstGeom prst="rect">
              <a:avLst/>
            </a:prstGeom>
            <a:ln>
              <a:noFill/>
            </a:ln>
            <a:effectLst>
              <a:outerShdw blurRad="292100" dist="139700" dir="2700000" algn="tl" rotWithShape="0">
                <a:srgbClr val="333333">
                  <a:alpha val="65000"/>
                </a:srgbClr>
              </a:outerShdw>
            </a:effectLst>
          </p:spPr>
        </p:pic>
        <p:sp>
          <p:nvSpPr>
            <p:cNvPr id="13" name="Text Box 3"/>
            <p:cNvSpPr txBox="1">
              <a:spLocks noChangeArrowheads="1"/>
            </p:cNvSpPr>
            <p:nvPr/>
          </p:nvSpPr>
          <p:spPr bwMode="auto">
            <a:xfrm>
              <a:off x="5902636" y="2092845"/>
              <a:ext cx="373172" cy="161745"/>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2014</a:t>
              </a:r>
            </a:p>
          </p:txBody>
        </p:sp>
        <p:pic>
          <p:nvPicPr>
            <p:cNvPr id="14" name="Picture 7" descr="WoSfullrec"/>
            <p:cNvPicPr>
              <a:picLocks noChangeAspect="1" noChangeArrowheads="1"/>
            </p:cNvPicPr>
            <p:nvPr/>
          </p:nvPicPr>
          <p:blipFill>
            <a:blip r:embed="rId3" cstate="print"/>
            <a:srcRect/>
            <a:stretch>
              <a:fillRect/>
            </a:stretch>
          </p:blipFill>
          <p:spPr bwMode="auto">
            <a:xfrm>
              <a:off x="5408815" y="2305614"/>
              <a:ext cx="695479" cy="795506"/>
            </a:xfrm>
            <a:prstGeom prst="rect">
              <a:avLst/>
            </a:prstGeom>
            <a:ln>
              <a:noFill/>
            </a:ln>
            <a:effectLst>
              <a:outerShdw blurRad="292100" dist="139700" dir="2700000" algn="tl" rotWithShape="0">
                <a:srgbClr val="333333">
                  <a:alpha val="65000"/>
                </a:srgbClr>
              </a:outerShdw>
            </a:effectLst>
          </p:spPr>
        </p:pic>
        <p:sp>
          <p:nvSpPr>
            <p:cNvPr id="15" name="Text Box 19"/>
            <p:cNvSpPr txBox="1">
              <a:spLocks noChangeArrowheads="1"/>
            </p:cNvSpPr>
            <p:nvPr/>
          </p:nvSpPr>
          <p:spPr bwMode="auto">
            <a:xfrm>
              <a:off x="5526316" y="2835953"/>
              <a:ext cx="463677" cy="161745"/>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2013</a:t>
              </a:r>
            </a:p>
          </p:txBody>
        </p:sp>
        <p:pic>
          <p:nvPicPr>
            <p:cNvPr id="16" name="Picture 23" descr="WoSfullrec"/>
            <p:cNvPicPr>
              <a:picLocks noChangeAspect="1" noChangeArrowheads="1"/>
            </p:cNvPicPr>
            <p:nvPr/>
          </p:nvPicPr>
          <p:blipFill>
            <a:blip r:embed="rId3" cstate="print"/>
            <a:srcRect/>
            <a:stretch>
              <a:fillRect/>
            </a:stretch>
          </p:blipFill>
          <p:spPr bwMode="auto">
            <a:xfrm>
              <a:off x="6326592" y="2103959"/>
              <a:ext cx="695479" cy="795507"/>
            </a:xfrm>
            <a:prstGeom prst="rect">
              <a:avLst/>
            </a:prstGeom>
            <a:ln>
              <a:noFill/>
            </a:ln>
            <a:effectLst>
              <a:outerShdw blurRad="292100" dist="139700" dir="2700000" algn="tl" rotWithShape="0">
                <a:srgbClr val="333333">
                  <a:alpha val="65000"/>
                </a:srgbClr>
              </a:outerShdw>
            </a:effectLst>
          </p:spPr>
        </p:pic>
        <p:sp>
          <p:nvSpPr>
            <p:cNvPr id="17" name="Text Box 24"/>
            <p:cNvSpPr txBox="1">
              <a:spLocks noChangeArrowheads="1"/>
            </p:cNvSpPr>
            <p:nvPr/>
          </p:nvSpPr>
          <p:spPr bwMode="auto">
            <a:xfrm>
              <a:off x="6479024" y="2305614"/>
              <a:ext cx="368412" cy="161745"/>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2011</a:t>
              </a:r>
            </a:p>
          </p:txBody>
        </p:sp>
        <p:pic>
          <p:nvPicPr>
            <p:cNvPr id="18" name="Picture 33" descr="WoSfullrec"/>
            <p:cNvPicPr>
              <a:picLocks noChangeAspect="1" noChangeArrowheads="1"/>
            </p:cNvPicPr>
            <p:nvPr/>
          </p:nvPicPr>
          <p:blipFill>
            <a:blip r:embed="rId3" cstate="print"/>
            <a:srcRect/>
            <a:stretch>
              <a:fillRect/>
            </a:stretch>
          </p:blipFill>
          <p:spPr bwMode="auto">
            <a:xfrm>
              <a:off x="6039191" y="2751796"/>
              <a:ext cx="695479" cy="795507"/>
            </a:xfrm>
            <a:prstGeom prst="rect">
              <a:avLst/>
            </a:prstGeom>
            <a:ln>
              <a:noFill/>
            </a:ln>
            <a:effectLst>
              <a:outerShdw blurRad="292100" dist="139700" dir="2700000" algn="tl" rotWithShape="0">
                <a:srgbClr val="333333">
                  <a:alpha val="65000"/>
                </a:srgbClr>
              </a:outerShdw>
            </a:effectLst>
          </p:spPr>
        </p:pic>
        <p:sp>
          <p:nvSpPr>
            <p:cNvPr id="19" name="Text Box 34"/>
            <p:cNvSpPr txBox="1">
              <a:spLocks noChangeArrowheads="1"/>
            </p:cNvSpPr>
            <p:nvPr/>
          </p:nvSpPr>
          <p:spPr bwMode="auto">
            <a:xfrm>
              <a:off x="6163043" y="3239266"/>
              <a:ext cx="470034" cy="161745"/>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2015</a:t>
              </a:r>
            </a:p>
          </p:txBody>
        </p:sp>
      </p:grpSp>
      <p:pic>
        <p:nvPicPr>
          <p:cNvPr id="20" name="Picture 18" descr="WoSfullrec"/>
          <p:cNvPicPr>
            <a:picLocks noChangeAspect="1" noChangeArrowheads="1"/>
          </p:cNvPicPr>
          <p:nvPr/>
        </p:nvPicPr>
        <p:blipFill>
          <a:blip r:embed="rId4" cstate="print"/>
          <a:srcRect/>
          <a:stretch>
            <a:fillRect/>
          </a:stretch>
        </p:blipFill>
        <p:spPr bwMode="auto">
          <a:xfrm>
            <a:off x="4618144" y="1891466"/>
            <a:ext cx="909637" cy="1039812"/>
          </a:xfrm>
          <a:prstGeom prst="rect">
            <a:avLst/>
          </a:prstGeom>
          <a:ln>
            <a:noFill/>
          </a:ln>
          <a:effectLst>
            <a:outerShdw blurRad="292100" dist="139700" dir="2700000" algn="tl" rotWithShape="0">
              <a:srgbClr val="333333">
                <a:alpha val="65000"/>
              </a:srgbClr>
            </a:outerShdw>
          </a:effectLst>
        </p:spPr>
      </p:pic>
      <p:sp>
        <p:nvSpPr>
          <p:cNvPr id="21" name="Text Box 38"/>
          <p:cNvSpPr txBox="1">
            <a:spLocks noChangeArrowheads="1"/>
          </p:cNvSpPr>
          <p:nvPr/>
        </p:nvSpPr>
        <p:spPr bwMode="auto">
          <a:xfrm>
            <a:off x="4907069" y="2396292"/>
            <a:ext cx="409587" cy="161711"/>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2010</a:t>
            </a:r>
          </a:p>
        </p:txBody>
      </p:sp>
      <p:grpSp>
        <p:nvGrpSpPr>
          <p:cNvPr id="22" name="Group 47"/>
          <p:cNvGrpSpPr>
            <a:grpSpLocks/>
          </p:cNvGrpSpPr>
          <p:nvPr/>
        </p:nvGrpSpPr>
        <p:grpSpPr bwMode="auto">
          <a:xfrm>
            <a:off x="3387831" y="1754934"/>
            <a:ext cx="1489075" cy="2055812"/>
            <a:chOff x="914400" y="3324233"/>
            <a:chExt cx="1489075" cy="2056149"/>
          </a:xfrm>
        </p:grpSpPr>
        <p:pic>
          <p:nvPicPr>
            <p:cNvPr id="23" name="Picture 5" descr="WoSfullrec"/>
            <p:cNvPicPr>
              <a:picLocks noChangeAspect="1" noChangeArrowheads="1"/>
            </p:cNvPicPr>
            <p:nvPr/>
          </p:nvPicPr>
          <p:blipFill>
            <a:blip r:embed="rId3" cstate="print"/>
            <a:srcRect/>
            <a:stretch>
              <a:fillRect/>
            </a:stretch>
          </p:blipFill>
          <p:spPr bwMode="auto">
            <a:xfrm>
              <a:off x="914400" y="3748164"/>
              <a:ext cx="695325" cy="795468"/>
            </a:xfrm>
            <a:prstGeom prst="rect">
              <a:avLst/>
            </a:prstGeom>
            <a:ln>
              <a:noFill/>
            </a:ln>
            <a:effectLst>
              <a:outerShdw blurRad="292100" dist="139700" dir="2700000" algn="tl" rotWithShape="0">
                <a:srgbClr val="333333">
                  <a:alpha val="65000"/>
                </a:srgbClr>
              </a:outerShdw>
            </a:effectLst>
          </p:spPr>
        </p:pic>
        <p:pic>
          <p:nvPicPr>
            <p:cNvPr id="24" name="Picture 6" descr="WoSfullrec"/>
            <p:cNvPicPr>
              <a:picLocks noChangeAspect="1" noChangeArrowheads="1"/>
            </p:cNvPicPr>
            <p:nvPr/>
          </p:nvPicPr>
          <p:blipFill>
            <a:blip r:embed="rId3" cstate="print"/>
            <a:srcRect/>
            <a:stretch>
              <a:fillRect/>
            </a:stretch>
          </p:blipFill>
          <p:spPr bwMode="auto">
            <a:xfrm>
              <a:off x="1392238" y="3324233"/>
              <a:ext cx="693737" cy="795467"/>
            </a:xfrm>
            <a:prstGeom prst="rect">
              <a:avLst/>
            </a:prstGeom>
            <a:ln>
              <a:noFill/>
            </a:ln>
            <a:effectLst>
              <a:outerShdw blurRad="292100" dist="139700" dir="2700000" algn="tl" rotWithShape="0">
                <a:srgbClr val="333333">
                  <a:alpha val="65000"/>
                </a:srgbClr>
              </a:outerShdw>
            </a:effectLst>
          </p:spPr>
        </p:pic>
        <p:pic>
          <p:nvPicPr>
            <p:cNvPr id="25" name="Picture 10" descr="WoSfullrec"/>
            <p:cNvPicPr>
              <a:picLocks noChangeAspect="1" noChangeArrowheads="1"/>
            </p:cNvPicPr>
            <p:nvPr/>
          </p:nvPicPr>
          <p:blipFill>
            <a:blip r:embed="rId3" cstate="print"/>
            <a:srcRect/>
            <a:stretch>
              <a:fillRect/>
            </a:stretch>
          </p:blipFill>
          <p:spPr bwMode="auto">
            <a:xfrm>
              <a:off x="1709738" y="4065716"/>
              <a:ext cx="693737" cy="795468"/>
            </a:xfrm>
            <a:prstGeom prst="rect">
              <a:avLst/>
            </a:prstGeom>
            <a:ln>
              <a:noFill/>
            </a:ln>
            <a:effectLst>
              <a:outerShdw blurRad="292100" dist="139700" dir="2700000" algn="tl" rotWithShape="0">
                <a:srgbClr val="333333">
                  <a:alpha val="65000"/>
                </a:srgbClr>
              </a:outerShdw>
            </a:effectLst>
          </p:spPr>
        </p:pic>
        <p:sp>
          <p:nvSpPr>
            <p:cNvPr id="26" name="Text Box 13"/>
            <p:cNvSpPr txBox="1">
              <a:spLocks noChangeArrowheads="1"/>
            </p:cNvSpPr>
            <p:nvPr/>
          </p:nvSpPr>
          <p:spPr bwMode="auto">
            <a:xfrm>
              <a:off x="1020763" y="4330874"/>
              <a:ext cx="396868" cy="161738"/>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2001</a:t>
              </a:r>
            </a:p>
          </p:txBody>
        </p:sp>
        <p:sp>
          <p:nvSpPr>
            <p:cNvPr id="27" name="Text Box 14"/>
            <p:cNvSpPr txBox="1">
              <a:spLocks noChangeArrowheads="1"/>
            </p:cNvSpPr>
            <p:nvPr/>
          </p:nvSpPr>
          <p:spPr bwMode="auto">
            <a:xfrm>
              <a:off x="1920875" y="4405498"/>
              <a:ext cx="425449" cy="161738"/>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2007</a:t>
              </a:r>
            </a:p>
          </p:txBody>
        </p:sp>
        <p:sp>
          <p:nvSpPr>
            <p:cNvPr id="28" name="Text Box 15"/>
            <p:cNvSpPr txBox="1">
              <a:spLocks noChangeArrowheads="1"/>
            </p:cNvSpPr>
            <p:nvPr/>
          </p:nvSpPr>
          <p:spPr bwMode="auto">
            <a:xfrm>
              <a:off x="1550987" y="3886301"/>
              <a:ext cx="438147" cy="161738"/>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1998</a:t>
              </a:r>
            </a:p>
          </p:txBody>
        </p:sp>
        <p:pic>
          <p:nvPicPr>
            <p:cNvPr id="29" name="Picture 16" descr="WoSfullrec"/>
            <p:cNvPicPr>
              <a:picLocks noChangeAspect="1" noChangeArrowheads="1"/>
            </p:cNvPicPr>
            <p:nvPr/>
          </p:nvPicPr>
          <p:blipFill>
            <a:blip r:embed="rId3" cstate="print"/>
            <a:srcRect/>
            <a:stretch>
              <a:fillRect/>
            </a:stretch>
          </p:blipFill>
          <p:spPr bwMode="auto">
            <a:xfrm>
              <a:off x="1333500" y="4584915"/>
              <a:ext cx="693738" cy="795467"/>
            </a:xfrm>
            <a:prstGeom prst="rect">
              <a:avLst/>
            </a:prstGeom>
            <a:ln>
              <a:noFill/>
            </a:ln>
            <a:effectLst>
              <a:outerShdw blurRad="292100" dist="139700" dir="2700000" algn="tl" rotWithShape="0">
                <a:srgbClr val="333333">
                  <a:alpha val="65000"/>
                </a:srgbClr>
              </a:outerShdw>
            </a:effectLst>
          </p:spPr>
        </p:pic>
        <p:sp>
          <p:nvSpPr>
            <p:cNvPr id="30" name="Text Box 17"/>
            <p:cNvSpPr txBox="1">
              <a:spLocks noChangeArrowheads="1"/>
            </p:cNvSpPr>
            <p:nvPr/>
          </p:nvSpPr>
          <p:spPr bwMode="auto">
            <a:xfrm>
              <a:off x="1492249" y="5094584"/>
              <a:ext cx="568323" cy="161738"/>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1051" b="1" dirty="0">
                  <a:solidFill>
                    <a:srgbClr val="4B4B4B"/>
                  </a:solidFill>
                  <a:latin typeface="Microsoft YaHei" pitchFamily="34" charset="-122"/>
                  <a:ea typeface="Microsoft YaHei" pitchFamily="34" charset="-122"/>
                </a:rPr>
                <a:t>2000</a:t>
              </a:r>
            </a:p>
          </p:txBody>
        </p:sp>
      </p:grpSp>
      <p:sp>
        <p:nvSpPr>
          <p:cNvPr id="31" name="右箭头 44"/>
          <p:cNvSpPr/>
          <p:nvPr/>
        </p:nvSpPr>
        <p:spPr>
          <a:xfrm>
            <a:off x="6531069" y="2418219"/>
            <a:ext cx="1357323" cy="857256"/>
          </a:xfrm>
          <a:prstGeom prst="rightArrow">
            <a:avLst/>
          </a:prstGeom>
          <a:solidFill>
            <a:srgbClr val="1AC60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ndParaRPr>
          </a:p>
        </p:txBody>
      </p:sp>
      <p:sp>
        <p:nvSpPr>
          <p:cNvPr id="32" name="TextBox 35"/>
          <p:cNvSpPr txBox="1"/>
          <p:nvPr/>
        </p:nvSpPr>
        <p:spPr>
          <a:xfrm>
            <a:off x="4030740" y="754802"/>
            <a:ext cx="2339102" cy="461665"/>
          </a:xfrm>
          <a:prstGeom prst="rect">
            <a:avLst/>
          </a:prstGeom>
          <a:solidFill>
            <a:srgbClr val="1AC604"/>
          </a:solidFill>
          <a:ln w="285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zh-CN" altLang="en-US" sz="2400" dirty="0">
                <a:solidFill>
                  <a:schemeClr val="bg1"/>
                </a:solidFill>
                <a:latin typeface="微软雅黑" pitchFamily="34" charset="-122"/>
                <a:ea typeface="微软雅黑" pitchFamily="34" charset="-122"/>
              </a:rPr>
              <a:t>科技文献数据库</a:t>
            </a:r>
            <a:endParaRPr lang="en-US" sz="2400" dirty="0">
              <a:solidFill>
                <a:schemeClr val="bg1"/>
              </a:solidFill>
              <a:latin typeface="微软雅黑" pitchFamily="34" charset="-122"/>
              <a:ea typeface="微软雅黑" pitchFamily="34" charset="-122"/>
            </a:endParaRPr>
          </a:p>
        </p:txBody>
      </p:sp>
      <p:grpSp>
        <p:nvGrpSpPr>
          <p:cNvPr id="33" name="组合 48"/>
          <p:cNvGrpSpPr/>
          <p:nvPr/>
        </p:nvGrpSpPr>
        <p:grpSpPr>
          <a:xfrm>
            <a:off x="8102707" y="376473"/>
            <a:ext cx="3738580" cy="5127804"/>
            <a:chOff x="4857752" y="1511129"/>
            <a:chExt cx="3738580" cy="5127804"/>
          </a:xfrm>
        </p:grpSpPr>
        <p:pic>
          <p:nvPicPr>
            <p:cNvPr id="34" name="Picture 9"/>
            <p:cNvPicPr>
              <a:picLocks noChangeAspect="1" noChangeArrowheads="1"/>
            </p:cNvPicPr>
            <p:nvPr/>
          </p:nvPicPr>
          <p:blipFill>
            <a:blip r:embed="rId5" cstate="print"/>
            <a:srcRect/>
            <a:stretch>
              <a:fillRect/>
            </a:stretch>
          </p:blipFill>
          <p:spPr bwMode="auto">
            <a:xfrm>
              <a:off x="5929322" y="2143116"/>
              <a:ext cx="1314450" cy="1714500"/>
            </a:xfrm>
            <a:prstGeom prst="rect">
              <a:avLst/>
            </a:prstGeom>
            <a:ln>
              <a:noFill/>
            </a:ln>
            <a:effectLst>
              <a:outerShdw blurRad="292100" dist="139700" dir="2700000" algn="tl" rotWithShape="0">
                <a:srgbClr val="333333">
                  <a:alpha val="65000"/>
                </a:srgbClr>
              </a:outerShdw>
            </a:effectLst>
          </p:spPr>
        </p:pic>
        <p:pic>
          <p:nvPicPr>
            <p:cNvPr id="35" name="Picture 8"/>
            <p:cNvPicPr>
              <a:picLocks noChangeAspect="1" noChangeArrowheads="1"/>
            </p:cNvPicPr>
            <p:nvPr/>
          </p:nvPicPr>
          <p:blipFill>
            <a:blip r:embed="rId6" cstate="print"/>
            <a:srcRect/>
            <a:stretch>
              <a:fillRect/>
            </a:stretch>
          </p:blipFill>
          <p:spPr bwMode="auto">
            <a:xfrm>
              <a:off x="5786446" y="4719637"/>
              <a:ext cx="1190625" cy="1543050"/>
            </a:xfrm>
            <a:prstGeom prst="rect">
              <a:avLst/>
            </a:prstGeom>
            <a:ln>
              <a:noFill/>
            </a:ln>
            <a:effectLst>
              <a:outerShdw blurRad="292100" dist="139700" dir="2700000" algn="tl" rotWithShape="0">
                <a:srgbClr val="333333">
                  <a:alpha val="65000"/>
                </a:srgbClr>
              </a:outerShdw>
            </a:effectLst>
          </p:spPr>
        </p:pic>
        <p:pic>
          <p:nvPicPr>
            <p:cNvPr id="36" name="Picture 7"/>
            <p:cNvPicPr>
              <a:picLocks noChangeAspect="1" noChangeArrowheads="1"/>
            </p:cNvPicPr>
            <p:nvPr/>
          </p:nvPicPr>
          <p:blipFill>
            <a:blip r:embed="rId7" cstate="print"/>
            <a:srcRect/>
            <a:stretch>
              <a:fillRect/>
            </a:stretch>
          </p:blipFill>
          <p:spPr bwMode="auto">
            <a:xfrm>
              <a:off x="7358082" y="3286124"/>
              <a:ext cx="1238250" cy="1609725"/>
            </a:xfrm>
            <a:prstGeom prst="rect">
              <a:avLst/>
            </a:prstGeom>
            <a:ln>
              <a:noFill/>
            </a:ln>
            <a:effectLst>
              <a:outerShdw blurRad="292100" dist="139700" dir="2700000" algn="tl" rotWithShape="0">
                <a:srgbClr val="333333">
                  <a:alpha val="65000"/>
                </a:srgbClr>
              </a:outerShdw>
            </a:effectLst>
          </p:spPr>
        </p:pic>
        <p:pic>
          <p:nvPicPr>
            <p:cNvPr id="37" name="Picture 6"/>
            <p:cNvPicPr>
              <a:picLocks noChangeAspect="1" noChangeArrowheads="1"/>
            </p:cNvPicPr>
            <p:nvPr/>
          </p:nvPicPr>
          <p:blipFill>
            <a:blip r:embed="rId8" cstate="print"/>
            <a:srcRect/>
            <a:stretch>
              <a:fillRect/>
            </a:stretch>
          </p:blipFill>
          <p:spPr bwMode="auto">
            <a:xfrm>
              <a:off x="7286644" y="2147869"/>
              <a:ext cx="1238250" cy="1552575"/>
            </a:xfrm>
            <a:prstGeom prst="rect">
              <a:avLst/>
            </a:prstGeom>
            <a:ln>
              <a:noFill/>
            </a:ln>
            <a:effectLst>
              <a:outerShdw blurRad="292100" dist="139700" dir="2700000" algn="tl" rotWithShape="0">
                <a:srgbClr val="333333">
                  <a:alpha val="65000"/>
                </a:srgbClr>
              </a:outerShdw>
            </a:effectLst>
          </p:spPr>
        </p:pic>
        <p:pic>
          <p:nvPicPr>
            <p:cNvPr id="38" name="Picture 2"/>
            <p:cNvPicPr>
              <a:picLocks noChangeAspect="1" noChangeArrowheads="1"/>
            </p:cNvPicPr>
            <p:nvPr/>
          </p:nvPicPr>
          <p:blipFill>
            <a:blip r:embed="rId9" cstate="print"/>
            <a:srcRect/>
            <a:stretch>
              <a:fillRect/>
            </a:stretch>
          </p:blipFill>
          <p:spPr bwMode="auto">
            <a:xfrm>
              <a:off x="4857752" y="2214554"/>
              <a:ext cx="1209675" cy="1733550"/>
            </a:xfrm>
            <a:prstGeom prst="rect">
              <a:avLst/>
            </a:prstGeom>
            <a:ln>
              <a:noFill/>
            </a:ln>
            <a:effectLst>
              <a:outerShdw blurRad="292100" dist="139700" dir="2700000" algn="tl" rotWithShape="0">
                <a:srgbClr val="333333">
                  <a:alpha val="65000"/>
                </a:srgbClr>
              </a:outerShdw>
            </a:effectLst>
          </p:spPr>
        </p:pic>
        <p:pic>
          <p:nvPicPr>
            <p:cNvPr id="39" name="Picture 2"/>
            <p:cNvPicPr>
              <a:picLocks noChangeAspect="1" noChangeArrowheads="1"/>
            </p:cNvPicPr>
            <p:nvPr/>
          </p:nvPicPr>
          <p:blipFill>
            <a:blip r:embed="rId10" cstate="print"/>
            <a:srcRect/>
            <a:stretch>
              <a:fillRect/>
            </a:stretch>
          </p:blipFill>
          <p:spPr bwMode="auto">
            <a:xfrm>
              <a:off x="5929322" y="2576497"/>
              <a:ext cx="1785950" cy="2240155"/>
            </a:xfrm>
            <a:prstGeom prst="rect">
              <a:avLst/>
            </a:prstGeom>
            <a:ln>
              <a:noFill/>
            </a:ln>
            <a:effectLst>
              <a:outerShdw blurRad="292100" dist="139700" dir="2700000" algn="tl" rotWithShape="0">
                <a:srgbClr val="333333">
                  <a:alpha val="65000"/>
                </a:srgbClr>
              </a:outerShdw>
            </a:effectLst>
          </p:spPr>
        </p:pic>
        <p:pic>
          <p:nvPicPr>
            <p:cNvPr id="40" name="Picture 3"/>
            <p:cNvPicPr>
              <a:picLocks noChangeAspect="1" noChangeArrowheads="1"/>
            </p:cNvPicPr>
            <p:nvPr/>
          </p:nvPicPr>
          <p:blipFill>
            <a:blip r:embed="rId11" cstate="print"/>
            <a:srcRect/>
            <a:stretch>
              <a:fillRect/>
            </a:stretch>
          </p:blipFill>
          <p:spPr bwMode="auto">
            <a:xfrm>
              <a:off x="4857752" y="3786190"/>
              <a:ext cx="1714512" cy="2241112"/>
            </a:xfrm>
            <a:prstGeom prst="rect">
              <a:avLst/>
            </a:prstGeom>
            <a:ln>
              <a:noFill/>
            </a:ln>
            <a:effectLst>
              <a:outerShdw blurRad="292100" dist="139700" dir="2700000" algn="tl" rotWithShape="0">
                <a:srgbClr val="333333">
                  <a:alpha val="65000"/>
                </a:srgbClr>
              </a:outerShdw>
            </a:effectLst>
          </p:spPr>
        </p:pic>
        <p:sp>
          <p:nvSpPr>
            <p:cNvPr id="41" name="TextBox 44"/>
            <p:cNvSpPr txBox="1"/>
            <p:nvPr/>
          </p:nvSpPr>
          <p:spPr>
            <a:xfrm>
              <a:off x="5289485" y="1511129"/>
              <a:ext cx="2646878" cy="461665"/>
            </a:xfrm>
            <a:prstGeom prst="rect">
              <a:avLst/>
            </a:prstGeom>
            <a:solidFill>
              <a:srgbClr val="1AC60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zh-CN" altLang="en-US" sz="2400" dirty="0">
                  <a:solidFill>
                    <a:schemeClr val="bg1"/>
                  </a:solidFill>
                  <a:latin typeface="微软雅黑" pitchFamily="34" charset="-122"/>
                  <a:ea typeface="微软雅黑" pitchFamily="34" charset="-122"/>
                </a:rPr>
                <a:t>全球优质科技文献</a:t>
              </a:r>
              <a:endParaRPr lang="en-US" sz="2400" dirty="0">
                <a:solidFill>
                  <a:schemeClr val="bg1"/>
                </a:solidFill>
                <a:latin typeface="微软雅黑" pitchFamily="34" charset="-122"/>
                <a:ea typeface="微软雅黑" pitchFamily="34" charset="-122"/>
              </a:endParaRPr>
            </a:p>
          </p:txBody>
        </p:sp>
        <p:pic>
          <p:nvPicPr>
            <p:cNvPr id="42" name="Picture 3"/>
            <p:cNvPicPr>
              <a:picLocks noChangeAspect="1" noChangeArrowheads="1"/>
            </p:cNvPicPr>
            <p:nvPr/>
          </p:nvPicPr>
          <p:blipFill>
            <a:blip r:embed="rId12" cstate="print"/>
            <a:srcRect/>
            <a:stretch>
              <a:fillRect/>
            </a:stretch>
          </p:blipFill>
          <p:spPr bwMode="auto">
            <a:xfrm>
              <a:off x="6643702" y="4143380"/>
              <a:ext cx="1903290" cy="2495553"/>
            </a:xfrm>
            <a:prstGeom prst="rect">
              <a:avLst/>
            </a:prstGeom>
            <a:ln>
              <a:noFill/>
            </a:ln>
            <a:effectLst>
              <a:outerShdw blurRad="292100" dist="139700" dir="2700000" algn="tl" rotWithShape="0">
                <a:srgbClr val="333333">
                  <a:alpha val="65000"/>
                </a:srgbClr>
              </a:outerShdw>
            </a:effectLst>
          </p:spPr>
        </p:pic>
      </p:grpSp>
      <p:sp>
        <p:nvSpPr>
          <p:cNvPr id="44" name="TextBox 9"/>
          <p:cNvSpPr txBox="1"/>
          <p:nvPr/>
        </p:nvSpPr>
        <p:spPr>
          <a:xfrm>
            <a:off x="452357" y="2143323"/>
            <a:ext cx="2496899" cy="1641347"/>
          </a:xfrm>
          <a:prstGeom prst="rect">
            <a:avLst/>
          </a:prstGeom>
          <a:noFill/>
        </p:spPr>
        <p:txBody>
          <a:bodyPr wrap="square" lIns="0" tIns="0" rIns="0" bIns="0" rtlCol="0">
            <a:spAutoFit/>
          </a:bodyPr>
          <a:lstStyle/>
          <a:p>
            <a:pPr algn="ctr"/>
            <a:r>
              <a:rPr lang="en-US" sz="5333" dirty="0">
                <a:solidFill>
                  <a:schemeClr val="bg1"/>
                </a:solidFill>
                <a:latin typeface="微软雅黑" panose="020B0503020204020204" pitchFamily="34" charset="-122"/>
                <a:ea typeface="微软雅黑" panose="020B0503020204020204" pitchFamily="34" charset="-122"/>
                <a:cs typeface="Roboto Regular"/>
              </a:rPr>
              <a:t>Quality</a:t>
            </a:r>
          </a:p>
          <a:p>
            <a:pPr algn="ctr"/>
            <a:r>
              <a:rPr lang="zh-CN" altLang="en-US" sz="5333" dirty="0">
                <a:solidFill>
                  <a:schemeClr val="bg1"/>
                </a:solidFill>
                <a:latin typeface="微软雅黑" panose="020B0503020204020204" pitchFamily="34" charset="-122"/>
                <a:ea typeface="微软雅黑" panose="020B0503020204020204" pitchFamily="34" charset="-122"/>
                <a:cs typeface="Roboto Regular"/>
              </a:rPr>
              <a:t>质量</a:t>
            </a:r>
          </a:p>
        </p:txBody>
      </p:sp>
      <p:sp>
        <p:nvSpPr>
          <p:cNvPr id="45" name="六边形 34"/>
          <p:cNvSpPr>
            <a:spLocks noChangeArrowheads="1"/>
          </p:cNvSpPr>
          <p:nvPr/>
        </p:nvSpPr>
        <p:spPr bwMode="auto">
          <a:xfrm>
            <a:off x="504263" y="1854493"/>
            <a:ext cx="2298700" cy="1981200"/>
          </a:xfrm>
          <a:prstGeom prst="hexagon">
            <a:avLst>
              <a:gd name="adj" fmla="val 25010"/>
              <a:gd name="vf" fmla="val 115470"/>
            </a:avLst>
          </a:prstGeom>
          <a:solidFill>
            <a:srgbClr val="1AC604"/>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133" b="1" dirty="0">
                <a:solidFill>
                  <a:schemeClr val="bg1"/>
                </a:solidFill>
                <a:latin typeface="微软雅黑" panose="020B0503020204020204" pitchFamily="34" charset="-122"/>
                <a:ea typeface="微软雅黑" panose="020B0503020204020204" pitchFamily="34" charset="-122"/>
                <a:sym typeface="方正兰亭黑_GBK" pitchFamily="2" charset="-122"/>
              </a:rPr>
              <a:t>Quality</a:t>
            </a:r>
          </a:p>
          <a:p>
            <a:pPr algn="ctr" eaLnBrk="1" hangingPunct="1">
              <a:buFont typeface="Arial" panose="020B0604020202020204" pitchFamily="34" charset="0"/>
              <a:buNone/>
            </a:pPr>
            <a:r>
              <a:rPr lang="zh-CN" altLang="en-US" sz="3733" b="1" dirty="0">
                <a:solidFill>
                  <a:schemeClr val="bg1"/>
                </a:solidFill>
                <a:latin typeface="微软雅黑" panose="020B0503020204020204" pitchFamily="34" charset="-122"/>
                <a:ea typeface="微软雅黑" panose="020B0503020204020204" pitchFamily="34" charset="-122"/>
                <a:sym typeface="方正兰亭黑_GBK" pitchFamily="2" charset="-122"/>
              </a:rPr>
              <a:t>质量</a:t>
            </a:r>
          </a:p>
        </p:txBody>
      </p:sp>
      <p:sp>
        <p:nvSpPr>
          <p:cNvPr id="43" name="Slide Number Placeholder 4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12</a:t>
            </a:fld>
            <a:endParaRPr lang="en-US" altLang="zh-CN" dirty="0"/>
          </a:p>
        </p:txBody>
      </p:sp>
    </p:spTree>
    <p:extLst>
      <p:ext uri="{BB962C8B-B14F-4D97-AF65-F5344CB8AC3E}">
        <p14:creationId xmlns:p14="http://schemas.microsoft.com/office/powerpoint/2010/main" val="43788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txBox="1">
            <a:spLocks/>
          </p:cNvSpPr>
          <p:nvPr/>
        </p:nvSpPr>
        <p:spPr>
          <a:xfrm>
            <a:off x="9948863" y="5998665"/>
            <a:ext cx="457200" cy="231775"/>
          </a:xfrm>
          <a:prstGeom prst="rect">
            <a:avLst/>
          </a:prstGeom>
          <a:noFill/>
        </p:spPr>
        <p:txBody>
          <a:bodyPr/>
          <a:lstStyle/>
          <a:p>
            <a:pPr defTabSz="457189">
              <a:defRPr/>
            </a:pPr>
            <a:endParaRPr lang="en-US" altLang="en-US" dirty="0">
              <a:latin typeface="微软雅黑" panose="020B0503020204020204" pitchFamily="34" charset="-122"/>
              <a:ea typeface="微软雅黑" panose="020B0503020204020204" pitchFamily="34" charset="-122"/>
            </a:endParaRPr>
          </a:p>
        </p:txBody>
      </p:sp>
      <p:sp>
        <p:nvSpPr>
          <p:cNvPr id="3" name="Rectangle 20"/>
          <p:cNvSpPr>
            <a:spLocks noChangeArrowheads="1"/>
          </p:cNvSpPr>
          <p:nvPr/>
        </p:nvSpPr>
        <p:spPr bwMode="auto">
          <a:xfrm>
            <a:off x="2351089" y="1196975"/>
            <a:ext cx="7561263" cy="215900"/>
          </a:xfrm>
          <a:prstGeom prst="rect">
            <a:avLst/>
          </a:prstGeom>
          <a:solidFill>
            <a:schemeClr val="bg1"/>
          </a:solidFill>
          <a:ln w="9525" algn="ctr">
            <a:noFill/>
            <a:round/>
            <a:headEnd/>
            <a:tailEnd/>
          </a:ln>
        </p:spPr>
        <p:txBody>
          <a:bodyPr lIns="0" tIns="0" rIns="182880" bIns="0"/>
          <a:lstStyle/>
          <a:p>
            <a:pPr>
              <a:spcBef>
                <a:spcPct val="50000"/>
              </a:spcBef>
            </a:pPr>
            <a:endParaRPr lang="en-US" sz="2400" dirty="0">
              <a:ln>
                <a:solidFill>
                  <a:srgbClr val="92D050"/>
                </a:solidFill>
              </a:ln>
              <a:latin typeface="微软雅黑" panose="020B0503020204020204" pitchFamily="34" charset="-122"/>
              <a:ea typeface="微软雅黑" panose="020B0503020204020204" pitchFamily="34" charset="-122"/>
            </a:endParaRPr>
          </a:p>
        </p:txBody>
      </p:sp>
      <p:grpSp>
        <p:nvGrpSpPr>
          <p:cNvPr id="4" name="Group 26"/>
          <p:cNvGrpSpPr>
            <a:grpSpLocks/>
          </p:cNvGrpSpPr>
          <p:nvPr/>
        </p:nvGrpSpPr>
        <p:grpSpPr bwMode="auto">
          <a:xfrm>
            <a:off x="2238349" y="3819031"/>
            <a:ext cx="8245475" cy="1955800"/>
            <a:chOff x="971550" y="2698750"/>
            <a:chExt cx="8245475" cy="1955800"/>
          </a:xfrm>
        </p:grpSpPr>
        <p:grpSp>
          <p:nvGrpSpPr>
            <p:cNvPr id="5" name="Group 7"/>
            <p:cNvGrpSpPr>
              <a:grpSpLocks/>
            </p:cNvGrpSpPr>
            <p:nvPr/>
          </p:nvGrpSpPr>
          <p:grpSpPr bwMode="auto">
            <a:xfrm>
              <a:off x="7261225" y="2698750"/>
              <a:ext cx="1955800" cy="1955800"/>
              <a:chOff x="2706" y="762"/>
              <a:chExt cx="1232" cy="1232"/>
            </a:xfrm>
          </p:grpSpPr>
          <p:sp>
            <p:nvSpPr>
              <p:cNvPr id="11" name="Freeform 8"/>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8"/>
                  <a:gd name="T163" fmla="*/ 0 h 368"/>
                  <a:gd name="T164" fmla="*/ 368 w 368"/>
                  <a:gd name="T165" fmla="*/ 368 h 36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204" y="82"/>
                    </a:lnTo>
                    <a:lnTo>
                      <a:pt x="224" y="88"/>
                    </a:lnTo>
                    <a:lnTo>
                      <a:pt x="242" y="98"/>
                    </a:lnTo>
                    <a:lnTo>
                      <a:pt x="258" y="110"/>
                    </a:lnTo>
                    <a:lnTo>
                      <a:pt x="270" y="126"/>
                    </a:lnTo>
                    <a:lnTo>
                      <a:pt x="280" y="144"/>
                    </a:lnTo>
                    <a:lnTo>
                      <a:pt x="286" y="164"/>
                    </a:lnTo>
                    <a:lnTo>
                      <a:pt x="288" y="184"/>
                    </a:lnTo>
                    <a:lnTo>
                      <a:pt x="286" y="204"/>
                    </a:lnTo>
                    <a:lnTo>
                      <a:pt x="280" y="224"/>
                    </a:lnTo>
                    <a:lnTo>
                      <a:pt x="270" y="242"/>
                    </a:lnTo>
                    <a:lnTo>
                      <a:pt x="258" y="258"/>
                    </a:lnTo>
                    <a:lnTo>
                      <a:pt x="242" y="270"/>
                    </a:lnTo>
                    <a:lnTo>
                      <a:pt x="224" y="280"/>
                    </a:lnTo>
                    <a:lnTo>
                      <a:pt x="204" y="286"/>
                    </a:lnTo>
                    <a:lnTo>
                      <a:pt x="184" y="288"/>
                    </a:lnTo>
                    <a:lnTo>
                      <a:pt x="164" y="286"/>
                    </a:lnTo>
                    <a:lnTo>
                      <a:pt x="144" y="280"/>
                    </a:lnTo>
                    <a:lnTo>
                      <a:pt x="126" y="270"/>
                    </a:lnTo>
                    <a:lnTo>
                      <a:pt x="110" y="258"/>
                    </a:lnTo>
                    <a:lnTo>
                      <a:pt x="98" y="242"/>
                    </a:lnTo>
                    <a:lnTo>
                      <a:pt x="88" y="224"/>
                    </a:lnTo>
                    <a:lnTo>
                      <a:pt x="82" y="204"/>
                    </a:lnTo>
                    <a:lnTo>
                      <a:pt x="80" y="184"/>
                    </a:lnTo>
                    <a:close/>
                  </a:path>
                </a:pathLst>
              </a:custGeom>
              <a:solidFill>
                <a:srgbClr val="654E25">
                  <a:alpha val="39999"/>
                </a:srgbClr>
              </a:solidFill>
              <a:ln w="9525">
                <a:noFill/>
                <a:round/>
                <a:headEnd/>
                <a:tailEnd/>
              </a:ln>
            </p:spPr>
            <p:txBody>
              <a:bodyPr/>
              <a:lstStyle/>
              <a:p>
                <a:endParaRPr lang="en-US" sz="2400" dirty="0">
                  <a:latin typeface="微软雅黑" panose="020B0503020204020204" pitchFamily="34" charset="-122"/>
                  <a:ea typeface="微软雅黑" panose="020B0503020204020204" pitchFamily="34" charset="-122"/>
                </a:endParaRPr>
              </a:p>
            </p:txBody>
          </p:sp>
          <p:sp>
            <p:nvSpPr>
              <p:cNvPr id="12" name="Freeform 9"/>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6"/>
                  <a:gd name="T139" fmla="*/ 0 h 656"/>
                  <a:gd name="T140" fmla="*/ 656 w 656"/>
                  <a:gd name="T141" fmla="*/ 656 h 65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close/>
                  </a:path>
                </a:pathLst>
              </a:custGeom>
              <a:solidFill>
                <a:srgbClr val="654E25">
                  <a:alpha val="30196"/>
                </a:srgbClr>
              </a:solidFill>
              <a:ln w="9525">
                <a:noFill/>
                <a:round/>
                <a:headEnd/>
                <a:tailEnd/>
              </a:ln>
            </p:spPr>
            <p:txBody>
              <a:bodyPr/>
              <a:lstStyle/>
              <a:p>
                <a:endParaRPr lang="en-US" sz="2400" dirty="0">
                  <a:latin typeface="微软雅黑" panose="020B0503020204020204" pitchFamily="34" charset="-122"/>
                  <a:ea typeface="微软雅黑" panose="020B0503020204020204" pitchFamily="34" charset="-122"/>
                </a:endParaRPr>
              </a:p>
            </p:txBody>
          </p:sp>
          <p:sp>
            <p:nvSpPr>
              <p:cNvPr id="13" name="Freeform 10"/>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4"/>
                  <a:gd name="T157" fmla="*/ 0 h 944"/>
                  <a:gd name="T158" fmla="*/ 944 w 944"/>
                  <a:gd name="T159" fmla="*/ 944 h 9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close/>
                  </a:path>
                </a:pathLst>
              </a:custGeom>
              <a:solidFill>
                <a:srgbClr val="654E25">
                  <a:alpha val="20000"/>
                </a:srgbClr>
              </a:solidFill>
              <a:ln w="9525">
                <a:noFill/>
                <a:round/>
                <a:headEnd/>
                <a:tailEnd/>
              </a:ln>
            </p:spPr>
            <p:txBody>
              <a:bodyPr/>
              <a:lstStyle/>
              <a:p>
                <a:endParaRPr lang="en-US" sz="2400" dirty="0">
                  <a:latin typeface="微软雅黑" panose="020B0503020204020204" pitchFamily="34" charset="-122"/>
                  <a:ea typeface="微软雅黑" panose="020B0503020204020204" pitchFamily="34" charset="-122"/>
                </a:endParaRPr>
              </a:p>
            </p:txBody>
          </p:sp>
          <p:sp>
            <p:nvSpPr>
              <p:cNvPr id="14" name="Freeform 11"/>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32"/>
                  <a:gd name="T160" fmla="*/ 0 h 1232"/>
                  <a:gd name="T161" fmla="*/ 1232 w 1232"/>
                  <a:gd name="T162" fmla="*/ 1232 h 12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close/>
                  </a:path>
                </a:pathLst>
              </a:custGeom>
              <a:solidFill>
                <a:srgbClr val="654E25">
                  <a:alpha val="10196"/>
                </a:srgbClr>
              </a:solidFill>
              <a:ln w="9525">
                <a:noFill/>
                <a:round/>
                <a:headEnd/>
                <a:tailEnd/>
              </a:ln>
            </p:spPr>
            <p:txBody>
              <a:bodyPr/>
              <a:lstStyle/>
              <a:p>
                <a:endParaRPr lang="en-US" sz="2400" dirty="0">
                  <a:latin typeface="微软雅黑" panose="020B0503020204020204" pitchFamily="34" charset="-122"/>
                  <a:ea typeface="微软雅黑" panose="020B0503020204020204" pitchFamily="34" charset="-122"/>
                </a:endParaRPr>
              </a:p>
            </p:txBody>
          </p:sp>
        </p:grpSp>
        <p:sp>
          <p:nvSpPr>
            <p:cNvPr id="6" name="AutoShape 12"/>
            <p:cNvSpPr>
              <a:spLocks noChangeArrowheads="1"/>
            </p:cNvSpPr>
            <p:nvPr/>
          </p:nvSpPr>
          <p:spPr bwMode="auto">
            <a:xfrm>
              <a:off x="1114425" y="3467100"/>
              <a:ext cx="7129463" cy="431800"/>
            </a:xfrm>
            <a:prstGeom prst="rightArrow">
              <a:avLst>
                <a:gd name="adj1" fmla="val 38231"/>
                <a:gd name="adj2" fmla="val 63827"/>
              </a:avLst>
            </a:prstGeom>
            <a:solidFill>
              <a:srgbClr val="1AC604"/>
            </a:solidFill>
            <a:ln>
              <a:noFill/>
              <a:headEnd/>
              <a:tailEnd/>
            </a:ln>
          </p:spPr>
          <p:style>
            <a:lnRef idx="2">
              <a:schemeClr val="accent3"/>
            </a:lnRef>
            <a:fillRef idx="1">
              <a:schemeClr val="lt1"/>
            </a:fillRef>
            <a:effectRef idx="0">
              <a:schemeClr val="accent3"/>
            </a:effectRef>
            <a:fontRef idx="minor">
              <a:schemeClr val="dk1"/>
            </a:fontRef>
          </p:style>
          <p:txBody>
            <a:bodyPr wrap="none" anchor="ctr"/>
            <a:lstStyle/>
            <a:p>
              <a:pPr>
                <a:defRPr/>
              </a:pPr>
              <a:endParaRPr lang="en-US" sz="2400" dirty="0">
                <a:ln>
                  <a:solidFill>
                    <a:srgbClr val="92D050"/>
                  </a:solidFill>
                </a:ln>
                <a:latin typeface="微软雅黑" panose="020B0503020204020204" pitchFamily="34" charset="-122"/>
                <a:ea typeface="微软雅黑" panose="020B0503020204020204" pitchFamily="34" charset="-122"/>
                <a:cs typeface="Arial" pitchFamily="34" charset="0"/>
              </a:endParaRPr>
            </a:p>
          </p:txBody>
        </p:sp>
        <p:sp>
          <p:nvSpPr>
            <p:cNvPr id="7" name="Oval 13"/>
            <p:cNvSpPr>
              <a:spLocks noChangeArrowheads="1"/>
            </p:cNvSpPr>
            <p:nvPr/>
          </p:nvSpPr>
          <p:spPr bwMode="auto">
            <a:xfrm>
              <a:off x="971550" y="3540125"/>
              <a:ext cx="287338" cy="284163"/>
            </a:xfrm>
            <a:prstGeom prst="ellipse">
              <a:avLst/>
            </a:prstGeom>
            <a:solidFill>
              <a:schemeClr val="tx1"/>
            </a:solidFill>
            <a:ln w="19050" algn="ctr">
              <a:solidFill>
                <a:schemeClr val="bg1"/>
              </a:solidFill>
              <a:round/>
              <a:headEnd/>
              <a:tailEnd/>
            </a:ln>
            <a:effectLst>
              <a:glow rad="228600">
                <a:schemeClr val="accent3">
                  <a:satMod val="175000"/>
                  <a:alpha val="40000"/>
                </a:schemeClr>
              </a:glow>
              <a:outerShdw dist="35921" dir="2700000" algn="ctr" rotWithShape="0">
                <a:schemeClr val="bg2">
                  <a:alpha val="50000"/>
                </a:schemeClr>
              </a:outerShdw>
            </a:effectLst>
          </p:spPr>
          <p:txBody>
            <a:bodyPr wrap="none" anchor="ctr"/>
            <a:lstStyle/>
            <a:p>
              <a:pPr>
                <a:defRPr/>
              </a:pPr>
              <a:endParaRPr lang="en-US" sz="2400" dirty="0">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path path="circle">
                    <a:fillToRect l="50000" t="50000" r="50000" b="50000"/>
                  </a:path>
                  <a:tileRect/>
                </a:gradFill>
                <a:latin typeface="微软雅黑" panose="020B0503020204020204" pitchFamily="34" charset="-122"/>
                <a:ea typeface="微软雅黑" panose="020B0503020204020204" pitchFamily="34" charset="-122"/>
                <a:cs typeface="Arial" pitchFamily="34" charset="0"/>
              </a:endParaRPr>
            </a:p>
          </p:txBody>
        </p:sp>
        <p:sp>
          <p:nvSpPr>
            <p:cNvPr id="8" name="Oval 14"/>
            <p:cNvSpPr>
              <a:spLocks noChangeArrowheads="1"/>
            </p:cNvSpPr>
            <p:nvPr/>
          </p:nvSpPr>
          <p:spPr bwMode="auto">
            <a:xfrm>
              <a:off x="6732588" y="3540125"/>
              <a:ext cx="287337" cy="284163"/>
            </a:xfrm>
            <a:prstGeom prst="ellipse">
              <a:avLst/>
            </a:prstGeom>
            <a:solidFill>
              <a:schemeClr val="tx1"/>
            </a:solidFill>
            <a:ln w="19050" algn="ctr">
              <a:solidFill>
                <a:schemeClr val="bg1"/>
              </a:solidFill>
              <a:round/>
              <a:headEnd/>
              <a:tailEnd/>
            </a:ln>
            <a:effectLst>
              <a:glow rad="228600">
                <a:schemeClr val="accent3">
                  <a:satMod val="175000"/>
                  <a:alpha val="40000"/>
                </a:schemeClr>
              </a:glow>
              <a:outerShdw dist="35921" dir="2700000" algn="ctr" rotWithShape="0">
                <a:schemeClr val="bg2">
                  <a:alpha val="50000"/>
                </a:schemeClr>
              </a:outerShdw>
            </a:effectLst>
          </p:spPr>
          <p:txBody>
            <a:bodyPr wrap="none" anchor="ctr"/>
            <a:lstStyle/>
            <a:p>
              <a:pPr>
                <a:defRPr/>
              </a:pPr>
              <a:endParaRPr lang="en-US" sz="2400" dirty="0">
                <a:latin typeface="微软雅黑" panose="020B0503020204020204" pitchFamily="34" charset="-122"/>
                <a:ea typeface="微软雅黑" panose="020B0503020204020204" pitchFamily="34" charset="-122"/>
                <a:cs typeface="Arial" pitchFamily="34" charset="0"/>
              </a:endParaRPr>
            </a:p>
          </p:txBody>
        </p:sp>
        <p:sp>
          <p:nvSpPr>
            <p:cNvPr id="9" name="Oval 15"/>
            <p:cNvSpPr>
              <a:spLocks noChangeArrowheads="1"/>
            </p:cNvSpPr>
            <p:nvPr/>
          </p:nvSpPr>
          <p:spPr bwMode="auto">
            <a:xfrm>
              <a:off x="4932363" y="3540125"/>
              <a:ext cx="287337" cy="284163"/>
            </a:xfrm>
            <a:prstGeom prst="ellipse">
              <a:avLst/>
            </a:prstGeom>
            <a:solidFill>
              <a:schemeClr val="tx1"/>
            </a:solidFill>
            <a:ln w="19050" algn="ctr">
              <a:solidFill>
                <a:schemeClr val="bg1"/>
              </a:solidFill>
              <a:round/>
              <a:headEnd/>
              <a:tailEnd/>
            </a:ln>
            <a:effectLst>
              <a:glow rad="228600">
                <a:schemeClr val="accent3">
                  <a:satMod val="175000"/>
                  <a:alpha val="40000"/>
                </a:schemeClr>
              </a:glow>
              <a:outerShdw dist="35921" dir="2700000" algn="ctr" rotWithShape="0">
                <a:schemeClr val="bg2">
                  <a:alpha val="50000"/>
                </a:schemeClr>
              </a:outerShdw>
            </a:effectLst>
          </p:spPr>
          <p:txBody>
            <a:bodyPr wrap="none" anchor="ctr"/>
            <a:lstStyle/>
            <a:p>
              <a:pPr>
                <a:defRPr/>
              </a:pPr>
              <a:endParaRPr lang="en-US" sz="2400" dirty="0">
                <a:latin typeface="微软雅黑" panose="020B0503020204020204" pitchFamily="34" charset="-122"/>
                <a:ea typeface="微软雅黑" panose="020B0503020204020204" pitchFamily="34" charset="-122"/>
                <a:cs typeface="Arial" pitchFamily="34" charset="0"/>
              </a:endParaRPr>
            </a:p>
          </p:txBody>
        </p:sp>
        <p:sp>
          <p:nvSpPr>
            <p:cNvPr id="10" name="Oval 17"/>
            <p:cNvSpPr>
              <a:spLocks noChangeArrowheads="1"/>
            </p:cNvSpPr>
            <p:nvPr/>
          </p:nvSpPr>
          <p:spPr bwMode="auto">
            <a:xfrm>
              <a:off x="5940425" y="3540125"/>
              <a:ext cx="287338" cy="284163"/>
            </a:xfrm>
            <a:prstGeom prst="ellipse">
              <a:avLst/>
            </a:prstGeom>
            <a:solidFill>
              <a:schemeClr val="tx1"/>
            </a:solidFill>
            <a:ln w="19050" algn="ctr">
              <a:solidFill>
                <a:schemeClr val="bg1"/>
              </a:solidFill>
              <a:round/>
              <a:headEnd/>
              <a:tailEnd/>
            </a:ln>
            <a:effectLst>
              <a:glow rad="228600">
                <a:schemeClr val="accent3">
                  <a:satMod val="175000"/>
                  <a:alpha val="40000"/>
                </a:schemeClr>
              </a:glow>
              <a:outerShdw dist="35921" dir="2700000" algn="ctr" rotWithShape="0">
                <a:schemeClr val="bg2">
                  <a:alpha val="50000"/>
                </a:schemeClr>
              </a:outerShdw>
            </a:effectLst>
          </p:spPr>
          <p:txBody>
            <a:bodyPr wrap="none" anchor="ctr"/>
            <a:lstStyle/>
            <a:p>
              <a:pPr>
                <a:defRPr/>
              </a:pPr>
              <a:endParaRPr lang="en-US" sz="2400" dirty="0">
                <a:latin typeface="微软雅黑" panose="020B0503020204020204" pitchFamily="34" charset="-122"/>
                <a:ea typeface="微软雅黑" panose="020B0503020204020204" pitchFamily="34" charset="-122"/>
                <a:cs typeface="Arial" pitchFamily="34" charset="0"/>
              </a:endParaRPr>
            </a:p>
          </p:txBody>
        </p:sp>
      </p:grpSp>
      <p:sp>
        <p:nvSpPr>
          <p:cNvPr id="15" name="Text Box 20"/>
          <p:cNvSpPr txBox="1">
            <a:spLocks noChangeArrowheads="1"/>
          </p:cNvSpPr>
          <p:nvPr/>
        </p:nvSpPr>
        <p:spPr bwMode="auto">
          <a:xfrm rot="2700000">
            <a:off x="7912956" y="5230854"/>
            <a:ext cx="1293021" cy="707886"/>
          </a:xfrm>
          <a:prstGeom prst="rect">
            <a:avLst/>
          </a:prstGeom>
          <a:noFill/>
          <a:ln w="9525">
            <a:noFill/>
            <a:miter lim="800000"/>
            <a:headEnd/>
            <a:tailEnd/>
          </a:ln>
        </p:spPr>
        <p:txBody>
          <a:bodyPr wrap="square">
            <a:spAutoFit/>
          </a:bodyPr>
          <a:lstStyle/>
          <a:p>
            <a:r>
              <a:rPr lang="en-US" altLang="ko-KR" sz="2400" dirty="0">
                <a:solidFill>
                  <a:srgbClr val="654E25"/>
                </a:solidFill>
                <a:latin typeface="微软雅黑" panose="020B0503020204020204" pitchFamily="34" charset="-122"/>
                <a:ea typeface="微软雅黑" panose="020B0503020204020204" pitchFamily="34" charset="-122"/>
              </a:rPr>
              <a:t>BKCI</a:t>
            </a:r>
          </a:p>
          <a:p>
            <a:r>
              <a:rPr lang="en-US" altLang="ko-KR" sz="1600" dirty="0">
                <a:solidFill>
                  <a:srgbClr val="654E25"/>
                </a:solidFill>
                <a:latin typeface="微软雅黑" panose="020B0503020204020204" pitchFamily="34" charset="-122"/>
                <a:ea typeface="微软雅黑" panose="020B0503020204020204" pitchFamily="34" charset="-122"/>
              </a:rPr>
              <a:t>2005</a:t>
            </a:r>
            <a:r>
              <a:rPr lang="zh-CN" altLang="en-US" sz="1600" dirty="0">
                <a:solidFill>
                  <a:srgbClr val="654E25"/>
                </a:solidFill>
                <a:latin typeface="微软雅黑" panose="020B0503020204020204" pitchFamily="34" charset="-122"/>
                <a:ea typeface="微软雅黑" panose="020B0503020204020204" pitchFamily="34" charset="-122"/>
              </a:rPr>
              <a:t>年</a:t>
            </a:r>
            <a:endParaRPr lang="en-US" altLang="ko-KR" sz="1600" dirty="0">
              <a:solidFill>
                <a:srgbClr val="654E25"/>
              </a:solidFill>
              <a:latin typeface="微软雅黑" panose="020B0503020204020204" pitchFamily="34" charset="-122"/>
              <a:ea typeface="微软雅黑" panose="020B0503020204020204" pitchFamily="34" charset="-122"/>
            </a:endParaRPr>
          </a:p>
        </p:txBody>
      </p:sp>
      <p:sp>
        <p:nvSpPr>
          <p:cNvPr id="16" name="Text Box 21"/>
          <p:cNvSpPr txBox="1">
            <a:spLocks noChangeArrowheads="1"/>
          </p:cNvSpPr>
          <p:nvPr/>
        </p:nvSpPr>
        <p:spPr bwMode="auto">
          <a:xfrm rot="-2700000">
            <a:off x="6883511" y="3107046"/>
            <a:ext cx="2451100" cy="707886"/>
          </a:xfrm>
          <a:prstGeom prst="rect">
            <a:avLst/>
          </a:prstGeom>
          <a:noFill/>
          <a:ln w="9525">
            <a:noFill/>
            <a:miter lim="800000"/>
            <a:headEnd/>
            <a:tailEnd/>
          </a:ln>
        </p:spPr>
        <p:txBody>
          <a:bodyPr>
            <a:spAutoFit/>
          </a:bodyPr>
          <a:lstStyle/>
          <a:p>
            <a:r>
              <a:rPr lang="en-US" altLang="ko-KR" sz="2400" dirty="0">
                <a:solidFill>
                  <a:srgbClr val="654E25"/>
                </a:solidFill>
                <a:latin typeface="微软雅黑" panose="020B0503020204020204" pitchFamily="34" charset="-122"/>
                <a:ea typeface="微软雅黑" panose="020B0503020204020204" pitchFamily="34" charset="-122"/>
              </a:rPr>
              <a:t>CP</a:t>
            </a:r>
            <a:r>
              <a:rPr lang="en-US" altLang="zh-CN" sz="2400" dirty="0">
                <a:solidFill>
                  <a:srgbClr val="654E25"/>
                </a:solidFill>
                <a:latin typeface="微软雅黑" panose="020B0503020204020204" pitchFamily="34" charset="-122"/>
                <a:ea typeface="微软雅黑" panose="020B0503020204020204" pitchFamily="34" charset="-122"/>
              </a:rPr>
              <a:t>CI</a:t>
            </a:r>
          </a:p>
          <a:p>
            <a:r>
              <a:rPr lang="en-US" altLang="ko-KR" sz="1600" dirty="0">
                <a:solidFill>
                  <a:srgbClr val="654E25"/>
                </a:solidFill>
                <a:latin typeface="微软雅黑" panose="020B0503020204020204" pitchFamily="34" charset="-122"/>
                <a:ea typeface="微软雅黑" panose="020B0503020204020204" pitchFamily="34" charset="-122"/>
              </a:rPr>
              <a:t>1990</a:t>
            </a:r>
            <a:r>
              <a:rPr lang="zh-CN" altLang="en-US" sz="1600" dirty="0">
                <a:solidFill>
                  <a:srgbClr val="654E25"/>
                </a:solidFill>
                <a:latin typeface="微软雅黑" panose="020B0503020204020204" pitchFamily="34" charset="-122"/>
                <a:ea typeface="微软雅黑" panose="020B0503020204020204" pitchFamily="34" charset="-122"/>
              </a:rPr>
              <a:t>年</a:t>
            </a:r>
            <a:endParaRPr lang="en-US" altLang="ko-KR" sz="1600" dirty="0">
              <a:solidFill>
                <a:srgbClr val="654E25"/>
              </a:solidFill>
              <a:latin typeface="微软雅黑" panose="020B0503020204020204" pitchFamily="34" charset="-122"/>
              <a:ea typeface="微软雅黑" panose="020B0503020204020204" pitchFamily="34" charset="-122"/>
            </a:endParaRPr>
          </a:p>
        </p:txBody>
      </p:sp>
      <p:sp>
        <p:nvSpPr>
          <p:cNvPr id="17" name="Text Box 22"/>
          <p:cNvSpPr txBox="1">
            <a:spLocks noChangeArrowheads="1"/>
          </p:cNvSpPr>
          <p:nvPr/>
        </p:nvSpPr>
        <p:spPr bwMode="auto">
          <a:xfrm rot="2700000">
            <a:off x="6107355" y="5252767"/>
            <a:ext cx="1409511" cy="707886"/>
          </a:xfrm>
          <a:prstGeom prst="rect">
            <a:avLst/>
          </a:prstGeom>
          <a:noFill/>
          <a:ln w="9525">
            <a:noFill/>
            <a:miter lim="800000"/>
            <a:headEnd/>
            <a:tailEnd/>
          </a:ln>
        </p:spPr>
        <p:txBody>
          <a:bodyPr wrap="square">
            <a:spAutoFit/>
          </a:bodyPr>
          <a:lstStyle/>
          <a:p>
            <a:r>
              <a:rPr lang="en-US" altLang="ko-KR" sz="2400" dirty="0">
                <a:solidFill>
                  <a:srgbClr val="654E25"/>
                </a:solidFill>
                <a:latin typeface="微软雅黑" panose="020B0503020204020204" pitchFamily="34" charset="-122"/>
                <a:ea typeface="微软雅黑" panose="020B0503020204020204" pitchFamily="34" charset="-122"/>
              </a:rPr>
              <a:t>A</a:t>
            </a:r>
            <a:r>
              <a:rPr lang="en-US" altLang="zh-CN" sz="2400" dirty="0">
                <a:solidFill>
                  <a:srgbClr val="654E25"/>
                </a:solidFill>
                <a:latin typeface="微软雅黑" panose="020B0503020204020204" pitchFamily="34" charset="-122"/>
                <a:ea typeface="微软雅黑" panose="020B0503020204020204" pitchFamily="34" charset="-122"/>
              </a:rPr>
              <a:t>&amp;HCI</a:t>
            </a:r>
            <a:endParaRPr lang="en-US" altLang="ko-KR" sz="2400" dirty="0">
              <a:solidFill>
                <a:srgbClr val="654E25"/>
              </a:solidFill>
              <a:latin typeface="微软雅黑" panose="020B0503020204020204" pitchFamily="34" charset="-122"/>
              <a:ea typeface="微软雅黑" panose="020B0503020204020204" pitchFamily="34" charset="-122"/>
            </a:endParaRPr>
          </a:p>
          <a:p>
            <a:r>
              <a:rPr lang="en-US" altLang="ko-KR" sz="1600" dirty="0">
                <a:solidFill>
                  <a:srgbClr val="654E25"/>
                </a:solidFill>
                <a:latin typeface="微软雅黑" panose="020B0503020204020204" pitchFamily="34" charset="-122"/>
                <a:ea typeface="微软雅黑" panose="020B0503020204020204" pitchFamily="34" charset="-122"/>
              </a:rPr>
              <a:t>1975</a:t>
            </a:r>
            <a:r>
              <a:rPr lang="zh-CN" altLang="en-US" sz="1600" dirty="0">
                <a:solidFill>
                  <a:srgbClr val="654E25"/>
                </a:solidFill>
                <a:latin typeface="微软雅黑" panose="020B0503020204020204" pitchFamily="34" charset="-122"/>
                <a:ea typeface="微软雅黑" panose="020B0503020204020204" pitchFamily="34" charset="-122"/>
              </a:rPr>
              <a:t>年</a:t>
            </a:r>
            <a:endParaRPr lang="en-US" altLang="ko-KR" sz="1600" dirty="0">
              <a:solidFill>
                <a:srgbClr val="654E25"/>
              </a:solidFill>
              <a:latin typeface="微软雅黑" panose="020B0503020204020204" pitchFamily="34" charset="-122"/>
              <a:ea typeface="微软雅黑" panose="020B0503020204020204" pitchFamily="34" charset="-122"/>
            </a:endParaRPr>
          </a:p>
        </p:txBody>
      </p:sp>
      <p:sp>
        <p:nvSpPr>
          <p:cNvPr id="18" name="Text Box 19"/>
          <p:cNvSpPr txBox="1">
            <a:spLocks noChangeArrowheads="1"/>
          </p:cNvSpPr>
          <p:nvPr/>
        </p:nvSpPr>
        <p:spPr bwMode="auto">
          <a:xfrm>
            <a:off x="2046597" y="5087788"/>
            <a:ext cx="2700337" cy="1077218"/>
          </a:xfrm>
          <a:prstGeom prst="rect">
            <a:avLst/>
          </a:prstGeom>
          <a:noFill/>
          <a:ln w="9525">
            <a:noFill/>
            <a:miter lim="800000"/>
            <a:headEnd/>
            <a:tailEnd/>
          </a:ln>
        </p:spPr>
        <p:txBody>
          <a:bodyPr>
            <a:spAutoFit/>
          </a:bodyPr>
          <a:lstStyle/>
          <a:p>
            <a:r>
              <a:rPr lang="en-US" altLang="ko-KR" sz="2400" dirty="0">
                <a:solidFill>
                  <a:srgbClr val="654E25"/>
                </a:solidFill>
                <a:latin typeface="微软雅黑" panose="020B0503020204020204" pitchFamily="34" charset="-122"/>
                <a:ea typeface="微软雅黑" panose="020B0503020204020204" pitchFamily="34" charset="-122"/>
              </a:rPr>
              <a:t>SCI</a:t>
            </a:r>
          </a:p>
          <a:p>
            <a:r>
              <a:rPr lang="en-US" altLang="ko-KR" sz="2400" dirty="0">
                <a:solidFill>
                  <a:srgbClr val="654E25"/>
                </a:solidFill>
                <a:latin typeface="微软雅黑" panose="020B0503020204020204" pitchFamily="34" charset="-122"/>
                <a:ea typeface="微软雅黑" panose="020B0503020204020204" pitchFamily="34" charset="-122"/>
              </a:rPr>
              <a:t>SSCI</a:t>
            </a:r>
          </a:p>
          <a:p>
            <a:r>
              <a:rPr lang="en-US" altLang="ko-KR" sz="1600" dirty="0">
                <a:solidFill>
                  <a:srgbClr val="654E25"/>
                </a:solidFill>
                <a:latin typeface="微软雅黑" panose="020B0503020204020204" pitchFamily="34" charset="-122"/>
                <a:ea typeface="微软雅黑" panose="020B0503020204020204" pitchFamily="34" charset="-122"/>
              </a:rPr>
              <a:t>1900</a:t>
            </a:r>
            <a:r>
              <a:rPr lang="zh-CN" altLang="en-US" sz="1600" dirty="0">
                <a:solidFill>
                  <a:srgbClr val="654E25"/>
                </a:solidFill>
                <a:latin typeface="微软雅黑" panose="020B0503020204020204" pitchFamily="34" charset="-122"/>
                <a:ea typeface="微软雅黑" panose="020B0503020204020204" pitchFamily="34" charset="-122"/>
              </a:rPr>
              <a:t>年</a:t>
            </a:r>
            <a:endParaRPr lang="en-US" altLang="ko-KR" sz="1600" dirty="0">
              <a:solidFill>
                <a:srgbClr val="654E25"/>
              </a:solidFill>
              <a:latin typeface="微软雅黑" panose="020B0503020204020204" pitchFamily="34" charset="-122"/>
              <a:ea typeface="微软雅黑" panose="020B0503020204020204" pitchFamily="34" charset="-122"/>
            </a:endParaRPr>
          </a:p>
        </p:txBody>
      </p:sp>
      <p:sp>
        <p:nvSpPr>
          <p:cNvPr id="19" name="TextBox 28"/>
          <p:cNvSpPr txBox="1"/>
          <p:nvPr/>
        </p:nvSpPr>
        <p:spPr>
          <a:xfrm>
            <a:off x="3335392" y="674174"/>
            <a:ext cx="8856609" cy="2243050"/>
          </a:xfrm>
          <a:prstGeom prst="rect">
            <a:avLst/>
          </a:prstGeom>
          <a:noFill/>
        </p:spPr>
        <p:txBody>
          <a:bodyPr wrap="square" rtlCol="0">
            <a:spAutoFit/>
          </a:bodyPr>
          <a:lstStyle/>
          <a:p>
            <a:pPr>
              <a:lnSpc>
                <a:spcPct val="150000"/>
              </a:lnSpc>
              <a:buFont typeface="Wingdings" pitchFamily="2" charset="2"/>
              <a:buChar char="l"/>
            </a:pPr>
            <a:r>
              <a:rPr lang="en-US" altLang="zh-CN" sz="2400" b="1" dirty="0">
                <a:solidFill>
                  <a:srgbClr val="6817FF"/>
                </a:solidFill>
                <a:latin typeface="微软雅黑" pitchFamily="34" charset="-122"/>
                <a:ea typeface="微软雅黑" pitchFamily="34" charset="-122"/>
              </a:rPr>
              <a:t>SCI SSCI</a:t>
            </a:r>
            <a:r>
              <a:rPr lang="zh-CN" altLang="en-US" sz="2400" b="1" dirty="0">
                <a:solidFill>
                  <a:srgbClr val="6817FF"/>
                </a:solidFill>
                <a:latin typeface="微软雅黑" pitchFamily="34" charset="-122"/>
                <a:ea typeface="微软雅黑" pitchFamily="34" charset="-122"/>
              </a:rPr>
              <a:t>两个数据库达到百年回溯</a:t>
            </a:r>
            <a:endParaRPr lang="en-US" altLang="zh-CN" sz="2400" b="1" dirty="0">
              <a:solidFill>
                <a:srgbClr val="6817FF"/>
              </a:solidFill>
              <a:latin typeface="微软雅黑" pitchFamily="34" charset="-122"/>
              <a:ea typeface="微软雅黑" pitchFamily="34" charset="-122"/>
            </a:endParaRPr>
          </a:p>
          <a:p>
            <a:pPr>
              <a:lnSpc>
                <a:spcPct val="150000"/>
              </a:lnSpc>
              <a:buFont typeface="Wingdings" pitchFamily="2" charset="2"/>
              <a:buChar char="l"/>
            </a:pPr>
            <a:r>
              <a:rPr lang="en-US" altLang="zh-CN" sz="2400" dirty="0">
                <a:latin typeface="微软雅黑" pitchFamily="34" charset="-122"/>
                <a:ea typeface="微软雅黑" pitchFamily="34" charset="-122"/>
              </a:rPr>
              <a:t>A&amp;HCI </a:t>
            </a:r>
            <a:r>
              <a:rPr lang="zh-CN" altLang="en-US" sz="2400" dirty="0">
                <a:latin typeface="微软雅黑" pitchFamily="34" charset="-122"/>
                <a:ea typeface="微软雅黑" pitchFamily="34" charset="-122"/>
              </a:rPr>
              <a:t>人文艺术论文引文索引，</a:t>
            </a:r>
            <a:r>
              <a:rPr lang="en-US" altLang="zh-CN" sz="2400" dirty="0">
                <a:latin typeface="微软雅黑" pitchFamily="34" charset="-122"/>
                <a:ea typeface="微软雅黑" pitchFamily="34" charset="-122"/>
              </a:rPr>
              <a:t>1975</a:t>
            </a:r>
            <a:r>
              <a:rPr lang="zh-CN" altLang="en-US" sz="2400" dirty="0">
                <a:latin typeface="微软雅黑" pitchFamily="34" charset="-122"/>
                <a:ea typeface="微软雅黑" pitchFamily="34" charset="-122"/>
              </a:rPr>
              <a:t>年至今</a:t>
            </a:r>
            <a:endParaRPr lang="en-US" altLang="zh-CN" sz="2400" dirty="0">
              <a:latin typeface="微软雅黑" pitchFamily="34" charset="-122"/>
              <a:ea typeface="微软雅黑" pitchFamily="34" charset="-122"/>
            </a:endParaRPr>
          </a:p>
          <a:p>
            <a:pPr>
              <a:lnSpc>
                <a:spcPct val="150000"/>
              </a:lnSpc>
              <a:buFont typeface="Wingdings" pitchFamily="2" charset="2"/>
              <a:buChar char="l"/>
            </a:pPr>
            <a:r>
              <a:rPr lang="en-US" altLang="zh-CN" sz="2400" dirty="0">
                <a:latin typeface="微软雅黑" pitchFamily="34" charset="-122"/>
                <a:ea typeface="微软雅黑" pitchFamily="34" charset="-122"/>
              </a:rPr>
              <a:t>CPCI</a:t>
            </a:r>
            <a:r>
              <a:rPr lang="zh-CN" altLang="en-US" sz="2400" dirty="0">
                <a:latin typeface="微软雅黑" pitchFamily="34" charset="-122"/>
                <a:ea typeface="微软雅黑" pitchFamily="34" charset="-122"/>
              </a:rPr>
              <a:t>会议论文引文索引，</a:t>
            </a:r>
            <a:r>
              <a:rPr lang="en-US" altLang="zh-CN" sz="2400" dirty="0">
                <a:latin typeface="微软雅黑" pitchFamily="34" charset="-122"/>
                <a:ea typeface="微软雅黑" pitchFamily="34" charset="-122"/>
              </a:rPr>
              <a:t>1990</a:t>
            </a:r>
            <a:r>
              <a:rPr lang="zh-CN" altLang="en-US" sz="2400" dirty="0">
                <a:latin typeface="微软雅黑" pitchFamily="34" charset="-122"/>
                <a:ea typeface="微软雅黑" pitchFamily="34" charset="-122"/>
              </a:rPr>
              <a:t>年至今</a:t>
            </a:r>
          </a:p>
          <a:p>
            <a:pPr>
              <a:lnSpc>
                <a:spcPct val="150000"/>
              </a:lnSpc>
              <a:buFont typeface="Wingdings" pitchFamily="2" charset="2"/>
              <a:buChar char="l"/>
            </a:pPr>
            <a:r>
              <a:rPr lang="en-US" altLang="zh-CN" sz="2400" dirty="0">
                <a:latin typeface="微软雅黑" pitchFamily="34" charset="-122"/>
                <a:ea typeface="微软雅黑" pitchFamily="34" charset="-122"/>
              </a:rPr>
              <a:t>BKCI</a:t>
            </a:r>
            <a:r>
              <a:rPr lang="zh-CN" altLang="en-US" sz="2400" dirty="0">
                <a:latin typeface="微软雅黑" pitchFamily="34" charset="-122"/>
                <a:ea typeface="微软雅黑" pitchFamily="34" charset="-122"/>
              </a:rPr>
              <a:t>图书引文索引，完善知识拼图，演进引文索引，</a:t>
            </a:r>
            <a:r>
              <a:rPr lang="en-US" altLang="zh-CN" sz="2400" dirty="0">
                <a:latin typeface="微软雅黑" pitchFamily="34" charset="-122"/>
                <a:ea typeface="微软雅黑" pitchFamily="34" charset="-122"/>
              </a:rPr>
              <a:t>2005</a:t>
            </a:r>
            <a:r>
              <a:rPr lang="zh-CN" altLang="en-US" sz="2400" dirty="0">
                <a:latin typeface="微软雅黑" pitchFamily="34" charset="-122"/>
                <a:ea typeface="微软雅黑" pitchFamily="34" charset="-122"/>
              </a:rPr>
              <a:t>至今</a:t>
            </a:r>
            <a:endParaRPr lang="en-US" altLang="zh-CN" sz="2400" dirty="0">
              <a:latin typeface="微软雅黑" pitchFamily="34" charset="-122"/>
              <a:ea typeface="微软雅黑" pitchFamily="34" charset="-122"/>
            </a:endParaRPr>
          </a:p>
        </p:txBody>
      </p:sp>
      <p:sp>
        <p:nvSpPr>
          <p:cNvPr id="22" name="六边形 42"/>
          <p:cNvSpPr>
            <a:spLocks noChangeArrowheads="1"/>
          </p:cNvSpPr>
          <p:nvPr/>
        </p:nvSpPr>
        <p:spPr bwMode="auto">
          <a:xfrm>
            <a:off x="246881" y="982416"/>
            <a:ext cx="2298700" cy="1981200"/>
          </a:xfrm>
          <a:prstGeom prst="hexagon">
            <a:avLst>
              <a:gd name="adj" fmla="val 25010"/>
              <a:gd name="vf" fmla="val 115470"/>
            </a:avLst>
          </a:prstGeom>
          <a:solidFill>
            <a:srgbClr val="7141FF"/>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133" b="1" dirty="0">
                <a:solidFill>
                  <a:schemeClr val="bg1"/>
                </a:solidFill>
                <a:latin typeface="微软雅黑" panose="020B0503020204020204" pitchFamily="34" charset="-122"/>
                <a:ea typeface="微软雅黑" panose="020B0503020204020204" pitchFamily="34" charset="-122"/>
                <a:cs typeface="Roboto Regular"/>
              </a:rPr>
              <a:t>Depth</a:t>
            </a:r>
          </a:p>
          <a:p>
            <a:pPr algn="ctr"/>
            <a:r>
              <a:rPr lang="zh-CN" altLang="en-US" sz="3733" b="1" dirty="0">
                <a:solidFill>
                  <a:schemeClr val="bg1"/>
                </a:solidFill>
                <a:latin typeface="微软雅黑" panose="020B0503020204020204" pitchFamily="34" charset="-122"/>
                <a:ea typeface="微软雅黑" panose="020B0503020204020204" pitchFamily="34" charset="-122"/>
                <a:cs typeface="Roboto Regular"/>
              </a:rPr>
              <a:t>深度</a:t>
            </a:r>
            <a:r>
              <a:rPr lang="zh-CN" altLang="en-US" sz="3200" b="1" dirty="0">
                <a:solidFill>
                  <a:schemeClr val="bg1"/>
                </a:solidFill>
                <a:latin typeface="微软雅黑" panose="020B0503020204020204" pitchFamily="34" charset="-122"/>
                <a:ea typeface="微软雅黑" panose="020B0503020204020204" pitchFamily="34" charset="-122"/>
                <a:cs typeface="Roboto Regular"/>
              </a:rPr>
              <a:t> </a:t>
            </a:r>
            <a:endParaRPr lang="en-US" altLang="zh-CN" sz="3200" b="1"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20" name="Slide Number Placeholder 1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13</a:t>
            </a:fld>
            <a:endParaRPr lang="en-US" altLang="zh-CN" dirty="0"/>
          </a:p>
        </p:txBody>
      </p:sp>
    </p:spTree>
    <p:extLst>
      <p:ext uri="{BB962C8B-B14F-4D97-AF65-F5344CB8AC3E}">
        <p14:creationId xmlns:p14="http://schemas.microsoft.com/office/powerpoint/2010/main" val="325977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6" descr="EGhomepagepica.jpg"/>
          <p:cNvPicPr>
            <a:picLocks noChangeAspect="1"/>
          </p:cNvPicPr>
          <p:nvPr/>
        </p:nvPicPr>
        <p:blipFill>
          <a:blip r:embed="rId3" cstate="print"/>
          <a:srcRect/>
          <a:stretch>
            <a:fillRect/>
          </a:stretch>
        </p:blipFill>
        <p:spPr bwMode="auto">
          <a:xfrm>
            <a:off x="0" y="1511"/>
            <a:ext cx="4816435" cy="6858299"/>
          </a:xfrm>
          <a:prstGeom prst="rect">
            <a:avLst/>
          </a:prstGeom>
          <a:gradFill flip="none" rotWithShape="1">
            <a:gsLst>
              <a:gs pos="0">
                <a:schemeClr val="bg2">
                  <a:tint val="66000"/>
                  <a:satMod val="160000"/>
                </a:schemeClr>
              </a:gs>
              <a:gs pos="50000">
                <a:schemeClr val="bg2">
                  <a:tint val="44500"/>
                  <a:satMod val="160000"/>
                </a:schemeClr>
              </a:gs>
              <a:gs pos="100000">
                <a:schemeClr val="bg2">
                  <a:tint val="23500"/>
                  <a:satMod val="160000"/>
                </a:schemeClr>
              </a:gs>
            </a:gsLst>
            <a:lin ang="13500000" scaled="1"/>
            <a:tileRect/>
          </a:gradFill>
          <a:ln w="9525">
            <a:noFill/>
            <a:miter lim="800000"/>
            <a:headEnd/>
            <a:tailEnd/>
          </a:ln>
        </p:spPr>
      </p:pic>
      <p:pic>
        <p:nvPicPr>
          <p:cNvPr id="23" name="Picture 13" descr="2014-11-27 11-11-24.jpg"/>
          <p:cNvPicPr>
            <a:picLocks noChangeAspect="1"/>
          </p:cNvPicPr>
          <p:nvPr/>
        </p:nvPicPr>
        <p:blipFill rotWithShape="1">
          <a:blip r:embed="rId4" cstate="print"/>
          <a:srcRect r="2943" b="11250"/>
          <a:stretch/>
        </p:blipFill>
        <p:spPr bwMode="auto">
          <a:xfrm>
            <a:off x="4987427" y="356969"/>
            <a:ext cx="4169392" cy="3073691"/>
          </a:xfrm>
          <a:prstGeom prst="rect">
            <a:avLst/>
          </a:prstGeom>
          <a:solidFill>
            <a:schemeClr val="tx1"/>
          </a:soli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4" name="矩形 18"/>
          <p:cNvSpPr/>
          <p:nvPr/>
        </p:nvSpPr>
        <p:spPr>
          <a:xfrm>
            <a:off x="4949526" y="3881084"/>
            <a:ext cx="7065716" cy="2243050"/>
          </a:xfrm>
          <a:prstGeom prst="rect">
            <a:avLst/>
          </a:prstGeom>
        </p:spPr>
        <p:txBody>
          <a:bodyPr wrap="square">
            <a:spAutoFit/>
          </a:bodyPr>
          <a:lstStyle/>
          <a:p>
            <a:pPr marL="228589" indent="-228589" algn="just" eaLnBrk="0" hangingPunct="0">
              <a:lnSpc>
                <a:spcPct val="150000"/>
              </a:lnSpc>
              <a:spcBef>
                <a:spcPct val="50000"/>
              </a:spcBef>
              <a:buClr>
                <a:schemeClr val="tx2"/>
              </a:buClr>
              <a:buFontTx/>
              <a:buChar char="•"/>
            </a:pPr>
            <a:r>
              <a:rPr lang="en-GB" altLang="zh-CN" sz="2400" dirty="0">
                <a:latin typeface="微软雅黑" panose="020B0503020204020204" pitchFamily="34" charset="-122"/>
                <a:ea typeface="微软雅黑" panose="020B0503020204020204" pitchFamily="34" charset="-122"/>
              </a:rPr>
              <a:t>Dr. Garfield 1955</a:t>
            </a:r>
            <a:r>
              <a:rPr lang="zh-CN" altLang="en-GB" sz="2400" dirty="0">
                <a:latin typeface="微软雅黑" panose="020B0503020204020204" pitchFamily="34" charset="-122"/>
                <a:ea typeface="微软雅黑" panose="020B0503020204020204" pitchFamily="34" charset="-122"/>
              </a:rPr>
              <a:t>年在</a:t>
            </a:r>
            <a:r>
              <a:rPr lang="en-GB" sz="2400" dirty="0">
                <a:latin typeface="微软雅黑" panose="020B0503020204020204" pitchFamily="34" charset="-122"/>
                <a:ea typeface="微软雅黑" panose="020B0503020204020204" pitchFamily="34" charset="-122"/>
              </a:rPr>
              <a:t> </a:t>
            </a:r>
            <a:r>
              <a:rPr lang="en-GB" altLang="zh-CN" sz="2400" i="1" u="sng" dirty="0">
                <a:latin typeface="微软雅黑" panose="020B0503020204020204" pitchFamily="34" charset="-122"/>
                <a:ea typeface="微软雅黑" panose="020B0503020204020204" pitchFamily="34" charset="-122"/>
              </a:rPr>
              <a:t>Science</a:t>
            </a:r>
            <a:r>
              <a:rPr lang="en-GB" altLang="zh-CN" sz="2400" dirty="0">
                <a:latin typeface="微软雅黑" panose="020B0503020204020204" pitchFamily="34" charset="-122"/>
                <a:ea typeface="微软雅黑" panose="020B0503020204020204" pitchFamily="34" charset="-122"/>
              </a:rPr>
              <a:t> </a:t>
            </a:r>
            <a:r>
              <a:rPr lang="zh-CN" altLang="en-GB" sz="2400" dirty="0">
                <a:latin typeface="微软雅黑" panose="020B0503020204020204" pitchFamily="34" charset="-122"/>
                <a:ea typeface="微软雅黑" panose="020B0503020204020204" pitchFamily="34" charset="-122"/>
              </a:rPr>
              <a:t>发表论文提出将引文索引作为一种新的文献检索与分类工具</a:t>
            </a:r>
            <a:r>
              <a:rPr lang="zh-CN" altLang="en-US" sz="2400" dirty="0">
                <a:latin typeface="微软雅黑" panose="020B0503020204020204" pitchFamily="34" charset="-122"/>
                <a:ea typeface="微软雅黑" panose="020B0503020204020204" pitchFamily="34" charset="-122"/>
              </a:rPr>
              <a:t>：</a:t>
            </a:r>
            <a:r>
              <a:rPr lang="zh-CN" altLang="en-GB" sz="2400" dirty="0">
                <a:latin typeface="微软雅黑" panose="020B0503020204020204" pitchFamily="34" charset="-122"/>
                <a:ea typeface="微软雅黑" panose="020B0503020204020204" pitchFamily="34" charset="-122"/>
              </a:rPr>
              <a:t>将</a:t>
            </a:r>
            <a:r>
              <a:rPr lang="zh-CN" altLang="en-GB" sz="2400" b="1" dirty="0">
                <a:solidFill>
                  <a:srgbClr val="6817FF"/>
                </a:solidFill>
                <a:latin typeface="微软雅黑" panose="020B0503020204020204" pitchFamily="34" charset="-122"/>
                <a:ea typeface="微软雅黑" panose="020B0503020204020204" pitchFamily="34" charset="-122"/>
              </a:rPr>
              <a:t>一篇文献</a:t>
            </a:r>
            <a:r>
              <a:rPr lang="zh-CN" altLang="en-GB" sz="2400" dirty="0">
                <a:latin typeface="微软雅黑" panose="020B0503020204020204" pitchFamily="34" charset="-122"/>
                <a:ea typeface="微软雅黑" panose="020B0503020204020204" pitchFamily="34" charset="-122"/>
              </a:rPr>
              <a:t>作为检索字段从而跟踪一个</a:t>
            </a:r>
            <a:r>
              <a:rPr lang="en-GB" altLang="zh-CN" sz="2400" dirty="0">
                <a:latin typeface="微软雅黑" panose="020B0503020204020204" pitchFamily="34" charset="-122"/>
                <a:ea typeface="微软雅黑" panose="020B0503020204020204" pitchFamily="34" charset="-122"/>
              </a:rPr>
              <a:t>Idea</a:t>
            </a:r>
            <a:r>
              <a:rPr lang="zh-CN" altLang="en-GB" sz="2400" dirty="0">
                <a:latin typeface="微软雅黑" panose="020B0503020204020204" pitchFamily="34" charset="-122"/>
                <a:ea typeface="微软雅黑" panose="020B0503020204020204" pitchFamily="34" charset="-122"/>
              </a:rPr>
              <a:t>的发展</a:t>
            </a:r>
            <a:r>
              <a:rPr lang="zh-CN" altLang="en-US" sz="2400" dirty="0">
                <a:latin typeface="微软雅黑" panose="020B0503020204020204" pitchFamily="34" charset="-122"/>
                <a:ea typeface="微软雅黑" panose="020B0503020204020204" pitchFamily="34" charset="-122"/>
              </a:rPr>
              <a:t>过</a:t>
            </a:r>
            <a:r>
              <a:rPr lang="zh-CN" altLang="en-GB" sz="2400" dirty="0">
                <a:latin typeface="微软雅黑" panose="020B0503020204020204" pitchFamily="34" charset="-122"/>
                <a:ea typeface="微软雅黑" panose="020B0503020204020204" pitchFamily="34" charset="-122"/>
              </a:rPr>
              <a:t>程</a:t>
            </a:r>
            <a:r>
              <a:rPr lang="zh-CN" altLang="en-US" sz="2400" dirty="0">
                <a:latin typeface="微软雅黑" panose="020B0503020204020204" pitchFamily="34" charset="-122"/>
                <a:ea typeface="微软雅黑" panose="020B0503020204020204" pitchFamily="34" charset="-122"/>
              </a:rPr>
              <a:t>及</a:t>
            </a:r>
            <a:r>
              <a:rPr lang="zh-CN" altLang="zh-CN" sz="2400" dirty="0">
                <a:latin typeface="微软雅黑" panose="020B0503020204020204" pitchFamily="34" charset="-122"/>
                <a:ea typeface="微软雅黑" panose="020B0503020204020204" pitchFamily="34" charset="-122"/>
              </a:rPr>
              <a:t>学科之间的交叉渗透的关系</a:t>
            </a:r>
            <a:r>
              <a:rPr lang="zh-CN" altLang="en-US" sz="2400" dirty="0">
                <a:latin typeface="微软雅黑" panose="020B0503020204020204" pitchFamily="34" charset="-122"/>
                <a:ea typeface="微软雅黑" panose="020B0503020204020204" pitchFamily="34" charset="-122"/>
              </a:rPr>
              <a:t>。</a:t>
            </a:r>
            <a:endParaRPr lang="zh-CN" altLang="en-GB" sz="2400" dirty="0">
              <a:latin typeface="微软雅黑" panose="020B0503020204020204" pitchFamily="34" charset="-122"/>
              <a:ea typeface="微软雅黑" panose="020B0503020204020204" pitchFamily="34" charset="-122"/>
            </a:endParaRPr>
          </a:p>
        </p:txBody>
      </p:sp>
      <p:sp>
        <p:nvSpPr>
          <p:cNvPr id="27" name="Rectangle 17"/>
          <p:cNvSpPr/>
          <p:nvPr/>
        </p:nvSpPr>
        <p:spPr>
          <a:xfrm>
            <a:off x="0" y="5226784"/>
            <a:ext cx="4816435" cy="1564724"/>
          </a:xfrm>
          <a:prstGeom prst="rect">
            <a:avLst/>
          </a:prstGeom>
          <a:solidFill>
            <a:srgbClr val="362A2A">
              <a:alpha val="55000"/>
            </a:srgbClr>
          </a:solidFill>
        </p:spPr>
        <p:txBody>
          <a:bodyPr wrap="square">
            <a:spAutoFit/>
          </a:bodyPr>
          <a:lstStyle/>
          <a:p>
            <a:pPr algn="ctr" defTabSz="1219170">
              <a:lnSpc>
                <a:spcPct val="150000"/>
              </a:lnSpc>
              <a:defRPr/>
            </a:pPr>
            <a:r>
              <a:rPr lang="en-US" altLang="zh-CN" sz="2133" b="1" dirty="0">
                <a:solidFill>
                  <a:schemeClr val="bg1"/>
                </a:solidFill>
                <a:ea typeface="微软雅黑" panose="020B0503020204020204" pitchFamily="34" charset="-122"/>
              </a:rPr>
              <a:t>Dr. Eugene Garfield</a:t>
            </a:r>
          </a:p>
          <a:p>
            <a:pPr algn="ctr" defTabSz="1219170">
              <a:lnSpc>
                <a:spcPct val="150000"/>
              </a:lnSpc>
              <a:defRPr/>
            </a:pPr>
            <a:r>
              <a:rPr lang="zh-CN" altLang="en-US" sz="1467" dirty="0">
                <a:solidFill>
                  <a:schemeClr val="bg1"/>
                </a:solidFill>
                <a:ea typeface="微软雅黑" panose="020B0503020204020204" pitchFamily="34" charset="-122"/>
              </a:rPr>
              <a:t>（</a:t>
            </a:r>
            <a:r>
              <a:rPr lang="en-US" sz="1467" dirty="0">
                <a:solidFill>
                  <a:schemeClr val="bg1"/>
                </a:solidFill>
                <a:ea typeface="微软雅黑" panose="020B0503020204020204" pitchFamily="34" charset="-122"/>
              </a:rPr>
              <a:t>1925. 9.16–2017.2.26</a:t>
            </a:r>
            <a:r>
              <a:rPr lang="zh-CN" altLang="en-US" sz="1467" dirty="0">
                <a:solidFill>
                  <a:schemeClr val="bg1"/>
                </a:solidFill>
                <a:ea typeface="微软雅黑" panose="020B0503020204020204" pitchFamily="34" charset="-122"/>
              </a:rPr>
              <a:t>）</a:t>
            </a:r>
            <a:endParaRPr lang="en-US" altLang="zh-CN" sz="1467" dirty="0">
              <a:solidFill>
                <a:schemeClr val="bg1"/>
              </a:solidFill>
              <a:ea typeface="微软雅黑" panose="020B0503020204020204" pitchFamily="34" charset="-122"/>
            </a:endParaRPr>
          </a:p>
          <a:p>
            <a:pPr algn="ctr" defTabSz="1219170">
              <a:lnSpc>
                <a:spcPct val="150000"/>
              </a:lnSpc>
              <a:defRPr/>
            </a:pPr>
            <a:r>
              <a:rPr lang="zh-CN" altLang="en-US" sz="1467" b="1" dirty="0">
                <a:solidFill>
                  <a:schemeClr val="bg1"/>
                </a:solidFill>
                <a:ea typeface="微软雅黑" panose="020B0503020204020204" pitchFamily="34" charset="-122"/>
              </a:rPr>
              <a:t>美国情报学家和科学计量学家</a:t>
            </a:r>
            <a:endParaRPr lang="en-US" altLang="zh-CN" sz="1467" b="1" dirty="0">
              <a:solidFill>
                <a:schemeClr val="bg1"/>
              </a:solidFill>
              <a:ea typeface="微软雅黑" panose="020B0503020204020204" pitchFamily="34" charset="-122"/>
            </a:endParaRPr>
          </a:p>
          <a:p>
            <a:pPr algn="ctr" defTabSz="1219170">
              <a:lnSpc>
                <a:spcPct val="150000"/>
              </a:lnSpc>
              <a:defRPr/>
            </a:pPr>
            <a:r>
              <a:rPr lang="zh-CN" altLang="en-US" sz="1467" b="1" dirty="0">
                <a:solidFill>
                  <a:schemeClr val="bg1"/>
                </a:solidFill>
                <a:ea typeface="微软雅黑" panose="020B0503020204020204" pitchFamily="34" charset="-122"/>
              </a:rPr>
              <a:t>美国科学信息研究所创始人</a:t>
            </a:r>
            <a:endParaRPr lang="en-US" sz="1467" b="1" dirty="0">
              <a:solidFill>
                <a:schemeClr val="bg1"/>
              </a:solidFill>
              <a:ea typeface="微软雅黑" panose="020B0503020204020204" pitchFamily="34" charset="-122"/>
            </a:endParaRPr>
          </a:p>
        </p:txBody>
      </p:sp>
      <p:sp>
        <p:nvSpPr>
          <p:cNvPr id="8" name="六边形 37"/>
          <p:cNvSpPr>
            <a:spLocks noChangeArrowheads="1"/>
          </p:cNvSpPr>
          <p:nvPr/>
        </p:nvSpPr>
        <p:spPr bwMode="auto">
          <a:xfrm>
            <a:off x="9618907" y="884915"/>
            <a:ext cx="2298700" cy="1983316"/>
          </a:xfrm>
          <a:prstGeom prst="hexagon">
            <a:avLst>
              <a:gd name="adj" fmla="val 24983"/>
              <a:gd name="vf" fmla="val 115470"/>
            </a:avLst>
          </a:prstGeom>
          <a:solidFill>
            <a:srgbClr val="FFFF0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133" b="1" dirty="0">
                <a:latin typeface="微软雅黑" panose="020B0503020204020204" pitchFamily="34" charset="-122"/>
                <a:ea typeface="微软雅黑" panose="020B0503020204020204" pitchFamily="34" charset="-122"/>
                <a:sym typeface="方正兰亭黑_GBK" pitchFamily="2" charset="-122"/>
              </a:rPr>
              <a:t>Unique Data </a:t>
            </a:r>
          </a:p>
          <a:p>
            <a:pPr algn="ctr" eaLnBrk="1" hangingPunct="1">
              <a:buFont typeface="Arial" panose="020B0604020202020204" pitchFamily="34" charset="0"/>
              <a:buNone/>
            </a:pPr>
            <a:r>
              <a:rPr lang="zh-CN" altLang="en-US" sz="3733" b="1" dirty="0">
                <a:latin typeface="微软雅黑" panose="020B0503020204020204" pitchFamily="34" charset="-122"/>
                <a:ea typeface="微软雅黑" panose="020B0503020204020204" pitchFamily="34" charset="-122"/>
                <a:sym typeface="方正兰亭黑_GBK" pitchFamily="2" charset="-122"/>
              </a:rPr>
              <a:t>独特</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14</a:t>
            </a:fld>
            <a:endParaRPr lang="en-US" altLang="zh-CN" dirty="0"/>
          </a:p>
        </p:txBody>
      </p:sp>
    </p:spTree>
    <p:extLst>
      <p:ext uri="{BB962C8B-B14F-4D97-AF65-F5344CB8AC3E}">
        <p14:creationId xmlns:p14="http://schemas.microsoft.com/office/powerpoint/2010/main" val="124812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a:spLocks noChangeArrowheads="1"/>
          </p:cNvSpPr>
          <p:nvPr/>
        </p:nvSpPr>
        <p:spPr bwMode="auto">
          <a:xfrm>
            <a:off x="1886643" y="935723"/>
            <a:ext cx="7561263" cy="215900"/>
          </a:xfrm>
          <a:prstGeom prst="rect">
            <a:avLst/>
          </a:prstGeom>
          <a:solidFill>
            <a:schemeClr val="bg1"/>
          </a:solidFill>
          <a:ln w="9525" algn="ctr">
            <a:noFill/>
            <a:round/>
            <a:headEnd/>
            <a:tailEnd/>
          </a:ln>
        </p:spPr>
        <p:txBody>
          <a:bodyPr lIns="0" tIns="0" rIns="182880" bIns="0"/>
          <a:lstStyle/>
          <a:p>
            <a:pPr>
              <a:spcBef>
                <a:spcPct val="50000"/>
              </a:spcBef>
            </a:pPr>
            <a:endParaRPr lang="en-US" sz="2400">
              <a:latin typeface="Microsoft YaHei" pitchFamily="34" charset="-122"/>
              <a:ea typeface="Microsoft YaHei" pitchFamily="34" charset="-122"/>
            </a:endParaRPr>
          </a:p>
        </p:txBody>
      </p:sp>
      <p:sp>
        <p:nvSpPr>
          <p:cNvPr id="3" name="TextBox 43"/>
          <p:cNvSpPr txBox="1"/>
          <p:nvPr/>
        </p:nvSpPr>
        <p:spPr>
          <a:xfrm>
            <a:off x="7384479" y="1928390"/>
            <a:ext cx="4627547" cy="2935547"/>
          </a:xfrm>
          <a:prstGeom prst="rect">
            <a:avLst/>
          </a:prstGeom>
          <a:noFill/>
        </p:spPr>
        <p:txBody>
          <a:bodyPr wrap="square" rtlCol="0">
            <a:spAutoFit/>
          </a:bodyPr>
          <a:lstStyle/>
          <a:p>
            <a:pPr algn="just">
              <a:lnSpc>
                <a:spcPct val="200000"/>
              </a:lnSpc>
            </a:pPr>
            <a:r>
              <a:rPr lang="zh-CN" altLang="en-US" sz="2400" b="1" dirty="0">
                <a:solidFill>
                  <a:srgbClr val="6817FF"/>
                </a:solidFill>
                <a:latin typeface="Microsoft YaHei" pitchFamily="34" charset="-122"/>
                <a:ea typeface="Microsoft YaHei" pitchFamily="34" charset="-122"/>
              </a:rPr>
              <a:t>关键词的不断演变，造成漏检，错过高影响力的重要文献</a:t>
            </a:r>
            <a:endParaRPr lang="en-US" altLang="zh-CN" sz="2400" b="1" dirty="0">
              <a:solidFill>
                <a:srgbClr val="6817FF"/>
              </a:solidFill>
              <a:latin typeface="Microsoft YaHei" pitchFamily="34" charset="-122"/>
              <a:ea typeface="Microsoft YaHei" pitchFamily="34" charset="-122"/>
            </a:endParaRPr>
          </a:p>
          <a:p>
            <a:pPr algn="just">
              <a:lnSpc>
                <a:spcPct val="200000"/>
              </a:lnSpc>
            </a:pPr>
            <a:r>
              <a:rPr lang="zh-CN" altLang="en-US" sz="2400" b="1" dirty="0">
                <a:solidFill>
                  <a:srgbClr val="404040"/>
                </a:solidFill>
                <a:latin typeface="Microsoft YaHei" pitchFamily="34" charset="-122"/>
                <a:ea typeface="Microsoft YaHei" pitchFamily="34" charset="-122"/>
              </a:rPr>
              <a:t>从一篇高质量的文献出发，沿着科学研究的发展道路前行</a:t>
            </a:r>
            <a:endParaRPr lang="en-US" altLang="zh-CN" sz="2400" b="1" dirty="0">
              <a:solidFill>
                <a:srgbClr val="404040"/>
              </a:solidFill>
              <a:latin typeface="Microsoft YaHei" pitchFamily="34" charset="-122"/>
              <a:ea typeface="Microsoft YaHei" pitchFamily="34" charset="-122"/>
            </a:endParaRPr>
          </a:p>
        </p:txBody>
      </p:sp>
      <p:grpSp>
        <p:nvGrpSpPr>
          <p:cNvPr id="5" name="组合 44">
            <a:extLst>
              <a:ext uri="{FF2B5EF4-FFF2-40B4-BE49-F238E27FC236}">
                <a16:creationId xmlns:a16="http://schemas.microsoft.com/office/drawing/2014/main" id="{170ACFDF-29FA-4757-B3B9-5A8D381C5533}"/>
              </a:ext>
            </a:extLst>
          </p:cNvPr>
          <p:cNvGrpSpPr/>
          <p:nvPr/>
        </p:nvGrpSpPr>
        <p:grpSpPr>
          <a:xfrm>
            <a:off x="427363" y="1518769"/>
            <a:ext cx="6631008" cy="4016028"/>
            <a:chOff x="1007400" y="1458657"/>
            <a:chExt cx="7073642" cy="4284106"/>
          </a:xfrm>
        </p:grpSpPr>
        <p:grpSp>
          <p:nvGrpSpPr>
            <p:cNvPr id="6" name="Group 56">
              <a:extLst>
                <a:ext uri="{FF2B5EF4-FFF2-40B4-BE49-F238E27FC236}">
                  <a16:creationId xmlns:a16="http://schemas.microsoft.com/office/drawing/2014/main" id="{47589FD9-154F-4E63-99F1-622F02884313}"/>
                </a:ext>
              </a:extLst>
            </p:cNvPr>
            <p:cNvGrpSpPr>
              <a:grpSpLocks/>
            </p:cNvGrpSpPr>
            <p:nvPr/>
          </p:nvGrpSpPr>
          <p:grpSpPr bwMode="auto">
            <a:xfrm>
              <a:off x="2547275" y="2932888"/>
              <a:ext cx="4452938" cy="2809875"/>
              <a:chOff x="3107634" y="3372678"/>
              <a:chExt cx="4452731" cy="2809461"/>
            </a:xfrm>
          </p:grpSpPr>
          <p:grpSp>
            <p:nvGrpSpPr>
              <p:cNvPr id="35" name="Group 48">
                <a:extLst>
                  <a:ext uri="{FF2B5EF4-FFF2-40B4-BE49-F238E27FC236}">
                    <a16:creationId xmlns:a16="http://schemas.microsoft.com/office/drawing/2014/main" id="{ADB54001-63FE-4FAF-B754-E529743765E9}"/>
                  </a:ext>
                </a:extLst>
              </p:cNvPr>
              <p:cNvGrpSpPr>
                <a:grpSpLocks/>
              </p:cNvGrpSpPr>
              <p:nvPr/>
            </p:nvGrpSpPr>
            <p:grpSpPr bwMode="auto">
              <a:xfrm>
                <a:off x="3107634" y="3372678"/>
                <a:ext cx="4452731" cy="2809461"/>
                <a:chOff x="2345634" y="3525078"/>
                <a:chExt cx="4452731" cy="2809461"/>
              </a:xfrm>
            </p:grpSpPr>
            <p:pic>
              <p:nvPicPr>
                <p:cNvPr id="37" name="Picture 31" descr="WoSfullrec">
                  <a:extLst>
                    <a:ext uri="{FF2B5EF4-FFF2-40B4-BE49-F238E27FC236}">
                      <a16:creationId xmlns:a16="http://schemas.microsoft.com/office/drawing/2014/main" id="{FDA319D2-5CA1-4097-ABFF-597D1BB9B6D5}"/>
                    </a:ext>
                  </a:extLst>
                </p:cNvPr>
                <p:cNvPicPr>
                  <a:picLocks noChangeAspect="1" noChangeArrowheads="1"/>
                </p:cNvPicPr>
                <p:nvPr/>
              </p:nvPicPr>
              <p:blipFill>
                <a:blip r:embed="rId3" cstate="print"/>
                <a:srcRect/>
                <a:stretch>
                  <a:fillRect/>
                </a:stretch>
              </p:blipFill>
              <p:spPr bwMode="auto">
                <a:xfrm>
                  <a:off x="5631607" y="5539319"/>
                  <a:ext cx="695293" cy="795220"/>
                </a:xfrm>
                <a:prstGeom prst="rect">
                  <a:avLst/>
                </a:prstGeom>
                <a:ln>
                  <a:noFill/>
                </a:ln>
                <a:effectLst>
                  <a:outerShdw blurRad="292100" dist="139700" dir="2700000" algn="tl" rotWithShape="0">
                    <a:srgbClr val="333333">
                      <a:alpha val="65000"/>
                    </a:srgbClr>
                  </a:outerShdw>
                </a:effectLst>
              </p:spPr>
            </p:pic>
            <p:pic>
              <p:nvPicPr>
                <p:cNvPr id="38" name="Picture 8" descr="WoSfullrec">
                  <a:extLst>
                    <a:ext uri="{FF2B5EF4-FFF2-40B4-BE49-F238E27FC236}">
                      <a16:creationId xmlns:a16="http://schemas.microsoft.com/office/drawing/2014/main" id="{FA76562A-6320-4504-854C-E555BB7297C6}"/>
                    </a:ext>
                  </a:extLst>
                </p:cNvPr>
                <p:cNvPicPr>
                  <a:picLocks noChangeAspect="1" noChangeArrowheads="1"/>
                </p:cNvPicPr>
                <p:nvPr/>
              </p:nvPicPr>
              <p:blipFill>
                <a:blip r:embed="rId3" cstate="print"/>
                <a:srcRect/>
                <a:stretch>
                  <a:fillRect/>
                </a:stretch>
              </p:blipFill>
              <p:spPr bwMode="auto">
                <a:xfrm>
                  <a:off x="4953458" y="5089329"/>
                  <a:ext cx="695293" cy="795221"/>
                </a:xfrm>
                <a:prstGeom prst="rect">
                  <a:avLst/>
                </a:prstGeom>
                <a:ln>
                  <a:noFill/>
                </a:ln>
                <a:effectLst>
                  <a:outerShdw blurRad="292100" dist="139700" dir="2700000" algn="tl" rotWithShape="0">
                    <a:srgbClr val="333333">
                      <a:alpha val="65000"/>
                    </a:srgbClr>
                  </a:outerShdw>
                </a:effectLst>
              </p:spPr>
            </p:pic>
            <p:pic>
              <p:nvPicPr>
                <p:cNvPr id="39" name="Picture 9" descr="WoSfullrec">
                  <a:extLst>
                    <a:ext uri="{FF2B5EF4-FFF2-40B4-BE49-F238E27FC236}">
                      <a16:creationId xmlns:a16="http://schemas.microsoft.com/office/drawing/2014/main" id="{2415B8AD-983B-424C-935B-86F68B6E6C45}"/>
                    </a:ext>
                  </a:extLst>
                </p:cNvPr>
                <p:cNvPicPr>
                  <a:picLocks noChangeAspect="1" noChangeArrowheads="1"/>
                </p:cNvPicPr>
                <p:nvPr/>
              </p:nvPicPr>
              <p:blipFill>
                <a:blip r:embed="rId3" cstate="print"/>
                <a:srcRect/>
                <a:stretch>
                  <a:fillRect/>
                </a:stretch>
              </p:blipFill>
              <p:spPr bwMode="auto">
                <a:xfrm>
                  <a:off x="5468102" y="4691719"/>
                  <a:ext cx="693706" cy="795220"/>
                </a:xfrm>
                <a:prstGeom prst="rect">
                  <a:avLst/>
                </a:prstGeom>
                <a:ln>
                  <a:noFill/>
                </a:ln>
                <a:effectLst>
                  <a:outerShdw blurRad="292100" dist="139700" dir="2700000" algn="tl" rotWithShape="0">
                    <a:srgbClr val="333333">
                      <a:alpha val="65000"/>
                    </a:srgbClr>
                  </a:outerShdw>
                </a:effectLst>
              </p:spPr>
            </p:pic>
            <p:sp>
              <p:nvSpPr>
                <p:cNvPr id="40" name="Line 21">
                  <a:extLst>
                    <a:ext uri="{FF2B5EF4-FFF2-40B4-BE49-F238E27FC236}">
                      <a16:creationId xmlns:a16="http://schemas.microsoft.com/office/drawing/2014/main" id="{4255F2A6-3F91-4A72-818D-B8108003A721}"/>
                    </a:ext>
                  </a:extLst>
                </p:cNvPr>
                <p:cNvSpPr>
                  <a:spLocks noChangeShapeType="1"/>
                </p:cNvSpPr>
                <p:nvPr/>
              </p:nvSpPr>
              <p:spPr bwMode="auto">
                <a:xfrm flipH="1" flipV="1">
                  <a:off x="4201336" y="3525078"/>
                  <a:ext cx="1006428" cy="1325368"/>
                </a:xfrm>
                <a:prstGeom prst="line">
                  <a:avLst/>
                </a:prstGeom>
                <a:noFill/>
                <a:ln w="76200">
                  <a:solidFill>
                    <a:srgbClr val="6817FF"/>
                  </a:solidFill>
                  <a:round/>
                  <a:headEnd type="triangle" w="med" len="med"/>
                  <a:tailEnd type="triangle" w="med" len="med"/>
                </a:ln>
              </p:spPr>
              <p:txBody>
                <a:bodyPr/>
                <a:lstStyle/>
                <a:p>
                  <a:pPr>
                    <a:defRPr/>
                  </a:pPr>
                  <a:endParaRPr lang="en-US" sz="1400" dirty="0">
                    <a:latin typeface="微软雅黑" panose="020B0503020204020204" pitchFamily="34" charset="-122"/>
                    <a:ea typeface="方正黑体简体"/>
                  </a:endParaRPr>
                </a:p>
              </p:txBody>
            </p:sp>
            <p:sp>
              <p:nvSpPr>
                <p:cNvPr id="41" name="Text Box 22">
                  <a:extLst>
                    <a:ext uri="{FF2B5EF4-FFF2-40B4-BE49-F238E27FC236}">
                      <a16:creationId xmlns:a16="http://schemas.microsoft.com/office/drawing/2014/main" id="{27FD295D-AE82-4189-8E86-65A2451F3409}"/>
                    </a:ext>
                  </a:extLst>
                </p:cNvPr>
                <p:cNvSpPr txBox="1">
                  <a:spLocks noChangeArrowheads="1"/>
                </p:cNvSpPr>
                <p:nvPr/>
              </p:nvSpPr>
              <p:spPr bwMode="auto">
                <a:xfrm>
                  <a:off x="4925235" y="3857783"/>
                  <a:ext cx="769900" cy="28231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0" rIns="0">
                  <a:spAutoFit/>
                </a:bodyPr>
                <a:lstStyle>
                  <a:defPPr>
                    <a:defRPr lang="en-US"/>
                  </a:defPPr>
                  <a:lvl1pPr algn="ctr" eaLnBrk="0" hangingPunct="0">
                    <a:lnSpc>
                      <a:spcPct val="80000"/>
                    </a:lnSpc>
                    <a:spcBef>
                      <a:spcPct val="50000"/>
                    </a:spcBef>
                    <a:defRPr sz="1400" b="1">
                      <a:solidFill>
                        <a:schemeClr val="bg1"/>
                      </a:solidFill>
                      <a:latin typeface="微软雅黑" panose="020B0503020204020204" pitchFamily="34" charset="-122"/>
                      <a:ea typeface="微软雅黑" panose="020B0503020204020204" pitchFamily="34" charset="-122"/>
                      <a:cs typeface="Times New Roman" pitchFamily="18" charset="0"/>
                    </a:defRPr>
                  </a:lvl1pPr>
                </a:lstStyle>
                <a:p>
                  <a:r>
                    <a:rPr lang="zh-CN" altLang="en-US" dirty="0"/>
                    <a:t>相关记录</a:t>
                  </a:r>
                  <a:endParaRPr lang="en-US" altLang="zh-CN" dirty="0"/>
                </a:p>
              </p:txBody>
            </p:sp>
            <p:sp>
              <p:nvSpPr>
                <p:cNvPr id="42" name="Text Box 25">
                  <a:extLst>
                    <a:ext uri="{FF2B5EF4-FFF2-40B4-BE49-F238E27FC236}">
                      <a16:creationId xmlns:a16="http://schemas.microsoft.com/office/drawing/2014/main" id="{5DF74355-270E-43E6-B07F-387096C238F2}"/>
                    </a:ext>
                  </a:extLst>
                </p:cNvPr>
                <p:cNvSpPr txBox="1">
                  <a:spLocks noChangeArrowheads="1"/>
                </p:cNvSpPr>
                <p:nvPr/>
              </p:nvSpPr>
              <p:spPr bwMode="auto">
                <a:xfrm>
                  <a:off x="5626843" y="4850446"/>
                  <a:ext cx="476229" cy="153126"/>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2004</a:t>
                  </a:r>
                </a:p>
              </p:txBody>
            </p:sp>
            <p:sp>
              <p:nvSpPr>
                <p:cNvPr id="43" name="Text Box 26">
                  <a:extLst>
                    <a:ext uri="{FF2B5EF4-FFF2-40B4-BE49-F238E27FC236}">
                      <a16:creationId xmlns:a16="http://schemas.microsoft.com/office/drawing/2014/main" id="{4F3BAB3E-7662-447E-BCC8-43C003B76C1C}"/>
                    </a:ext>
                  </a:extLst>
                </p:cNvPr>
                <p:cNvSpPr txBox="1">
                  <a:spLocks noChangeArrowheads="1"/>
                </p:cNvSpPr>
                <p:nvPr/>
              </p:nvSpPr>
              <p:spPr bwMode="auto">
                <a:xfrm>
                  <a:off x="5170934" y="5597253"/>
                  <a:ext cx="460670" cy="153126"/>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1999</a:t>
                  </a:r>
                </a:p>
              </p:txBody>
            </p:sp>
            <p:pic>
              <p:nvPicPr>
                <p:cNvPr id="44" name="Picture 27" descr="WoSfullrec">
                  <a:extLst>
                    <a:ext uri="{FF2B5EF4-FFF2-40B4-BE49-F238E27FC236}">
                      <a16:creationId xmlns:a16="http://schemas.microsoft.com/office/drawing/2014/main" id="{CD99BECF-2A23-4FD4-88D7-3B076664CA48}"/>
                    </a:ext>
                  </a:extLst>
                </p:cNvPr>
                <p:cNvPicPr>
                  <a:picLocks noChangeAspect="1" noChangeArrowheads="1"/>
                </p:cNvPicPr>
                <p:nvPr/>
              </p:nvPicPr>
              <p:blipFill>
                <a:blip r:embed="rId3" cstate="print"/>
                <a:srcRect/>
                <a:stretch>
                  <a:fillRect/>
                </a:stretch>
              </p:blipFill>
              <p:spPr bwMode="auto">
                <a:xfrm>
                  <a:off x="6103072" y="4798065"/>
                  <a:ext cx="695293" cy="793633"/>
                </a:xfrm>
                <a:prstGeom prst="rect">
                  <a:avLst/>
                </a:prstGeom>
                <a:ln>
                  <a:noFill/>
                </a:ln>
                <a:effectLst>
                  <a:outerShdw blurRad="292100" dist="139700" dir="2700000" algn="tl" rotWithShape="0">
                    <a:srgbClr val="333333">
                      <a:alpha val="65000"/>
                    </a:srgbClr>
                  </a:outerShdw>
                </a:effectLst>
              </p:spPr>
            </p:pic>
            <p:sp>
              <p:nvSpPr>
                <p:cNvPr id="45" name="Text Box 28">
                  <a:extLst>
                    <a:ext uri="{FF2B5EF4-FFF2-40B4-BE49-F238E27FC236}">
                      <a16:creationId xmlns:a16="http://schemas.microsoft.com/office/drawing/2014/main" id="{75E2E19B-FA15-4EB9-B7AB-EDDF95DA5C6D}"/>
                    </a:ext>
                  </a:extLst>
                </p:cNvPr>
                <p:cNvSpPr txBox="1">
                  <a:spLocks noChangeArrowheads="1"/>
                </p:cNvSpPr>
                <p:nvPr/>
              </p:nvSpPr>
              <p:spPr bwMode="auto">
                <a:xfrm>
                  <a:off x="6221118" y="5359936"/>
                  <a:ext cx="444583" cy="153126"/>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1976</a:t>
                  </a:r>
                </a:p>
              </p:txBody>
            </p:sp>
            <p:sp>
              <p:nvSpPr>
                <p:cNvPr id="46" name="Line 29">
                  <a:extLst>
                    <a:ext uri="{FF2B5EF4-FFF2-40B4-BE49-F238E27FC236}">
                      <a16:creationId xmlns:a16="http://schemas.microsoft.com/office/drawing/2014/main" id="{FF165926-3A37-4D1D-9BD0-5D95C4C7B002}"/>
                    </a:ext>
                  </a:extLst>
                </p:cNvPr>
                <p:cNvSpPr>
                  <a:spLocks noChangeShapeType="1"/>
                </p:cNvSpPr>
                <p:nvPr/>
              </p:nvSpPr>
              <p:spPr bwMode="auto">
                <a:xfrm flipH="1" flipV="1">
                  <a:off x="2345634" y="5009171"/>
                  <a:ext cx="1754105" cy="396824"/>
                </a:xfrm>
                <a:prstGeom prst="line">
                  <a:avLst/>
                </a:prstGeom>
                <a:noFill/>
                <a:ln w="28575">
                  <a:solidFill>
                    <a:srgbClr val="6817FF"/>
                  </a:solidFill>
                  <a:round/>
                  <a:headEnd/>
                  <a:tailEnd type="triangle" w="med" len="med"/>
                </a:ln>
              </p:spPr>
              <p:txBody>
                <a:bodyPr/>
                <a:lstStyle/>
                <a:p>
                  <a:pPr>
                    <a:defRPr/>
                  </a:pPr>
                  <a:endParaRPr lang="en-US" sz="1400" dirty="0">
                    <a:latin typeface="微软雅黑" panose="020B0503020204020204" pitchFamily="34" charset="-122"/>
                    <a:ea typeface="方正黑体简体"/>
                  </a:endParaRPr>
                </a:p>
              </p:txBody>
            </p:sp>
            <p:sp>
              <p:nvSpPr>
                <p:cNvPr id="47" name="Line 30">
                  <a:extLst>
                    <a:ext uri="{FF2B5EF4-FFF2-40B4-BE49-F238E27FC236}">
                      <a16:creationId xmlns:a16="http://schemas.microsoft.com/office/drawing/2014/main" id="{DD83B262-A15A-42FC-BD58-7F7D4D29EF17}"/>
                    </a:ext>
                  </a:extLst>
                </p:cNvPr>
                <p:cNvSpPr>
                  <a:spLocks noChangeShapeType="1"/>
                </p:cNvSpPr>
                <p:nvPr/>
              </p:nvSpPr>
              <p:spPr bwMode="auto">
                <a:xfrm flipH="1" flipV="1">
                  <a:off x="2558350" y="4585371"/>
                  <a:ext cx="1541390" cy="795220"/>
                </a:xfrm>
                <a:prstGeom prst="line">
                  <a:avLst/>
                </a:prstGeom>
                <a:noFill/>
                <a:ln w="28575">
                  <a:solidFill>
                    <a:srgbClr val="6817FF"/>
                  </a:solidFill>
                  <a:round/>
                  <a:headEnd/>
                  <a:tailEnd type="triangle" w="med" len="med"/>
                </a:ln>
              </p:spPr>
              <p:txBody>
                <a:bodyPr/>
                <a:lstStyle/>
                <a:p>
                  <a:pPr>
                    <a:defRPr/>
                  </a:pPr>
                  <a:endParaRPr lang="en-US" sz="1400" dirty="0">
                    <a:latin typeface="微软雅黑" panose="020B0503020204020204" pitchFamily="34" charset="-122"/>
                    <a:ea typeface="方正黑体简体"/>
                  </a:endParaRPr>
                </a:p>
              </p:txBody>
            </p:sp>
            <p:sp>
              <p:nvSpPr>
                <p:cNvPr id="48" name="Text Box 32">
                  <a:extLst>
                    <a:ext uri="{FF2B5EF4-FFF2-40B4-BE49-F238E27FC236}">
                      <a16:creationId xmlns:a16="http://schemas.microsoft.com/office/drawing/2014/main" id="{E788C31A-4A1E-48A3-8024-006DF246AF86}"/>
                    </a:ext>
                  </a:extLst>
                </p:cNvPr>
                <p:cNvSpPr txBox="1">
                  <a:spLocks noChangeArrowheads="1"/>
                </p:cNvSpPr>
                <p:nvPr/>
              </p:nvSpPr>
              <p:spPr bwMode="auto">
                <a:xfrm>
                  <a:off x="5791935" y="5942486"/>
                  <a:ext cx="369871" cy="153126"/>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1994</a:t>
                  </a:r>
                </a:p>
              </p:txBody>
            </p:sp>
            <p:sp>
              <p:nvSpPr>
                <p:cNvPr id="49" name="Text Box 35">
                  <a:extLst>
                    <a:ext uri="{FF2B5EF4-FFF2-40B4-BE49-F238E27FC236}">
                      <a16:creationId xmlns:a16="http://schemas.microsoft.com/office/drawing/2014/main" id="{4BB18A78-337F-40F2-AE27-98E88A636C3E}"/>
                    </a:ext>
                  </a:extLst>
                </p:cNvPr>
                <p:cNvSpPr txBox="1">
                  <a:spLocks noChangeArrowheads="1"/>
                </p:cNvSpPr>
                <p:nvPr/>
              </p:nvSpPr>
              <p:spPr bwMode="auto">
                <a:xfrm>
                  <a:off x="3904489" y="5244047"/>
                  <a:ext cx="815936" cy="28231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0" rIns="0">
                  <a:spAutoFit/>
                </a:bodyPr>
                <a:lstStyle>
                  <a:defPPr>
                    <a:defRPr lang="en-US"/>
                  </a:defPPr>
                  <a:lvl1pPr algn="ctr" eaLnBrk="0" hangingPunct="0">
                    <a:lnSpc>
                      <a:spcPct val="80000"/>
                    </a:lnSpc>
                    <a:spcBef>
                      <a:spcPct val="50000"/>
                    </a:spcBef>
                    <a:defRPr sz="1400" b="1">
                      <a:solidFill>
                        <a:schemeClr val="bg1"/>
                      </a:solidFill>
                      <a:latin typeface="微软雅黑" panose="020B0503020204020204" pitchFamily="34" charset="-122"/>
                      <a:ea typeface="微软雅黑" panose="020B0503020204020204" pitchFamily="34" charset="-122"/>
                      <a:cs typeface="Times New Roman" pitchFamily="18" charset="0"/>
                    </a:defRPr>
                  </a:lvl1pPr>
                </a:lstStyle>
                <a:p>
                  <a:r>
                    <a:rPr lang="zh-CN" altLang="en-US" dirty="0"/>
                    <a:t>引用</a:t>
                  </a:r>
                  <a:endParaRPr lang="en-US" altLang="zh-CN" dirty="0"/>
                </a:p>
              </p:txBody>
            </p:sp>
          </p:grpSp>
          <p:sp>
            <p:nvSpPr>
              <p:cNvPr id="36" name="Rectangle 31">
                <a:extLst>
                  <a:ext uri="{FF2B5EF4-FFF2-40B4-BE49-F238E27FC236}">
                    <a16:creationId xmlns:a16="http://schemas.microsoft.com/office/drawing/2014/main" id="{3C819F0A-732A-4D46-9713-0682F6B36FDE}"/>
                  </a:ext>
                </a:extLst>
              </p:cNvPr>
              <p:cNvSpPr>
                <a:spLocks noChangeArrowheads="1"/>
              </p:cNvSpPr>
              <p:nvPr/>
            </p:nvSpPr>
            <p:spPr bwMode="auto">
              <a:xfrm>
                <a:off x="3574286" y="5482739"/>
                <a:ext cx="1523999" cy="361100"/>
              </a:xfrm>
              <a:prstGeom prst="rect">
                <a:avLst/>
              </a:prstGeom>
              <a:noFill/>
              <a:ln w="9525">
                <a:noFill/>
                <a:miter lim="800000"/>
                <a:headEnd/>
                <a:tailEnd/>
              </a:ln>
            </p:spPr>
            <p:txBody>
              <a:bodyPr>
                <a:spAutoFit/>
              </a:bodyPr>
              <a:lstStyle/>
              <a:p>
                <a:pPr eaLnBrk="0" hangingPunct="0">
                  <a:buClr>
                    <a:schemeClr val="tx2"/>
                  </a:buClr>
                  <a:buFont typeface="Wingdings" pitchFamily="2" charset="2"/>
                  <a:buChar char="§"/>
                </a:pPr>
                <a:r>
                  <a:rPr lang="zh-CN" altLang="en-US" sz="1600" b="1" dirty="0">
                    <a:latin typeface="微软雅黑" panose="020B0503020204020204" pitchFamily="34" charset="-122"/>
                    <a:ea typeface="方正黑体简体"/>
                    <a:cs typeface="方正黑体简体"/>
                  </a:rPr>
                  <a:t> </a:t>
                </a:r>
                <a:r>
                  <a:rPr lang="zh-CN" altLang="en-US" sz="1600" b="1" dirty="0">
                    <a:latin typeface="微软雅黑" pitchFamily="34" charset="-122"/>
                    <a:ea typeface="微软雅黑" pitchFamily="34" charset="-122"/>
                  </a:rPr>
                  <a:t>越查越广</a:t>
                </a:r>
              </a:p>
            </p:txBody>
          </p:sp>
        </p:grpSp>
        <p:grpSp>
          <p:nvGrpSpPr>
            <p:cNvPr id="7" name="Group 55">
              <a:extLst>
                <a:ext uri="{FF2B5EF4-FFF2-40B4-BE49-F238E27FC236}">
                  <a16:creationId xmlns:a16="http://schemas.microsoft.com/office/drawing/2014/main" id="{E0513043-82BE-4007-A3D5-C3FD4EFFDF36}"/>
                </a:ext>
              </a:extLst>
            </p:cNvPr>
            <p:cNvGrpSpPr>
              <a:grpSpLocks/>
            </p:cNvGrpSpPr>
            <p:nvPr/>
          </p:nvGrpSpPr>
          <p:grpSpPr bwMode="auto">
            <a:xfrm>
              <a:off x="4696752" y="1458657"/>
              <a:ext cx="3384290" cy="2564188"/>
              <a:chOff x="5257800" y="1749587"/>
              <a:chExt cx="3385039" cy="2562392"/>
            </a:xfrm>
          </p:grpSpPr>
          <p:grpSp>
            <p:nvGrpSpPr>
              <p:cNvPr id="23" name="Group 46">
                <a:extLst>
                  <a:ext uri="{FF2B5EF4-FFF2-40B4-BE49-F238E27FC236}">
                    <a16:creationId xmlns:a16="http://schemas.microsoft.com/office/drawing/2014/main" id="{D719C661-3ACE-404F-AD16-B013567BB97B}"/>
                  </a:ext>
                </a:extLst>
              </p:cNvPr>
              <p:cNvGrpSpPr>
                <a:grpSpLocks/>
              </p:cNvGrpSpPr>
              <p:nvPr/>
            </p:nvGrpSpPr>
            <p:grpSpPr bwMode="auto">
              <a:xfrm>
                <a:off x="5257800" y="1749587"/>
                <a:ext cx="3072595" cy="1719645"/>
                <a:chOff x="4495800" y="1845665"/>
                <a:chExt cx="3072595" cy="1719645"/>
              </a:xfrm>
            </p:grpSpPr>
            <p:pic>
              <p:nvPicPr>
                <p:cNvPr id="25" name="Picture 2" descr="WoSfullrec">
                  <a:extLst>
                    <a:ext uri="{FF2B5EF4-FFF2-40B4-BE49-F238E27FC236}">
                      <a16:creationId xmlns:a16="http://schemas.microsoft.com/office/drawing/2014/main" id="{2D4AE830-EDC7-436D-9E38-1E7AB649C49B}"/>
                    </a:ext>
                  </a:extLst>
                </p:cNvPr>
                <p:cNvPicPr>
                  <a:picLocks noChangeAspect="1" noChangeArrowheads="1"/>
                </p:cNvPicPr>
                <p:nvPr/>
              </p:nvPicPr>
              <p:blipFill>
                <a:blip r:embed="rId3" cstate="print"/>
                <a:srcRect/>
                <a:stretch>
                  <a:fillRect/>
                </a:stretch>
              </p:blipFill>
              <p:spPr bwMode="auto">
                <a:xfrm>
                  <a:off x="6285411" y="1845665"/>
                  <a:ext cx="692303" cy="796367"/>
                </a:xfrm>
                <a:prstGeom prst="rect">
                  <a:avLst/>
                </a:prstGeom>
                <a:ln>
                  <a:noFill/>
                </a:ln>
                <a:effectLst>
                  <a:outerShdw blurRad="292100" dist="139700" dir="2700000" algn="tl" rotWithShape="0">
                    <a:srgbClr val="333333">
                      <a:alpha val="65000"/>
                    </a:srgbClr>
                  </a:outerShdw>
                </a:effectLst>
              </p:spPr>
            </p:pic>
            <p:sp>
              <p:nvSpPr>
                <p:cNvPr id="26" name="Text Box 3">
                  <a:extLst>
                    <a:ext uri="{FF2B5EF4-FFF2-40B4-BE49-F238E27FC236}">
                      <a16:creationId xmlns:a16="http://schemas.microsoft.com/office/drawing/2014/main" id="{38373F60-BE62-41F5-8DA8-37FC40A09110}"/>
                    </a:ext>
                  </a:extLst>
                </p:cNvPr>
                <p:cNvSpPr txBox="1">
                  <a:spLocks noChangeArrowheads="1"/>
                </p:cNvSpPr>
                <p:nvPr/>
              </p:nvSpPr>
              <p:spPr bwMode="auto">
                <a:xfrm>
                  <a:off x="6448962" y="2110591"/>
                  <a:ext cx="319159" cy="153041"/>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2010</a:t>
                  </a:r>
                </a:p>
              </p:txBody>
            </p:sp>
            <p:sp>
              <p:nvSpPr>
                <p:cNvPr id="27" name="Line 4">
                  <a:extLst>
                    <a:ext uri="{FF2B5EF4-FFF2-40B4-BE49-F238E27FC236}">
                      <a16:creationId xmlns:a16="http://schemas.microsoft.com/office/drawing/2014/main" id="{D27F6807-ACCC-4AC8-A546-95754E6BB46A}"/>
                    </a:ext>
                  </a:extLst>
                </p:cNvPr>
                <p:cNvSpPr>
                  <a:spLocks noChangeShapeType="1"/>
                </p:cNvSpPr>
                <p:nvPr/>
              </p:nvSpPr>
              <p:spPr bwMode="auto">
                <a:xfrm flipV="1">
                  <a:off x="4495800" y="2671616"/>
                  <a:ext cx="1459338" cy="15864"/>
                </a:xfrm>
                <a:prstGeom prst="line">
                  <a:avLst/>
                </a:prstGeom>
                <a:noFill/>
                <a:ln w="76200">
                  <a:solidFill>
                    <a:srgbClr val="6817FF"/>
                  </a:solidFill>
                  <a:round/>
                  <a:headEnd/>
                  <a:tailEnd type="triangle" w="med" len="med"/>
                </a:ln>
              </p:spPr>
              <p:txBody>
                <a:bodyPr/>
                <a:lstStyle/>
                <a:p>
                  <a:pPr>
                    <a:defRPr/>
                  </a:pPr>
                  <a:endParaRPr lang="en-US" sz="1400" dirty="0">
                    <a:latin typeface="微软雅黑" panose="020B0503020204020204" pitchFamily="34" charset="-122"/>
                    <a:ea typeface="方正黑体简体"/>
                  </a:endParaRPr>
                </a:p>
              </p:txBody>
            </p:sp>
            <p:pic>
              <p:nvPicPr>
                <p:cNvPr id="28" name="Picture 7" descr="WoSfullrec">
                  <a:extLst>
                    <a:ext uri="{FF2B5EF4-FFF2-40B4-BE49-F238E27FC236}">
                      <a16:creationId xmlns:a16="http://schemas.microsoft.com/office/drawing/2014/main" id="{A0F29C3A-681A-4DA1-8BAB-0365C19D96C7}"/>
                    </a:ext>
                  </a:extLst>
                </p:cNvPr>
                <p:cNvPicPr>
                  <a:picLocks noChangeAspect="1" noChangeArrowheads="1"/>
                </p:cNvPicPr>
                <p:nvPr/>
              </p:nvPicPr>
              <p:blipFill>
                <a:blip r:embed="rId3" cstate="print"/>
                <a:srcRect/>
                <a:stretch>
                  <a:fillRect/>
                </a:stretch>
              </p:blipFill>
              <p:spPr bwMode="auto">
                <a:xfrm>
                  <a:off x="5955138" y="2324754"/>
                  <a:ext cx="695479" cy="794781"/>
                </a:xfrm>
                <a:prstGeom prst="rect">
                  <a:avLst/>
                </a:prstGeom>
                <a:ln>
                  <a:noFill/>
                </a:ln>
                <a:effectLst>
                  <a:outerShdw blurRad="292100" dist="139700" dir="2700000" algn="tl" rotWithShape="0">
                    <a:srgbClr val="333333">
                      <a:alpha val="65000"/>
                    </a:srgbClr>
                  </a:outerShdw>
                </a:effectLst>
              </p:spPr>
            </p:pic>
            <p:sp>
              <p:nvSpPr>
                <p:cNvPr id="29" name="Text Box 19">
                  <a:extLst>
                    <a:ext uri="{FF2B5EF4-FFF2-40B4-BE49-F238E27FC236}">
                      <a16:creationId xmlns:a16="http://schemas.microsoft.com/office/drawing/2014/main" id="{D9DFE8C4-6FF8-46B1-813B-9D1755A259D5}"/>
                    </a:ext>
                  </a:extLst>
                </p:cNvPr>
                <p:cNvSpPr txBox="1">
                  <a:spLocks noChangeArrowheads="1"/>
                </p:cNvSpPr>
                <p:nvPr/>
              </p:nvSpPr>
              <p:spPr bwMode="auto">
                <a:xfrm>
                  <a:off x="6072640" y="2854607"/>
                  <a:ext cx="402233" cy="153041"/>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1989</a:t>
                  </a:r>
                </a:p>
              </p:txBody>
            </p:sp>
            <p:sp>
              <p:nvSpPr>
                <p:cNvPr id="30" name="Text Box 20">
                  <a:extLst>
                    <a:ext uri="{FF2B5EF4-FFF2-40B4-BE49-F238E27FC236}">
                      <a16:creationId xmlns:a16="http://schemas.microsoft.com/office/drawing/2014/main" id="{27320E66-41EF-40CB-8EDA-8844CC6CC535}"/>
                    </a:ext>
                  </a:extLst>
                </p:cNvPr>
                <p:cNvSpPr txBox="1">
                  <a:spLocks noChangeArrowheads="1"/>
                </p:cNvSpPr>
                <p:nvPr/>
              </p:nvSpPr>
              <p:spPr bwMode="auto">
                <a:xfrm>
                  <a:off x="4731960" y="2074435"/>
                  <a:ext cx="900737" cy="282159"/>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0" rIns="0">
                  <a:spAutoFit/>
                </a:bodyPr>
                <a:lstStyle>
                  <a:defPPr>
                    <a:defRPr lang="en-US"/>
                  </a:defPPr>
                  <a:lvl1pPr algn="ctr" eaLnBrk="0" hangingPunct="0">
                    <a:lnSpc>
                      <a:spcPct val="80000"/>
                    </a:lnSpc>
                    <a:spcBef>
                      <a:spcPct val="50000"/>
                    </a:spcBef>
                    <a:defRPr sz="1400" b="1">
                      <a:solidFill>
                        <a:schemeClr val="bg1"/>
                      </a:solidFill>
                      <a:latin typeface="微软雅黑" panose="020B0503020204020204" pitchFamily="34" charset="-122"/>
                      <a:ea typeface="微软雅黑" panose="020B0503020204020204" pitchFamily="34" charset="-122"/>
                      <a:cs typeface="Times New Roman" pitchFamily="18" charset="0"/>
                    </a:defRPr>
                  </a:lvl1pPr>
                </a:lstStyle>
                <a:p>
                  <a:r>
                    <a:rPr lang="zh-CN" altLang="en-US" dirty="0"/>
                    <a:t>施引文献</a:t>
                  </a:r>
                  <a:endParaRPr lang="en-US" altLang="zh-CN" dirty="0"/>
                </a:p>
              </p:txBody>
            </p:sp>
            <p:pic>
              <p:nvPicPr>
                <p:cNvPr id="31" name="Picture 23" descr="WoSfullrec">
                  <a:extLst>
                    <a:ext uri="{FF2B5EF4-FFF2-40B4-BE49-F238E27FC236}">
                      <a16:creationId xmlns:a16="http://schemas.microsoft.com/office/drawing/2014/main" id="{31055447-0315-4845-BE19-D85812F6C97B}"/>
                    </a:ext>
                  </a:extLst>
                </p:cNvPr>
                <p:cNvPicPr>
                  <a:picLocks noChangeAspect="1" noChangeArrowheads="1"/>
                </p:cNvPicPr>
                <p:nvPr/>
              </p:nvPicPr>
              <p:blipFill>
                <a:blip r:embed="rId3" cstate="print"/>
                <a:srcRect/>
                <a:stretch>
                  <a:fillRect/>
                </a:stretch>
              </p:blipFill>
              <p:spPr bwMode="auto">
                <a:xfrm>
                  <a:off x="6872916" y="2121697"/>
                  <a:ext cx="695479" cy="796367"/>
                </a:xfrm>
                <a:prstGeom prst="rect">
                  <a:avLst/>
                </a:prstGeom>
                <a:ln>
                  <a:noFill/>
                </a:ln>
                <a:effectLst>
                  <a:outerShdw blurRad="292100" dist="139700" dir="2700000" algn="tl" rotWithShape="0">
                    <a:srgbClr val="333333">
                      <a:alpha val="65000"/>
                    </a:srgbClr>
                  </a:outerShdw>
                </a:effectLst>
              </p:spPr>
            </p:pic>
            <p:sp>
              <p:nvSpPr>
                <p:cNvPr id="32" name="Text Box 24">
                  <a:extLst>
                    <a:ext uri="{FF2B5EF4-FFF2-40B4-BE49-F238E27FC236}">
                      <a16:creationId xmlns:a16="http://schemas.microsoft.com/office/drawing/2014/main" id="{52F8CA40-E350-4287-B0B5-4E56E1356DF3}"/>
                    </a:ext>
                  </a:extLst>
                </p:cNvPr>
                <p:cNvSpPr txBox="1">
                  <a:spLocks noChangeArrowheads="1"/>
                </p:cNvSpPr>
                <p:nvPr/>
              </p:nvSpPr>
              <p:spPr bwMode="auto">
                <a:xfrm>
                  <a:off x="6931440" y="2607287"/>
                  <a:ext cx="543044" cy="153041"/>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1984</a:t>
                  </a:r>
                </a:p>
              </p:txBody>
            </p:sp>
            <p:pic>
              <p:nvPicPr>
                <p:cNvPr id="33" name="Picture 33" descr="WoSfullrec">
                  <a:extLst>
                    <a:ext uri="{FF2B5EF4-FFF2-40B4-BE49-F238E27FC236}">
                      <a16:creationId xmlns:a16="http://schemas.microsoft.com/office/drawing/2014/main" id="{EA7F85F5-64E6-41B1-9B16-4C72D7D5AE8D}"/>
                    </a:ext>
                  </a:extLst>
                </p:cNvPr>
                <p:cNvPicPr>
                  <a:picLocks noChangeAspect="1" noChangeArrowheads="1"/>
                </p:cNvPicPr>
                <p:nvPr/>
              </p:nvPicPr>
              <p:blipFill>
                <a:blip r:embed="rId3" cstate="print"/>
                <a:srcRect/>
                <a:stretch>
                  <a:fillRect/>
                </a:stretch>
              </p:blipFill>
              <p:spPr bwMode="auto">
                <a:xfrm>
                  <a:off x="6585516" y="2770530"/>
                  <a:ext cx="695479" cy="794780"/>
                </a:xfrm>
                <a:prstGeom prst="rect">
                  <a:avLst/>
                </a:prstGeom>
                <a:ln>
                  <a:noFill/>
                </a:ln>
                <a:effectLst>
                  <a:outerShdw blurRad="292100" dist="139700" dir="2700000" algn="tl" rotWithShape="0">
                    <a:srgbClr val="333333">
                      <a:alpha val="65000"/>
                    </a:srgbClr>
                  </a:outerShdw>
                </a:effectLst>
              </p:spPr>
            </p:pic>
            <p:sp>
              <p:nvSpPr>
                <p:cNvPr id="34" name="Text Box 34">
                  <a:extLst>
                    <a:ext uri="{FF2B5EF4-FFF2-40B4-BE49-F238E27FC236}">
                      <a16:creationId xmlns:a16="http://schemas.microsoft.com/office/drawing/2014/main" id="{BDD15BB8-9A3A-43A4-A15A-03A1CCAF2D5B}"/>
                    </a:ext>
                  </a:extLst>
                </p:cNvPr>
                <p:cNvSpPr txBox="1">
                  <a:spLocks noChangeArrowheads="1"/>
                </p:cNvSpPr>
                <p:nvPr/>
              </p:nvSpPr>
              <p:spPr bwMode="auto">
                <a:xfrm>
                  <a:off x="6709367" y="3257552"/>
                  <a:ext cx="571627" cy="153041"/>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1980</a:t>
                  </a:r>
                </a:p>
              </p:txBody>
            </p:sp>
          </p:grpSp>
          <p:sp>
            <p:nvSpPr>
              <p:cNvPr id="24" name="Rectangle 47">
                <a:extLst>
                  <a:ext uri="{FF2B5EF4-FFF2-40B4-BE49-F238E27FC236}">
                    <a16:creationId xmlns:a16="http://schemas.microsoft.com/office/drawing/2014/main" id="{E17CB535-A195-4B25-9650-371C28B012E7}"/>
                  </a:ext>
                </a:extLst>
              </p:cNvPr>
              <p:cNvSpPr>
                <a:spLocks noChangeArrowheads="1"/>
              </p:cNvSpPr>
              <p:nvPr/>
            </p:nvSpPr>
            <p:spPr bwMode="auto">
              <a:xfrm>
                <a:off x="7236871" y="3951079"/>
                <a:ext cx="1405968" cy="360900"/>
              </a:xfrm>
              <a:prstGeom prst="rect">
                <a:avLst/>
              </a:prstGeom>
              <a:noFill/>
              <a:ln w="9525">
                <a:noFill/>
                <a:miter lim="800000"/>
                <a:headEnd/>
                <a:tailEnd/>
              </a:ln>
            </p:spPr>
            <p:txBody>
              <a:bodyPr wrap="square">
                <a:spAutoFit/>
              </a:bodyPr>
              <a:lstStyle/>
              <a:p>
                <a:pPr eaLnBrk="0" hangingPunct="0">
                  <a:buClr>
                    <a:schemeClr val="tx2"/>
                  </a:buClr>
                  <a:buFont typeface="Wingdings" pitchFamily="2" charset="2"/>
                  <a:buChar char="§"/>
                </a:pPr>
                <a:r>
                  <a:rPr lang="zh-CN" altLang="en-US" sz="1600" b="1" dirty="0">
                    <a:latin typeface="微软雅黑" pitchFamily="34" charset="-122"/>
                    <a:ea typeface="微软雅黑" pitchFamily="34" charset="-122"/>
                  </a:rPr>
                  <a:t> 越查越新</a:t>
                </a:r>
              </a:p>
            </p:txBody>
          </p:sp>
        </p:grpSp>
        <p:pic>
          <p:nvPicPr>
            <p:cNvPr id="8" name="Picture 18" descr="WoSfullrec">
              <a:extLst>
                <a:ext uri="{FF2B5EF4-FFF2-40B4-BE49-F238E27FC236}">
                  <a16:creationId xmlns:a16="http://schemas.microsoft.com/office/drawing/2014/main" id="{42D40DA3-DE18-4FAA-AC77-648BA0F7BC65}"/>
                </a:ext>
              </a:extLst>
            </p:cNvPr>
            <p:cNvPicPr>
              <a:picLocks noChangeAspect="1" noChangeArrowheads="1"/>
            </p:cNvPicPr>
            <p:nvPr/>
          </p:nvPicPr>
          <p:blipFill>
            <a:blip r:embed="rId4" cstate="print"/>
            <a:srcRect/>
            <a:stretch>
              <a:fillRect/>
            </a:stretch>
          </p:blipFill>
          <p:spPr bwMode="auto">
            <a:xfrm>
              <a:off x="3649001" y="1767662"/>
              <a:ext cx="1019175" cy="1165225"/>
            </a:xfrm>
            <a:prstGeom prst="rect">
              <a:avLst/>
            </a:prstGeom>
            <a:ln>
              <a:noFill/>
            </a:ln>
            <a:effectLst>
              <a:outerShdw blurRad="292100" dist="139700" dir="2700000" algn="tl" rotWithShape="0">
                <a:srgbClr val="333333">
                  <a:alpha val="65000"/>
                </a:srgbClr>
              </a:outerShdw>
            </a:effectLst>
          </p:spPr>
        </p:pic>
        <p:sp>
          <p:nvSpPr>
            <p:cNvPr id="9" name="Text Box 38">
              <a:extLst>
                <a:ext uri="{FF2B5EF4-FFF2-40B4-BE49-F238E27FC236}">
                  <a16:creationId xmlns:a16="http://schemas.microsoft.com/office/drawing/2014/main" id="{9C90FB2E-F7C5-4F9E-BDEF-2C4E0E310144}"/>
                </a:ext>
              </a:extLst>
            </p:cNvPr>
            <p:cNvSpPr txBox="1">
              <a:spLocks noChangeArrowheads="1"/>
            </p:cNvSpPr>
            <p:nvPr/>
          </p:nvSpPr>
          <p:spPr bwMode="auto">
            <a:xfrm>
              <a:off x="3929696" y="2608220"/>
              <a:ext cx="431800" cy="153148"/>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1979</a:t>
              </a:r>
            </a:p>
          </p:txBody>
        </p:sp>
        <p:grpSp>
          <p:nvGrpSpPr>
            <p:cNvPr id="10" name="Group 54">
              <a:extLst>
                <a:ext uri="{FF2B5EF4-FFF2-40B4-BE49-F238E27FC236}">
                  <a16:creationId xmlns:a16="http://schemas.microsoft.com/office/drawing/2014/main" id="{954FB178-3732-4002-BF99-9D582361AE7B}"/>
                </a:ext>
              </a:extLst>
            </p:cNvPr>
            <p:cNvGrpSpPr>
              <a:grpSpLocks/>
            </p:cNvGrpSpPr>
            <p:nvPr/>
          </p:nvGrpSpPr>
          <p:grpSpPr bwMode="auto">
            <a:xfrm>
              <a:off x="1007400" y="1653909"/>
              <a:ext cx="2546351" cy="3134766"/>
              <a:chOff x="1568449" y="2092795"/>
              <a:chExt cx="2546351" cy="3135187"/>
            </a:xfrm>
          </p:grpSpPr>
          <p:grpSp>
            <p:nvGrpSpPr>
              <p:cNvPr id="11" name="Group 47">
                <a:extLst>
                  <a:ext uri="{FF2B5EF4-FFF2-40B4-BE49-F238E27FC236}">
                    <a16:creationId xmlns:a16="http://schemas.microsoft.com/office/drawing/2014/main" id="{D397DCC8-E55A-4C1C-9A1D-7CCE6CA1263E}"/>
                  </a:ext>
                </a:extLst>
              </p:cNvPr>
              <p:cNvGrpSpPr>
                <a:grpSpLocks/>
              </p:cNvGrpSpPr>
              <p:nvPr/>
            </p:nvGrpSpPr>
            <p:grpSpPr bwMode="auto">
              <a:xfrm>
                <a:off x="1676400" y="2574399"/>
                <a:ext cx="2438400" cy="2653583"/>
                <a:chOff x="914400" y="2726799"/>
                <a:chExt cx="2438400" cy="2653583"/>
              </a:xfrm>
            </p:grpSpPr>
            <p:pic>
              <p:nvPicPr>
                <p:cNvPr id="13" name="Picture 5" descr="WoSfullrec">
                  <a:extLst>
                    <a:ext uri="{FF2B5EF4-FFF2-40B4-BE49-F238E27FC236}">
                      <a16:creationId xmlns:a16="http://schemas.microsoft.com/office/drawing/2014/main" id="{801DB2B1-55C3-48BF-95CD-191F1EA8AE3E}"/>
                    </a:ext>
                  </a:extLst>
                </p:cNvPr>
                <p:cNvPicPr>
                  <a:picLocks noChangeAspect="1" noChangeArrowheads="1"/>
                </p:cNvPicPr>
                <p:nvPr/>
              </p:nvPicPr>
              <p:blipFill>
                <a:blip r:embed="rId3" cstate="print"/>
                <a:srcRect/>
                <a:stretch>
                  <a:fillRect/>
                </a:stretch>
              </p:blipFill>
              <p:spPr bwMode="auto">
                <a:xfrm>
                  <a:off x="914400" y="3748212"/>
                  <a:ext cx="695325" cy="795444"/>
                </a:xfrm>
                <a:prstGeom prst="rect">
                  <a:avLst/>
                </a:prstGeom>
                <a:ln>
                  <a:noFill/>
                </a:ln>
                <a:effectLst>
                  <a:outerShdw blurRad="292100" dist="139700" dir="2700000" algn="tl" rotWithShape="0">
                    <a:srgbClr val="333333">
                      <a:alpha val="65000"/>
                    </a:srgbClr>
                  </a:outerShdw>
                </a:effectLst>
              </p:spPr>
            </p:pic>
            <p:pic>
              <p:nvPicPr>
                <p:cNvPr id="14" name="Picture 6" descr="WoSfullrec">
                  <a:extLst>
                    <a:ext uri="{FF2B5EF4-FFF2-40B4-BE49-F238E27FC236}">
                      <a16:creationId xmlns:a16="http://schemas.microsoft.com/office/drawing/2014/main" id="{244FE6DB-1136-41C9-8836-AB8F140F2A79}"/>
                    </a:ext>
                  </a:extLst>
                </p:cNvPr>
                <p:cNvPicPr>
                  <a:picLocks noChangeAspect="1" noChangeArrowheads="1"/>
                </p:cNvPicPr>
                <p:nvPr/>
              </p:nvPicPr>
              <p:blipFill>
                <a:blip r:embed="rId3" cstate="print"/>
                <a:srcRect/>
                <a:stretch>
                  <a:fillRect/>
                </a:stretch>
              </p:blipFill>
              <p:spPr bwMode="auto">
                <a:xfrm>
                  <a:off x="1392237" y="3324292"/>
                  <a:ext cx="693738" cy="795445"/>
                </a:xfrm>
                <a:prstGeom prst="rect">
                  <a:avLst/>
                </a:prstGeom>
                <a:ln>
                  <a:noFill/>
                </a:ln>
                <a:effectLst>
                  <a:outerShdw blurRad="292100" dist="139700" dir="2700000" algn="tl" rotWithShape="0">
                    <a:srgbClr val="333333">
                      <a:alpha val="65000"/>
                    </a:srgbClr>
                  </a:outerShdw>
                </a:effectLst>
              </p:spPr>
            </p:pic>
            <p:pic>
              <p:nvPicPr>
                <p:cNvPr id="15" name="Picture 10" descr="WoSfullrec">
                  <a:extLst>
                    <a:ext uri="{FF2B5EF4-FFF2-40B4-BE49-F238E27FC236}">
                      <a16:creationId xmlns:a16="http://schemas.microsoft.com/office/drawing/2014/main" id="{96CA8057-75AF-499B-A79A-BCBA45667FFB}"/>
                    </a:ext>
                  </a:extLst>
                </p:cNvPr>
                <p:cNvPicPr>
                  <a:picLocks noChangeAspect="1" noChangeArrowheads="1"/>
                </p:cNvPicPr>
                <p:nvPr/>
              </p:nvPicPr>
              <p:blipFill>
                <a:blip r:embed="rId3" cstate="print"/>
                <a:srcRect/>
                <a:stretch>
                  <a:fillRect/>
                </a:stretch>
              </p:blipFill>
              <p:spPr bwMode="auto">
                <a:xfrm>
                  <a:off x="1709737" y="4065755"/>
                  <a:ext cx="693738" cy="795444"/>
                </a:xfrm>
                <a:prstGeom prst="rect">
                  <a:avLst/>
                </a:prstGeom>
                <a:ln>
                  <a:noFill/>
                </a:ln>
                <a:effectLst>
                  <a:outerShdw blurRad="292100" dist="139700" dir="2700000" algn="tl" rotWithShape="0">
                    <a:srgbClr val="333333">
                      <a:alpha val="65000"/>
                    </a:srgbClr>
                  </a:outerShdw>
                </a:effectLst>
              </p:spPr>
            </p:pic>
            <p:sp>
              <p:nvSpPr>
                <p:cNvPr id="16" name="Line 11">
                  <a:extLst>
                    <a:ext uri="{FF2B5EF4-FFF2-40B4-BE49-F238E27FC236}">
                      <a16:creationId xmlns:a16="http://schemas.microsoft.com/office/drawing/2014/main" id="{5C756208-B595-409A-AD26-D336F55990FC}"/>
                    </a:ext>
                  </a:extLst>
                </p:cNvPr>
                <p:cNvSpPr>
                  <a:spLocks noChangeShapeType="1"/>
                </p:cNvSpPr>
                <p:nvPr/>
              </p:nvSpPr>
              <p:spPr bwMode="auto">
                <a:xfrm flipH="1">
                  <a:off x="2292350" y="3352871"/>
                  <a:ext cx="1060450" cy="490604"/>
                </a:xfrm>
                <a:prstGeom prst="line">
                  <a:avLst/>
                </a:prstGeom>
                <a:noFill/>
                <a:ln w="76200">
                  <a:solidFill>
                    <a:srgbClr val="6817FF"/>
                  </a:solidFill>
                  <a:round/>
                  <a:headEnd/>
                  <a:tailEnd type="triangle" w="med" len="med"/>
                </a:ln>
              </p:spPr>
              <p:txBody>
                <a:bodyPr/>
                <a:lstStyle/>
                <a:p>
                  <a:pPr>
                    <a:defRPr/>
                  </a:pPr>
                  <a:endParaRPr lang="en-US" sz="1400" dirty="0">
                    <a:latin typeface="微软雅黑" panose="020B0503020204020204" pitchFamily="34" charset="-122"/>
                    <a:ea typeface="方正黑体简体"/>
                  </a:endParaRPr>
                </a:p>
              </p:txBody>
            </p:sp>
            <p:sp>
              <p:nvSpPr>
                <p:cNvPr id="17" name="Text Box 12">
                  <a:extLst>
                    <a:ext uri="{FF2B5EF4-FFF2-40B4-BE49-F238E27FC236}">
                      <a16:creationId xmlns:a16="http://schemas.microsoft.com/office/drawing/2014/main" id="{3A950891-DA43-49EA-BEA9-E6812A5585C0}"/>
                    </a:ext>
                  </a:extLst>
                </p:cNvPr>
                <p:cNvSpPr txBox="1">
                  <a:spLocks noChangeArrowheads="1"/>
                </p:cNvSpPr>
                <p:nvPr/>
              </p:nvSpPr>
              <p:spPr bwMode="auto">
                <a:xfrm>
                  <a:off x="2291184" y="2726799"/>
                  <a:ext cx="838200" cy="282394"/>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0" rIns="0">
                  <a:spAutoFit/>
                </a:bodyPr>
                <a:lstStyle/>
                <a:p>
                  <a:pPr algn="ctr" eaLnBrk="0" hangingPunct="0">
                    <a:lnSpc>
                      <a:spcPct val="80000"/>
                    </a:lnSpc>
                    <a:spcBef>
                      <a:spcPct val="50000"/>
                    </a:spcBef>
                    <a:defRPr/>
                  </a:pPr>
                  <a:r>
                    <a:rPr lang="zh-CN" altLang="en-US" sz="1400" b="1" dirty="0">
                      <a:solidFill>
                        <a:schemeClr val="bg1"/>
                      </a:solidFill>
                      <a:latin typeface="微软雅黑" panose="020B0503020204020204" pitchFamily="34" charset="-122"/>
                      <a:ea typeface="微软雅黑" panose="020B0503020204020204" pitchFamily="34" charset="-122"/>
                      <a:cs typeface="Times New Roman" pitchFamily="18" charset="0"/>
                    </a:rPr>
                    <a:t>参考文献</a:t>
                  </a:r>
                  <a:endParaRPr lang="en-US" altLang="zh-CN" sz="1400" b="1" dirty="0">
                    <a:solidFill>
                      <a:schemeClr val="bg1"/>
                    </a:solidFill>
                    <a:latin typeface="微软雅黑" panose="020B0503020204020204" pitchFamily="34" charset="-122"/>
                    <a:ea typeface="微软雅黑" panose="020B0503020204020204" pitchFamily="34" charset="-122"/>
                    <a:cs typeface="Times New Roman" pitchFamily="18" charset="0"/>
                  </a:endParaRPr>
                </a:p>
              </p:txBody>
            </p:sp>
            <p:sp>
              <p:nvSpPr>
                <p:cNvPr id="18" name="Text Box 13">
                  <a:extLst>
                    <a:ext uri="{FF2B5EF4-FFF2-40B4-BE49-F238E27FC236}">
                      <a16:creationId xmlns:a16="http://schemas.microsoft.com/office/drawing/2014/main" id="{FFA2AEDB-9EB8-44A7-80C3-359506789A1B}"/>
                    </a:ext>
                  </a:extLst>
                </p:cNvPr>
                <p:cNvSpPr txBox="1">
                  <a:spLocks noChangeArrowheads="1"/>
                </p:cNvSpPr>
                <p:nvPr/>
              </p:nvSpPr>
              <p:spPr bwMode="auto">
                <a:xfrm>
                  <a:off x="1020762" y="4330901"/>
                  <a:ext cx="371474" cy="153169"/>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1970</a:t>
                  </a:r>
                </a:p>
              </p:txBody>
            </p:sp>
            <p:sp>
              <p:nvSpPr>
                <p:cNvPr id="19" name="Text Box 14">
                  <a:extLst>
                    <a:ext uri="{FF2B5EF4-FFF2-40B4-BE49-F238E27FC236}">
                      <a16:creationId xmlns:a16="http://schemas.microsoft.com/office/drawing/2014/main" id="{DC2D15DB-2C99-4FA6-AE10-5EEDBBFEF739}"/>
                    </a:ext>
                  </a:extLst>
                </p:cNvPr>
                <p:cNvSpPr txBox="1">
                  <a:spLocks noChangeArrowheads="1"/>
                </p:cNvSpPr>
                <p:nvPr/>
              </p:nvSpPr>
              <p:spPr bwMode="auto">
                <a:xfrm>
                  <a:off x="1920875" y="4405527"/>
                  <a:ext cx="319087" cy="153169"/>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1977</a:t>
                  </a:r>
                </a:p>
              </p:txBody>
            </p:sp>
            <p:sp>
              <p:nvSpPr>
                <p:cNvPr id="20" name="Text Box 15">
                  <a:extLst>
                    <a:ext uri="{FF2B5EF4-FFF2-40B4-BE49-F238E27FC236}">
                      <a16:creationId xmlns:a16="http://schemas.microsoft.com/office/drawing/2014/main" id="{0AC32FBD-419C-41F6-901B-558EB930E583}"/>
                    </a:ext>
                  </a:extLst>
                </p:cNvPr>
                <p:cNvSpPr txBox="1">
                  <a:spLocks noChangeArrowheads="1"/>
                </p:cNvSpPr>
                <p:nvPr/>
              </p:nvSpPr>
              <p:spPr bwMode="auto">
                <a:xfrm>
                  <a:off x="1550986" y="3886343"/>
                  <a:ext cx="369888" cy="153169"/>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1976</a:t>
                  </a:r>
                </a:p>
              </p:txBody>
            </p:sp>
            <p:pic>
              <p:nvPicPr>
                <p:cNvPr id="21" name="Picture 16" descr="WoSfullrec">
                  <a:extLst>
                    <a:ext uri="{FF2B5EF4-FFF2-40B4-BE49-F238E27FC236}">
                      <a16:creationId xmlns:a16="http://schemas.microsoft.com/office/drawing/2014/main" id="{DD504AFC-35EB-4D97-969B-A2251279C1FC}"/>
                    </a:ext>
                  </a:extLst>
                </p:cNvPr>
                <p:cNvPicPr>
                  <a:picLocks noChangeAspect="1" noChangeArrowheads="1"/>
                </p:cNvPicPr>
                <p:nvPr/>
              </p:nvPicPr>
              <p:blipFill>
                <a:blip r:embed="rId3" cstate="print"/>
                <a:srcRect/>
                <a:stretch>
                  <a:fillRect/>
                </a:stretch>
              </p:blipFill>
              <p:spPr bwMode="auto">
                <a:xfrm>
                  <a:off x="1333500" y="4584937"/>
                  <a:ext cx="693737" cy="795445"/>
                </a:xfrm>
                <a:prstGeom prst="rect">
                  <a:avLst/>
                </a:prstGeom>
                <a:ln>
                  <a:noFill/>
                </a:ln>
                <a:effectLst>
                  <a:outerShdw blurRad="292100" dist="139700" dir="2700000" algn="tl" rotWithShape="0">
                    <a:srgbClr val="333333">
                      <a:alpha val="65000"/>
                    </a:srgbClr>
                  </a:outerShdw>
                </a:effectLst>
              </p:spPr>
            </p:pic>
            <p:sp>
              <p:nvSpPr>
                <p:cNvPr id="22" name="Text Box 17">
                  <a:extLst>
                    <a:ext uri="{FF2B5EF4-FFF2-40B4-BE49-F238E27FC236}">
                      <a16:creationId xmlns:a16="http://schemas.microsoft.com/office/drawing/2014/main" id="{00F52E3C-48CB-4925-971F-9F71D3AB2B06}"/>
                    </a:ext>
                  </a:extLst>
                </p:cNvPr>
                <p:cNvSpPr txBox="1">
                  <a:spLocks noChangeArrowheads="1"/>
                </p:cNvSpPr>
                <p:nvPr/>
              </p:nvSpPr>
              <p:spPr bwMode="auto">
                <a:xfrm>
                  <a:off x="1492250" y="5094594"/>
                  <a:ext cx="428624" cy="153169"/>
                </a:xfrm>
                <a:prstGeom prst="rect">
                  <a:avLst/>
                </a:prstGeom>
                <a:solidFill>
                  <a:schemeClr val="bg1"/>
                </a:solidFill>
                <a:ln w="3175">
                  <a:noFill/>
                  <a:miter lim="800000"/>
                  <a:headEnd/>
                  <a:tailEnd/>
                </a:ln>
              </p:spPr>
              <p:txBody>
                <a:bodyPr wrap="square" lIns="0" tIns="0" rIns="0" bIns="0">
                  <a:spAutoFit/>
                </a:bodyPr>
                <a:lstStyle/>
                <a:p>
                  <a:pPr algn="ctr" eaLnBrk="0" hangingPunct="0">
                    <a:spcBef>
                      <a:spcPct val="50000"/>
                    </a:spcBef>
                    <a:defRPr/>
                  </a:pPr>
                  <a:r>
                    <a:rPr lang="en-US" altLang="zh-CN" sz="933" b="1" dirty="0">
                      <a:solidFill>
                        <a:srgbClr val="4B4B4B"/>
                      </a:solidFill>
                      <a:latin typeface="微软雅黑" panose="020B0503020204020204" pitchFamily="34" charset="-122"/>
                      <a:ea typeface="方正黑体简体"/>
                    </a:rPr>
                    <a:t>1973</a:t>
                  </a:r>
                </a:p>
              </p:txBody>
            </p:sp>
          </p:grpSp>
          <p:sp>
            <p:nvSpPr>
              <p:cNvPr id="12" name="Rectangle 17">
                <a:extLst>
                  <a:ext uri="{FF2B5EF4-FFF2-40B4-BE49-F238E27FC236}">
                    <a16:creationId xmlns:a16="http://schemas.microsoft.com/office/drawing/2014/main" id="{AF5615C9-14A5-4D69-B378-7695C2B5EDA8}"/>
                  </a:ext>
                </a:extLst>
              </p:cNvPr>
              <p:cNvSpPr>
                <a:spLocks noChangeArrowheads="1"/>
              </p:cNvSpPr>
              <p:nvPr/>
            </p:nvSpPr>
            <p:spPr bwMode="auto">
              <a:xfrm>
                <a:off x="1568449" y="2092795"/>
                <a:ext cx="1371600" cy="361202"/>
              </a:xfrm>
              <a:prstGeom prst="rect">
                <a:avLst/>
              </a:prstGeom>
              <a:noFill/>
              <a:ln w="9525">
                <a:noFill/>
                <a:miter lim="800000"/>
                <a:headEnd/>
                <a:tailEnd/>
              </a:ln>
            </p:spPr>
            <p:txBody>
              <a:bodyPr>
                <a:spAutoFit/>
              </a:bodyPr>
              <a:lstStyle/>
              <a:p>
                <a:pPr eaLnBrk="0" hangingPunct="0">
                  <a:buClr>
                    <a:schemeClr val="tx2"/>
                  </a:buClr>
                  <a:buFont typeface="Wingdings" pitchFamily="2" charset="2"/>
                  <a:buChar char="§"/>
                </a:pPr>
                <a:r>
                  <a:rPr lang="zh-CN" altLang="en-US" sz="1600" b="1" dirty="0">
                    <a:latin typeface="微软雅黑" pitchFamily="34" charset="-122"/>
                    <a:ea typeface="微软雅黑" pitchFamily="34" charset="-122"/>
                  </a:rPr>
                  <a:t> 越查越深</a:t>
                </a:r>
              </a:p>
            </p:txBody>
          </p:sp>
        </p:grpSp>
      </p:grpSp>
      <p:sp>
        <p:nvSpPr>
          <p:cNvPr id="51" name="圆角矩形 50"/>
          <p:cNvSpPr/>
          <p:nvPr/>
        </p:nvSpPr>
        <p:spPr>
          <a:xfrm>
            <a:off x="169335" y="237067"/>
            <a:ext cx="4838948" cy="790223"/>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引文索引 </a:t>
            </a:r>
            <a:r>
              <a:rPr lang="en-US" altLang="zh-CN" sz="3200" b="1" dirty="0">
                <a:solidFill>
                  <a:schemeClr val="bg1"/>
                </a:solidFill>
                <a:latin typeface="微软雅黑" panose="020B0503020204020204" pitchFamily="34" charset="-122"/>
                <a:ea typeface="微软雅黑" panose="020B0503020204020204" pitchFamily="34" charset="-122"/>
              </a:rPr>
              <a:t>OR </a:t>
            </a:r>
            <a:r>
              <a:rPr lang="zh-CN" altLang="en-US" sz="3200" b="1" dirty="0">
                <a:solidFill>
                  <a:schemeClr val="bg1"/>
                </a:solidFill>
                <a:latin typeface="微软雅黑" panose="020B0503020204020204" pitchFamily="34" charset="-122"/>
                <a:ea typeface="微软雅黑" panose="020B0503020204020204" pitchFamily="34" charset="-122"/>
              </a:rPr>
              <a:t>关键字检索</a:t>
            </a:r>
          </a:p>
        </p:txBody>
      </p:sp>
      <p:sp>
        <p:nvSpPr>
          <p:cNvPr id="4" name="圆角矩形 3"/>
          <p:cNvSpPr/>
          <p:nvPr/>
        </p:nvSpPr>
        <p:spPr>
          <a:xfrm>
            <a:off x="2786434" y="1663055"/>
            <a:ext cx="1177135" cy="1572503"/>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
        <p:nvSpPr>
          <p:cNvPr id="52" name="圆角矩形 51"/>
          <p:cNvSpPr/>
          <p:nvPr/>
        </p:nvSpPr>
        <p:spPr>
          <a:xfrm>
            <a:off x="302134" y="2704301"/>
            <a:ext cx="1909932" cy="2330963"/>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
        <p:nvSpPr>
          <p:cNvPr id="53" name="圆角矩形 52"/>
          <p:cNvSpPr/>
          <p:nvPr/>
        </p:nvSpPr>
        <p:spPr>
          <a:xfrm>
            <a:off x="5205666" y="1424675"/>
            <a:ext cx="1909932" cy="2056815"/>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
        <p:nvSpPr>
          <p:cNvPr id="54" name="圆角矩形 53"/>
          <p:cNvSpPr/>
          <p:nvPr/>
        </p:nvSpPr>
        <p:spPr>
          <a:xfrm>
            <a:off x="4266161" y="4013414"/>
            <a:ext cx="1909932" cy="1852493"/>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pic>
        <p:nvPicPr>
          <p:cNvPr id="56" name="Picture 55"/>
          <p:cNvPicPr>
            <a:picLocks noChangeAspect="1"/>
          </p:cNvPicPr>
          <p:nvPr/>
        </p:nvPicPr>
        <p:blipFill rotWithShape="1">
          <a:blip r:embed="rId5">
            <a:extLst>
              <a:ext uri="{28A0092B-C50C-407E-A947-70E740481C1C}">
                <a14:useLocalDpi xmlns:a14="http://schemas.microsoft.com/office/drawing/2010/main" val="0"/>
              </a:ext>
            </a:extLst>
          </a:blip>
          <a:srcRect l="11996" r="30910" b="43291"/>
          <a:stretch/>
        </p:blipFill>
        <p:spPr>
          <a:xfrm>
            <a:off x="2989859" y="2018461"/>
            <a:ext cx="794640" cy="591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8" name="Picture 57"/>
          <p:cNvPicPr>
            <a:picLocks noChangeAspect="1"/>
          </p:cNvPicPr>
          <p:nvPr/>
        </p:nvPicPr>
        <p:blipFill rotWithShape="1">
          <a:blip r:embed="rId6">
            <a:extLst>
              <a:ext uri="{28A0092B-C50C-407E-A947-70E740481C1C}">
                <a14:useLocalDpi xmlns:a14="http://schemas.microsoft.com/office/drawing/2010/main" val="0"/>
              </a:ext>
            </a:extLst>
          </a:blip>
          <a:srcRect l="30316" t="3917" r="10985"/>
          <a:stretch/>
        </p:blipFill>
        <p:spPr>
          <a:xfrm>
            <a:off x="5372858" y="2195179"/>
            <a:ext cx="353239" cy="338764"/>
          </a:xfrm>
          <a:prstGeom prst="rect">
            <a:avLst/>
          </a:prstGeom>
        </p:spPr>
      </p:pic>
      <p:pic>
        <p:nvPicPr>
          <p:cNvPr id="59" name="Picture 58"/>
          <p:cNvPicPr>
            <a:picLocks noChangeAspect="1"/>
          </p:cNvPicPr>
          <p:nvPr/>
        </p:nvPicPr>
        <p:blipFill rotWithShape="1">
          <a:blip r:embed="rId7">
            <a:extLst>
              <a:ext uri="{28A0092B-C50C-407E-A947-70E740481C1C}">
                <a14:useLocalDpi xmlns:a14="http://schemas.microsoft.com/office/drawing/2010/main" val="0"/>
              </a:ext>
            </a:extLst>
          </a:blip>
          <a:srcRect t="3739" b="16734"/>
          <a:stretch/>
        </p:blipFill>
        <p:spPr>
          <a:xfrm>
            <a:off x="6035289" y="2610419"/>
            <a:ext cx="336943" cy="357280"/>
          </a:xfrm>
          <a:prstGeom prst="rect">
            <a:avLst/>
          </a:prstGeom>
        </p:spPr>
      </p:pic>
      <p:pic>
        <p:nvPicPr>
          <p:cNvPr id="60" name="Picture 59"/>
          <p:cNvPicPr>
            <a:picLocks noChangeAspect="1"/>
          </p:cNvPicPr>
          <p:nvPr/>
        </p:nvPicPr>
        <p:blipFill rotWithShape="1">
          <a:blip r:embed="rId8">
            <a:extLst>
              <a:ext uri="{28A0092B-C50C-407E-A947-70E740481C1C}">
                <a14:useLocalDpi xmlns:a14="http://schemas.microsoft.com/office/drawing/2010/main" val="0"/>
              </a:ext>
            </a:extLst>
          </a:blip>
          <a:srcRect l="1185" r="32922"/>
          <a:stretch/>
        </p:blipFill>
        <p:spPr>
          <a:xfrm>
            <a:off x="6274455" y="1977055"/>
            <a:ext cx="374499" cy="365365"/>
          </a:xfrm>
          <a:prstGeom prst="rect">
            <a:avLst/>
          </a:prstGeom>
        </p:spPr>
      </p:pic>
      <p:pic>
        <p:nvPicPr>
          <p:cNvPr id="61" name="Picture 6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4837" y="2883131"/>
            <a:ext cx="552736" cy="414552"/>
          </a:xfrm>
          <a:prstGeom prst="rect">
            <a:avLst/>
          </a:prstGeom>
        </p:spPr>
      </p:pic>
      <p:pic>
        <p:nvPicPr>
          <p:cNvPr id="62" name="Picture 6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3226" y="4069581"/>
            <a:ext cx="578367" cy="433775"/>
          </a:xfrm>
          <a:prstGeom prst="rect">
            <a:avLst/>
          </a:prstGeom>
        </p:spPr>
      </p:pic>
      <p:pic>
        <p:nvPicPr>
          <p:cNvPr id="63" name="Picture 62"/>
          <p:cNvPicPr>
            <a:picLocks noChangeAspect="1"/>
          </p:cNvPicPr>
          <p:nvPr/>
        </p:nvPicPr>
        <p:blipFill rotWithShape="1">
          <a:blip r:embed="rId11">
            <a:extLst>
              <a:ext uri="{28A0092B-C50C-407E-A947-70E740481C1C}">
                <a14:useLocalDpi xmlns:a14="http://schemas.microsoft.com/office/drawing/2010/main" val="0"/>
              </a:ext>
            </a:extLst>
          </a:blip>
          <a:srcRect l="9303" r="21014"/>
          <a:stretch/>
        </p:blipFill>
        <p:spPr>
          <a:xfrm>
            <a:off x="5499415" y="4293828"/>
            <a:ext cx="451119" cy="433217"/>
          </a:xfrm>
          <a:prstGeom prst="rect">
            <a:avLst/>
          </a:prstGeom>
        </p:spPr>
      </p:pic>
      <p:sp>
        <p:nvSpPr>
          <p:cNvPr id="50" name="Slide Number Placeholder 4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15</a:t>
            </a:fld>
            <a:endParaRPr lang="en-US" altLang="zh-CN" dirty="0"/>
          </a:p>
        </p:txBody>
      </p:sp>
    </p:spTree>
    <p:extLst>
      <p:ext uri="{BB962C8B-B14F-4D97-AF65-F5344CB8AC3E}">
        <p14:creationId xmlns:p14="http://schemas.microsoft.com/office/powerpoint/2010/main" val="104943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4"/>
                                        </p:tgtEl>
                                        <p:attrNameLst>
                                          <p:attrName>style.visibility</p:attrName>
                                        </p:attrNameLst>
                                      </p:cBhvr>
                                      <p:to>
                                        <p:strVal val="hidden"/>
                                      </p:to>
                                    </p:set>
                                  </p:childTnLst>
                                </p:cTn>
                              </p:par>
                              <p:par>
                                <p:cTn id="14" presetID="53" presetClass="entr" presetSubtype="16"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3"/>
                                        </p:tgtEl>
                                        <p:attrNameLst>
                                          <p:attrName>style.visibility</p:attrName>
                                        </p:attrNameLst>
                                      </p:cBhvr>
                                      <p:to>
                                        <p:strVal val="hidden"/>
                                      </p:to>
                                    </p:set>
                                  </p:childTnLst>
                                </p:cTn>
                              </p:par>
                              <p:par>
                                <p:cTn id="23" presetID="53" presetClass="entr" presetSubtype="16"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52"/>
                                        </p:tgtEl>
                                        <p:attrNameLst>
                                          <p:attrName>style.visibility</p:attrName>
                                        </p:attrNameLst>
                                      </p:cBhvr>
                                      <p:to>
                                        <p:strVal val="hidden"/>
                                      </p:to>
                                    </p:set>
                                  </p:childTnLst>
                                </p:cTn>
                              </p:par>
                              <p:par>
                                <p:cTn id="32" presetID="53" presetClass="entr" presetSubtype="16"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2" grpId="0" animBg="1"/>
      <p:bldP spid="52" grpId="1" animBg="1"/>
      <p:bldP spid="53" grpId="0" animBg="1"/>
      <p:bldP spid="53" grpId="1"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54009" y="4858295"/>
            <a:ext cx="2262432" cy="197212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
        <p:nvSpPr>
          <p:cNvPr id="14" name="Rectangle 13"/>
          <p:cNvSpPr/>
          <p:nvPr/>
        </p:nvSpPr>
        <p:spPr>
          <a:xfrm>
            <a:off x="4987350" y="5613457"/>
            <a:ext cx="184731" cy="461665"/>
          </a:xfrm>
          <a:prstGeom prst="rect">
            <a:avLst/>
          </a:prstGeom>
        </p:spPr>
        <p:txBody>
          <a:bodyPr wrap="none">
            <a:spAutoFit/>
          </a:bodyPr>
          <a:lstStyle/>
          <a:p>
            <a:endParaRPr lang="zh-CN" altLang="en-US" sz="2400" b="1" dirty="0"/>
          </a:p>
        </p:txBody>
      </p:sp>
      <p:sp>
        <p:nvSpPr>
          <p:cNvPr id="6" name="TextBox 5"/>
          <p:cNvSpPr txBox="1"/>
          <p:nvPr/>
        </p:nvSpPr>
        <p:spPr>
          <a:xfrm>
            <a:off x="0" y="104520"/>
            <a:ext cx="2646878"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划重点：相关记录</a:t>
            </a:r>
          </a:p>
        </p:txBody>
      </p:sp>
      <p:sp>
        <p:nvSpPr>
          <p:cNvPr id="4" name="Line 33"/>
          <p:cNvSpPr>
            <a:spLocks noChangeShapeType="1"/>
          </p:cNvSpPr>
          <p:nvPr/>
        </p:nvSpPr>
        <p:spPr bwMode="auto">
          <a:xfrm flipH="1">
            <a:off x="1524275" y="2398261"/>
            <a:ext cx="2182899" cy="2173801"/>
          </a:xfrm>
          <a:prstGeom prst="line">
            <a:avLst/>
          </a:prstGeom>
          <a:noFill/>
          <a:ln w="28575">
            <a:solidFill>
              <a:srgbClr val="6817FF"/>
            </a:solidFill>
            <a:round/>
            <a:headEnd/>
            <a:tailEnd type="stealth" w="lg" len="lg"/>
          </a:ln>
        </p:spPr>
        <p:txBody>
          <a:bodyPr/>
          <a:lstStyle/>
          <a:p>
            <a:endParaRPr lang="en-US" sz="2400"/>
          </a:p>
        </p:txBody>
      </p:sp>
      <p:sp>
        <p:nvSpPr>
          <p:cNvPr id="5" name="Line 34"/>
          <p:cNvSpPr>
            <a:spLocks noChangeShapeType="1"/>
          </p:cNvSpPr>
          <p:nvPr/>
        </p:nvSpPr>
        <p:spPr bwMode="auto">
          <a:xfrm flipH="1">
            <a:off x="3271817" y="2398261"/>
            <a:ext cx="675017" cy="2196639"/>
          </a:xfrm>
          <a:prstGeom prst="line">
            <a:avLst/>
          </a:prstGeom>
          <a:noFill/>
          <a:ln w="28575">
            <a:solidFill>
              <a:srgbClr val="6817FF"/>
            </a:solidFill>
            <a:round/>
            <a:headEnd/>
            <a:tailEnd type="stealth" w="lg" len="lg"/>
          </a:ln>
        </p:spPr>
        <p:txBody>
          <a:bodyPr/>
          <a:lstStyle/>
          <a:p>
            <a:endParaRPr lang="en-US" sz="2400"/>
          </a:p>
        </p:txBody>
      </p:sp>
      <p:sp>
        <p:nvSpPr>
          <p:cNvPr id="7" name="Line 35"/>
          <p:cNvSpPr>
            <a:spLocks noChangeShapeType="1"/>
          </p:cNvSpPr>
          <p:nvPr/>
        </p:nvSpPr>
        <p:spPr bwMode="auto">
          <a:xfrm>
            <a:off x="4257283" y="2407651"/>
            <a:ext cx="977901" cy="2187247"/>
          </a:xfrm>
          <a:prstGeom prst="line">
            <a:avLst/>
          </a:prstGeom>
          <a:noFill/>
          <a:ln w="28575">
            <a:solidFill>
              <a:srgbClr val="6817FF"/>
            </a:solidFill>
            <a:round/>
            <a:headEnd/>
            <a:tailEnd type="stealth" w="lg" len="lg"/>
          </a:ln>
        </p:spPr>
        <p:txBody>
          <a:bodyPr/>
          <a:lstStyle/>
          <a:p>
            <a:endParaRPr lang="en-US" sz="2400"/>
          </a:p>
        </p:txBody>
      </p:sp>
      <p:sp>
        <p:nvSpPr>
          <p:cNvPr id="8" name="Line 36"/>
          <p:cNvSpPr>
            <a:spLocks noChangeShapeType="1"/>
          </p:cNvSpPr>
          <p:nvPr/>
        </p:nvSpPr>
        <p:spPr bwMode="auto">
          <a:xfrm flipH="1">
            <a:off x="3502235" y="2368913"/>
            <a:ext cx="4215616" cy="2181951"/>
          </a:xfrm>
          <a:prstGeom prst="line">
            <a:avLst/>
          </a:prstGeom>
          <a:noFill/>
          <a:ln w="28575">
            <a:solidFill>
              <a:srgbClr val="42D42E"/>
            </a:solidFill>
            <a:round/>
            <a:headEnd/>
            <a:tailEnd type="stealth" w="lg" len="lg"/>
          </a:ln>
        </p:spPr>
        <p:txBody>
          <a:bodyPr/>
          <a:lstStyle/>
          <a:p>
            <a:endParaRPr lang="en-US" sz="2400"/>
          </a:p>
        </p:txBody>
      </p:sp>
      <p:sp>
        <p:nvSpPr>
          <p:cNvPr id="9" name="Line 37"/>
          <p:cNvSpPr>
            <a:spLocks noChangeShapeType="1"/>
          </p:cNvSpPr>
          <p:nvPr/>
        </p:nvSpPr>
        <p:spPr bwMode="auto">
          <a:xfrm>
            <a:off x="8253169" y="2381716"/>
            <a:ext cx="840396" cy="2234448"/>
          </a:xfrm>
          <a:prstGeom prst="line">
            <a:avLst/>
          </a:prstGeom>
          <a:noFill/>
          <a:ln w="28575">
            <a:solidFill>
              <a:srgbClr val="42D42E"/>
            </a:solidFill>
            <a:round/>
            <a:headEnd/>
            <a:tailEnd type="stealth" w="lg" len="lg"/>
          </a:ln>
        </p:spPr>
        <p:txBody>
          <a:bodyPr/>
          <a:lstStyle/>
          <a:p>
            <a:endParaRPr lang="en-US" sz="2400"/>
          </a:p>
        </p:txBody>
      </p:sp>
      <p:sp>
        <p:nvSpPr>
          <p:cNvPr id="10" name="Line 38"/>
          <p:cNvSpPr>
            <a:spLocks noChangeShapeType="1"/>
          </p:cNvSpPr>
          <p:nvPr/>
        </p:nvSpPr>
        <p:spPr bwMode="auto">
          <a:xfrm>
            <a:off x="8552729" y="2338305"/>
            <a:ext cx="2432497" cy="2247252"/>
          </a:xfrm>
          <a:prstGeom prst="line">
            <a:avLst/>
          </a:prstGeom>
          <a:noFill/>
          <a:ln w="28575">
            <a:solidFill>
              <a:srgbClr val="42D42E"/>
            </a:solidFill>
            <a:round/>
            <a:headEnd/>
            <a:tailEnd type="stealth" w="lg" len="lg"/>
          </a:ln>
        </p:spPr>
        <p:txBody>
          <a:bodyPr/>
          <a:lstStyle/>
          <a:p>
            <a:endParaRPr lang="en-US" sz="2400"/>
          </a:p>
        </p:txBody>
      </p:sp>
      <p:sp>
        <p:nvSpPr>
          <p:cNvPr id="11" name="Line 39"/>
          <p:cNvSpPr>
            <a:spLocks noChangeShapeType="1"/>
          </p:cNvSpPr>
          <p:nvPr/>
        </p:nvSpPr>
        <p:spPr bwMode="auto">
          <a:xfrm>
            <a:off x="4452524" y="2407652"/>
            <a:ext cx="2605219" cy="2190357"/>
          </a:xfrm>
          <a:prstGeom prst="line">
            <a:avLst/>
          </a:prstGeom>
          <a:noFill/>
          <a:ln w="28575">
            <a:solidFill>
              <a:srgbClr val="6817FF"/>
            </a:solidFill>
            <a:round/>
            <a:headEnd/>
            <a:tailEnd type="stealth" w="lg" len="lg"/>
          </a:ln>
        </p:spPr>
        <p:txBody>
          <a:bodyPr/>
          <a:lstStyle/>
          <a:p>
            <a:endParaRPr lang="en-US" sz="2400"/>
          </a:p>
        </p:txBody>
      </p:sp>
      <p:sp>
        <p:nvSpPr>
          <p:cNvPr id="12" name="Line 40"/>
          <p:cNvSpPr>
            <a:spLocks noChangeShapeType="1"/>
          </p:cNvSpPr>
          <p:nvPr/>
        </p:nvSpPr>
        <p:spPr bwMode="auto">
          <a:xfrm flipH="1">
            <a:off x="7190021" y="2381716"/>
            <a:ext cx="840396" cy="2208512"/>
          </a:xfrm>
          <a:prstGeom prst="line">
            <a:avLst/>
          </a:prstGeom>
          <a:noFill/>
          <a:ln w="28575">
            <a:solidFill>
              <a:srgbClr val="42D42E"/>
            </a:solidFill>
            <a:round/>
            <a:headEnd/>
            <a:tailEnd type="stealth" w="lg" len="lg"/>
          </a:ln>
        </p:spPr>
        <p:txBody>
          <a:bodyPr/>
          <a:lstStyle/>
          <a:p>
            <a:endParaRPr lang="en-US" sz="2400"/>
          </a:p>
        </p:txBody>
      </p:sp>
      <p:sp>
        <p:nvSpPr>
          <p:cNvPr id="13" name="Text Box 41"/>
          <p:cNvSpPr txBox="1">
            <a:spLocks noChangeArrowheads="1"/>
          </p:cNvSpPr>
          <p:nvPr/>
        </p:nvSpPr>
        <p:spPr bwMode="auto">
          <a:xfrm>
            <a:off x="3451149" y="312499"/>
            <a:ext cx="1195191" cy="461665"/>
          </a:xfrm>
          <a:prstGeom prst="rect">
            <a:avLst/>
          </a:prstGeom>
          <a:noFill/>
          <a:ln w="28575" algn="ctr">
            <a:noFill/>
            <a:miter lim="800000"/>
            <a:headEnd/>
            <a:tailEnd type="none" w="lg" len="lg"/>
          </a:ln>
        </p:spPr>
        <p:txBody>
          <a:bodyPr wrap="square">
            <a:spAutoFit/>
          </a:bodyPr>
          <a:lstStyle/>
          <a:p>
            <a:pPr>
              <a:spcBef>
                <a:spcPct val="50000"/>
              </a:spcBef>
            </a:pPr>
            <a:r>
              <a:rPr lang="zh-CN" altLang="en-US" sz="2400" b="1" dirty="0">
                <a:solidFill>
                  <a:srgbClr val="6817FF"/>
                </a:solidFill>
                <a:latin typeface="Microsoft YaHei" pitchFamily="34" charset="-122"/>
                <a:ea typeface="Microsoft YaHei" pitchFamily="34" charset="-122"/>
              </a:rPr>
              <a:t>论文甲</a:t>
            </a:r>
          </a:p>
        </p:txBody>
      </p:sp>
      <p:sp>
        <p:nvSpPr>
          <p:cNvPr id="15" name="Text Box 42"/>
          <p:cNvSpPr txBox="1">
            <a:spLocks noChangeArrowheads="1"/>
          </p:cNvSpPr>
          <p:nvPr/>
        </p:nvSpPr>
        <p:spPr bwMode="auto">
          <a:xfrm>
            <a:off x="7553219" y="312499"/>
            <a:ext cx="1195191" cy="461665"/>
          </a:xfrm>
          <a:prstGeom prst="rect">
            <a:avLst/>
          </a:prstGeom>
          <a:noFill/>
          <a:ln w="28575" algn="ctr">
            <a:noFill/>
            <a:miter lim="800000"/>
            <a:headEnd/>
            <a:tailEnd type="none" w="lg" len="lg"/>
          </a:ln>
        </p:spPr>
        <p:txBody>
          <a:bodyPr wrap="square">
            <a:spAutoFit/>
          </a:bodyPr>
          <a:lstStyle/>
          <a:p>
            <a:pPr>
              <a:spcBef>
                <a:spcPct val="50000"/>
              </a:spcBef>
            </a:pPr>
            <a:r>
              <a:rPr lang="zh-CN" altLang="en-US" sz="2400" b="1" dirty="0">
                <a:solidFill>
                  <a:srgbClr val="1AC604"/>
                </a:solidFill>
                <a:latin typeface="Microsoft YaHei" pitchFamily="34" charset="-122"/>
                <a:ea typeface="Microsoft YaHei" pitchFamily="34" charset="-122"/>
              </a:rPr>
              <a:t>论文乙</a:t>
            </a:r>
          </a:p>
        </p:txBody>
      </p:sp>
      <p:sp>
        <p:nvSpPr>
          <p:cNvPr id="16" name="Text Box 43"/>
          <p:cNvSpPr txBox="1">
            <a:spLocks noChangeArrowheads="1"/>
          </p:cNvSpPr>
          <p:nvPr/>
        </p:nvSpPr>
        <p:spPr bwMode="auto">
          <a:xfrm>
            <a:off x="816312" y="6149527"/>
            <a:ext cx="10712893" cy="461665"/>
          </a:xfrm>
          <a:prstGeom prst="rect">
            <a:avLst/>
          </a:prstGeom>
          <a:noFill/>
          <a:ln w="28575" algn="ctr">
            <a:noFill/>
            <a:miter lim="800000"/>
            <a:headEnd/>
            <a:tailEnd/>
          </a:ln>
        </p:spPr>
        <p:txBody>
          <a:bodyPr wrap="square">
            <a:spAutoFit/>
          </a:bodyPr>
          <a:lstStyle/>
          <a:p>
            <a:pPr>
              <a:spcBef>
                <a:spcPct val="50000"/>
              </a:spcBef>
            </a:pPr>
            <a:r>
              <a:rPr lang="en-US" altLang="zh-CN" sz="2400" b="1" dirty="0">
                <a:ea typeface="宋体" pitchFamily="2" charset="-122"/>
              </a:rPr>
              <a:t>     A	             B	             C	                D	                E		           F</a:t>
            </a:r>
          </a:p>
        </p:txBody>
      </p:sp>
      <p:sp>
        <p:nvSpPr>
          <p:cNvPr id="17" name="Line 44"/>
          <p:cNvSpPr>
            <a:spLocks noChangeShapeType="1"/>
          </p:cNvSpPr>
          <p:nvPr/>
        </p:nvSpPr>
        <p:spPr bwMode="auto">
          <a:xfrm>
            <a:off x="4721501" y="1584391"/>
            <a:ext cx="2816049" cy="0"/>
          </a:xfrm>
          <a:prstGeom prst="line">
            <a:avLst/>
          </a:prstGeom>
          <a:noFill/>
          <a:ln w="76200" cap="rnd">
            <a:solidFill>
              <a:schemeClr val="accent4"/>
            </a:solidFill>
            <a:prstDash val="sysDot"/>
            <a:round/>
            <a:headEnd type="stealth" w="lg" len="lg"/>
            <a:tailEnd type="stealth" w="lg" len="lg"/>
          </a:ln>
        </p:spPr>
        <p:txBody>
          <a:bodyPr wrap="none" anchor="ctr"/>
          <a:lstStyle/>
          <a:p>
            <a:endParaRPr lang="en-US" sz="2400"/>
          </a:p>
        </p:txBody>
      </p:sp>
      <p:grpSp>
        <p:nvGrpSpPr>
          <p:cNvPr id="18" name="Group 3">
            <a:extLst>
              <a:ext uri="{FF2B5EF4-FFF2-40B4-BE49-F238E27FC236}">
                <a16:creationId xmlns:a16="http://schemas.microsoft.com/office/drawing/2014/main" id="{0C057D77-F2CE-4F6A-A914-EDDE3CFA9D25}"/>
              </a:ext>
            </a:extLst>
          </p:cNvPr>
          <p:cNvGrpSpPr>
            <a:grpSpLocks/>
          </p:cNvGrpSpPr>
          <p:nvPr/>
        </p:nvGrpSpPr>
        <p:grpSpPr bwMode="auto">
          <a:xfrm>
            <a:off x="2741126" y="4570428"/>
            <a:ext cx="1134699" cy="1240366"/>
            <a:chOff x="839" y="346"/>
            <a:chExt cx="544" cy="586"/>
          </a:xfrm>
        </p:grpSpPr>
        <p:sp>
          <p:nvSpPr>
            <p:cNvPr id="19" name="Rectangle 4">
              <a:extLst>
                <a:ext uri="{FF2B5EF4-FFF2-40B4-BE49-F238E27FC236}">
                  <a16:creationId xmlns:a16="http://schemas.microsoft.com/office/drawing/2014/main" id="{34AFAC4A-CCC9-4345-B189-B85F3297AB2E}"/>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20" name="Rectangle 5">
              <a:extLst>
                <a:ext uri="{FF2B5EF4-FFF2-40B4-BE49-F238E27FC236}">
                  <a16:creationId xmlns:a16="http://schemas.microsoft.com/office/drawing/2014/main" id="{67A5F161-FBED-46EF-B31A-679CF40C2F6E}"/>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21" name="Text Box 6">
              <a:extLst>
                <a:ext uri="{FF2B5EF4-FFF2-40B4-BE49-F238E27FC236}">
                  <a16:creationId xmlns:a16="http://schemas.microsoft.com/office/drawing/2014/main" id="{C639DFD1-6E03-46F7-9509-C046BCE81864}"/>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22" name="Group 3">
            <a:extLst>
              <a:ext uri="{FF2B5EF4-FFF2-40B4-BE49-F238E27FC236}">
                <a16:creationId xmlns:a16="http://schemas.microsoft.com/office/drawing/2014/main" id="{D4CB2826-A271-40F9-90CC-5FCD714CF379}"/>
              </a:ext>
            </a:extLst>
          </p:cNvPr>
          <p:cNvGrpSpPr>
            <a:grpSpLocks/>
          </p:cNvGrpSpPr>
          <p:nvPr/>
        </p:nvGrpSpPr>
        <p:grpSpPr bwMode="auto">
          <a:xfrm>
            <a:off x="7594156" y="830205"/>
            <a:ext cx="1134699" cy="1240366"/>
            <a:chOff x="839" y="346"/>
            <a:chExt cx="544" cy="586"/>
          </a:xfrm>
        </p:grpSpPr>
        <p:sp>
          <p:nvSpPr>
            <p:cNvPr id="23" name="Rectangle 4">
              <a:extLst>
                <a:ext uri="{FF2B5EF4-FFF2-40B4-BE49-F238E27FC236}">
                  <a16:creationId xmlns:a16="http://schemas.microsoft.com/office/drawing/2014/main" id="{5B0ABBA6-C05E-4D43-BC56-B3F5A41ECCA8}"/>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24" name="Rectangle 5">
              <a:extLst>
                <a:ext uri="{FF2B5EF4-FFF2-40B4-BE49-F238E27FC236}">
                  <a16:creationId xmlns:a16="http://schemas.microsoft.com/office/drawing/2014/main" id="{4D15751E-6358-495A-9519-565005ADDD8B}"/>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25" name="Text Box 6">
              <a:extLst>
                <a:ext uri="{FF2B5EF4-FFF2-40B4-BE49-F238E27FC236}">
                  <a16:creationId xmlns:a16="http://schemas.microsoft.com/office/drawing/2014/main" id="{52370E7D-4313-44D8-B536-48E479544F2E}"/>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26" name="Group 25">
            <a:extLst>
              <a:ext uri="{FF2B5EF4-FFF2-40B4-BE49-F238E27FC236}">
                <a16:creationId xmlns:a16="http://schemas.microsoft.com/office/drawing/2014/main" id="{3CDFE0F6-9D06-4F0C-8BA6-6FEADCCDC459}"/>
              </a:ext>
            </a:extLst>
          </p:cNvPr>
          <p:cNvGrpSpPr>
            <a:grpSpLocks/>
          </p:cNvGrpSpPr>
          <p:nvPr/>
        </p:nvGrpSpPr>
        <p:grpSpPr bwMode="auto">
          <a:xfrm>
            <a:off x="853855" y="4570428"/>
            <a:ext cx="1134699" cy="1240366"/>
            <a:chOff x="839" y="346"/>
            <a:chExt cx="544" cy="586"/>
          </a:xfrm>
        </p:grpSpPr>
        <p:sp>
          <p:nvSpPr>
            <p:cNvPr id="27" name="Rectangle 4">
              <a:extLst>
                <a:ext uri="{FF2B5EF4-FFF2-40B4-BE49-F238E27FC236}">
                  <a16:creationId xmlns:a16="http://schemas.microsoft.com/office/drawing/2014/main" id="{4C57C2F0-D4AF-457A-84FB-07A5EC9FD85C}"/>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28" name="Rectangle 5">
              <a:extLst>
                <a:ext uri="{FF2B5EF4-FFF2-40B4-BE49-F238E27FC236}">
                  <a16:creationId xmlns:a16="http://schemas.microsoft.com/office/drawing/2014/main" id="{1B4895DC-4C98-442F-B333-92303DE872AD}"/>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29" name="Text Box 6">
              <a:extLst>
                <a:ext uri="{FF2B5EF4-FFF2-40B4-BE49-F238E27FC236}">
                  <a16:creationId xmlns:a16="http://schemas.microsoft.com/office/drawing/2014/main" id="{E21C2587-CBF3-4608-B0F6-54BAB826DF84}"/>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30" name="Group 3">
            <a:extLst>
              <a:ext uri="{FF2B5EF4-FFF2-40B4-BE49-F238E27FC236}">
                <a16:creationId xmlns:a16="http://schemas.microsoft.com/office/drawing/2014/main" id="{5501D705-6AFD-413A-A312-A8551660F44F}"/>
              </a:ext>
            </a:extLst>
          </p:cNvPr>
          <p:cNvGrpSpPr>
            <a:grpSpLocks/>
          </p:cNvGrpSpPr>
          <p:nvPr/>
        </p:nvGrpSpPr>
        <p:grpSpPr bwMode="auto">
          <a:xfrm>
            <a:off x="3481840" y="852639"/>
            <a:ext cx="1134699" cy="1240366"/>
            <a:chOff x="839" y="346"/>
            <a:chExt cx="544" cy="586"/>
          </a:xfrm>
        </p:grpSpPr>
        <p:sp>
          <p:nvSpPr>
            <p:cNvPr id="31" name="Rectangle 4">
              <a:extLst>
                <a:ext uri="{FF2B5EF4-FFF2-40B4-BE49-F238E27FC236}">
                  <a16:creationId xmlns:a16="http://schemas.microsoft.com/office/drawing/2014/main" id="{86E4F957-9994-4E0C-9830-1B0FE0D24B7F}"/>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32" name="Rectangle 5">
              <a:extLst>
                <a:ext uri="{FF2B5EF4-FFF2-40B4-BE49-F238E27FC236}">
                  <a16:creationId xmlns:a16="http://schemas.microsoft.com/office/drawing/2014/main" id="{5F98F09B-DDF8-4F67-9239-D83FFC77ED01}"/>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33" name="Text Box 6">
              <a:extLst>
                <a:ext uri="{FF2B5EF4-FFF2-40B4-BE49-F238E27FC236}">
                  <a16:creationId xmlns:a16="http://schemas.microsoft.com/office/drawing/2014/main" id="{496195CC-2CFC-4EAE-B753-B521FBB27566}"/>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34" name="Group 3">
            <a:extLst>
              <a:ext uri="{FF2B5EF4-FFF2-40B4-BE49-F238E27FC236}">
                <a16:creationId xmlns:a16="http://schemas.microsoft.com/office/drawing/2014/main" id="{DAD25D2F-1359-4564-AB3C-84F8E3D95852}"/>
              </a:ext>
            </a:extLst>
          </p:cNvPr>
          <p:cNvGrpSpPr>
            <a:grpSpLocks/>
          </p:cNvGrpSpPr>
          <p:nvPr/>
        </p:nvGrpSpPr>
        <p:grpSpPr bwMode="auto">
          <a:xfrm>
            <a:off x="4622246" y="4585556"/>
            <a:ext cx="1134699" cy="1240366"/>
            <a:chOff x="839" y="346"/>
            <a:chExt cx="544" cy="586"/>
          </a:xfrm>
        </p:grpSpPr>
        <p:sp>
          <p:nvSpPr>
            <p:cNvPr id="35" name="Rectangle 4">
              <a:extLst>
                <a:ext uri="{FF2B5EF4-FFF2-40B4-BE49-F238E27FC236}">
                  <a16:creationId xmlns:a16="http://schemas.microsoft.com/office/drawing/2014/main" id="{98E32331-7777-4147-9217-1F4A6B0EBE9A}"/>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36" name="Rectangle 5">
              <a:extLst>
                <a:ext uri="{FF2B5EF4-FFF2-40B4-BE49-F238E27FC236}">
                  <a16:creationId xmlns:a16="http://schemas.microsoft.com/office/drawing/2014/main" id="{0514F87F-31B8-499A-8E2E-693B0DE964BA}"/>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37" name="Text Box 6">
              <a:extLst>
                <a:ext uri="{FF2B5EF4-FFF2-40B4-BE49-F238E27FC236}">
                  <a16:creationId xmlns:a16="http://schemas.microsoft.com/office/drawing/2014/main" id="{D42B4FF1-9572-4503-AAE5-865AD1E84DEB}"/>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38" name="Group 3">
            <a:extLst>
              <a:ext uri="{FF2B5EF4-FFF2-40B4-BE49-F238E27FC236}">
                <a16:creationId xmlns:a16="http://schemas.microsoft.com/office/drawing/2014/main" id="{E78C6BE0-69FC-41D1-BFD2-B7082AFDC716}"/>
              </a:ext>
            </a:extLst>
          </p:cNvPr>
          <p:cNvGrpSpPr>
            <a:grpSpLocks/>
          </p:cNvGrpSpPr>
          <p:nvPr/>
        </p:nvGrpSpPr>
        <p:grpSpPr bwMode="auto">
          <a:xfrm>
            <a:off x="6562632" y="4613589"/>
            <a:ext cx="1134699" cy="1240366"/>
            <a:chOff x="839" y="346"/>
            <a:chExt cx="544" cy="586"/>
          </a:xfrm>
        </p:grpSpPr>
        <p:sp>
          <p:nvSpPr>
            <p:cNvPr id="39" name="Rectangle 4">
              <a:extLst>
                <a:ext uri="{FF2B5EF4-FFF2-40B4-BE49-F238E27FC236}">
                  <a16:creationId xmlns:a16="http://schemas.microsoft.com/office/drawing/2014/main" id="{598F754A-8409-4623-9734-EEA46C7B995C}"/>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40" name="Rectangle 5">
              <a:extLst>
                <a:ext uri="{FF2B5EF4-FFF2-40B4-BE49-F238E27FC236}">
                  <a16:creationId xmlns:a16="http://schemas.microsoft.com/office/drawing/2014/main" id="{9A17FF0D-0757-4E2A-9DE2-0F56EE81681B}"/>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41" name="Text Box 6">
              <a:extLst>
                <a:ext uri="{FF2B5EF4-FFF2-40B4-BE49-F238E27FC236}">
                  <a16:creationId xmlns:a16="http://schemas.microsoft.com/office/drawing/2014/main" id="{DB64D97D-3E43-42BA-BE68-F958D50F8119}"/>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42" name="Group 3">
            <a:extLst>
              <a:ext uri="{FF2B5EF4-FFF2-40B4-BE49-F238E27FC236}">
                <a16:creationId xmlns:a16="http://schemas.microsoft.com/office/drawing/2014/main" id="{24E14B1C-3C60-4BF8-AEE4-FE4BC0B94FBE}"/>
              </a:ext>
            </a:extLst>
          </p:cNvPr>
          <p:cNvGrpSpPr>
            <a:grpSpLocks/>
          </p:cNvGrpSpPr>
          <p:nvPr/>
        </p:nvGrpSpPr>
        <p:grpSpPr bwMode="auto">
          <a:xfrm>
            <a:off x="8443752" y="4570428"/>
            <a:ext cx="1134699" cy="1240366"/>
            <a:chOff x="839" y="346"/>
            <a:chExt cx="544" cy="586"/>
          </a:xfrm>
        </p:grpSpPr>
        <p:sp>
          <p:nvSpPr>
            <p:cNvPr id="43" name="Rectangle 4">
              <a:extLst>
                <a:ext uri="{FF2B5EF4-FFF2-40B4-BE49-F238E27FC236}">
                  <a16:creationId xmlns:a16="http://schemas.microsoft.com/office/drawing/2014/main" id="{03CC60D4-2F21-4214-BD0F-E7C20B1FA59C}"/>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44" name="Rectangle 5">
              <a:extLst>
                <a:ext uri="{FF2B5EF4-FFF2-40B4-BE49-F238E27FC236}">
                  <a16:creationId xmlns:a16="http://schemas.microsoft.com/office/drawing/2014/main" id="{03D6978E-DF4B-424B-BB59-C38656852A7E}"/>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45" name="Text Box 6">
              <a:extLst>
                <a:ext uri="{FF2B5EF4-FFF2-40B4-BE49-F238E27FC236}">
                  <a16:creationId xmlns:a16="http://schemas.microsoft.com/office/drawing/2014/main" id="{20B76768-5DC7-4FB2-A340-CDEB62F3B8CD}"/>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grpSp>
        <p:nvGrpSpPr>
          <p:cNvPr id="46" name="Group 3">
            <a:extLst>
              <a:ext uri="{FF2B5EF4-FFF2-40B4-BE49-F238E27FC236}">
                <a16:creationId xmlns:a16="http://schemas.microsoft.com/office/drawing/2014/main" id="{A5A74CC1-D842-493C-88C2-1E605B6C0051}"/>
              </a:ext>
            </a:extLst>
          </p:cNvPr>
          <p:cNvGrpSpPr>
            <a:grpSpLocks/>
          </p:cNvGrpSpPr>
          <p:nvPr/>
        </p:nvGrpSpPr>
        <p:grpSpPr bwMode="auto">
          <a:xfrm>
            <a:off x="10377739" y="4598009"/>
            <a:ext cx="1134699" cy="1240366"/>
            <a:chOff x="839" y="346"/>
            <a:chExt cx="544" cy="586"/>
          </a:xfrm>
        </p:grpSpPr>
        <p:sp>
          <p:nvSpPr>
            <p:cNvPr id="47" name="Rectangle 4">
              <a:extLst>
                <a:ext uri="{FF2B5EF4-FFF2-40B4-BE49-F238E27FC236}">
                  <a16:creationId xmlns:a16="http://schemas.microsoft.com/office/drawing/2014/main" id="{B26DF7C6-7AD7-47FF-9150-44A4969CB874}"/>
                </a:ext>
              </a:extLst>
            </p:cNvPr>
            <p:cNvSpPr>
              <a:spLocks noChangeArrowheads="1"/>
            </p:cNvSpPr>
            <p:nvPr/>
          </p:nvSpPr>
          <p:spPr bwMode="auto">
            <a:xfrm>
              <a:off x="839" y="346"/>
              <a:ext cx="105" cy="2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108272" tIns="53185" rIns="108272" bIns="53185">
              <a:spAutoFit/>
            </a:bodyPr>
            <a:lstStyle/>
            <a:p>
              <a:endParaRPr lang="zh-CN" altLang="en-US" sz="2400">
                <a:ea typeface="宋体" pitchFamily="2" charset="-122"/>
                <a:cs typeface="Arial" pitchFamily="34" charset="0"/>
              </a:endParaRPr>
            </a:p>
          </p:txBody>
        </p:sp>
        <p:sp>
          <p:nvSpPr>
            <p:cNvPr id="48" name="Rectangle 5">
              <a:extLst>
                <a:ext uri="{FF2B5EF4-FFF2-40B4-BE49-F238E27FC236}">
                  <a16:creationId xmlns:a16="http://schemas.microsoft.com/office/drawing/2014/main" id="{3AEC3825-1CA3-40E4-8E5C-10D0DF7DB619}"/>
                </a:ext>
              </a:extLst>
            </p:cNvPr>
            <p:cNvSpPr>
              <a:spLocks noChangeArrowheads="1"/>
            </p:cNvSpPr>
            <p:nvPr/>
          </p:nvSpPr>
          <p:spPr bwMode="auto">
            <a:xfrm>
              <a:off x="884" y="391"/>
              <a:ext cx="451" cy="89"/>
            </a:xfrm>
            <a:prstGeom prst="rect">
              <a:avLst/>
            </a:prstGeom>
            <a:solidFill>
              <a:schemeClr val="bg1"/>
            </a:solidFill>
            <a:ln w="12700">
              <a:noFill/>
              <a:miter lim="800000"/>
              <a:headEnd/>
              <a:tailEnd/>
            </a:ln>
          </p:spPr>
          <p:txBody>
            <a:bodyPr wrap="none" lIns="108272" tIns="53185" rIns="108272" bIns="53185">
              <a:spAutoFit/>
            </a:bodyPr>
            <a:lstStyle/>
            <a:p>
              <a:pPr defTabSz="1094290" eaLnBrk="0" hangingPunct="0"/>
              <a:r>
                <a:rPr lang="en-US" altLang="zh-CN" sz="533" dirty="0">
                  <a:latin typeface="Times New Roman" pitchFamily="18" charset="0"/>
                  <a:ea typeface="宋体" pitchFamily="2" charset="-122"/>
                </a:rPr>
                <a:t>Synthesis of Amino Acids</a:t>
              </a:r>
            </a:p>
          </p:txBody>
        </p:sp>
        <p:sp>
          <p:nvSpPr>
            <p:cNvPr id="49" name="Text Box 6">
              <a:extLst>
                <a:ext uri="{FF2B5EF4-FFF2-40B4-BE49-F238E27FC236}">
                  <a16:creationId xmlns:a16="http://schemas.microsoft.com/office/drawing/2014/main" id="{E5A89069-A314-4862-BEDB-D0B0042E05FA}"/>
                </a:ext>
              </a:extLst>
            </p:cNvPr>
            <p:cNvSpPr txBox="1">
              <a:spLocks noChangeArrowheads="1"/>
            </p:cNvSpPr>
            <p:nvPr/>
          </p:nvSpPr>
          <p:spPr bwMode="auto">
            <a:xfrm>
              <a:off x="839" y="482"/>
              <a:ext cx="544" cy="450"/>
            </a:xfrm>
            <a:prstGeom prst="rect">
              <a:avLst/>
            </a:prstGeom>
            <a:noFill/>
            <a:ln w="9525">
              <a:noFill/>
              <a:miter lim="800000"/>
              <a:headEnd/>
              <a:tailEnd/>
            </a:ln>
          </p:spPr>
          <p:txBody>
            <a:bodyPr>
              <a:spAutoFit/>
            </a:bodyPr>
            <a:lstStyle/>
            <a:p>
              <a:pPr>
                <a:spcBef>
                  <a:spcPct val="50000"/>
                </a:spcBef>
              </a:pPr>
              <a:r>
                <a:rPr lang="en-US" altLang="zh-CN" sz="533">
                  <a:ea typeface="宋体" pitchFamily="2" charset="-122"/>
                </a:rPr>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533">
                <a:ea typeface="宋体" pitchFamily="2" charset="-122"/>
              </a:endParaRPr>
            </a:p>
          </p:txBody>
        </p:sp>
      </p:gr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16</a:t>
            </a:fld>
            <a:endParaRPr lang="en-US" altLang="zh-CN" dirty="0"/>
          </a:p>
        </p:txBody>
      </p:sp>
      <p:sp>
        <p:nvSpPr>
          <p:cNvPr id="50" name="圆角矩形 3"/>
          <p:cNvSpPr/>
          <p:nvPr/>
        </p:nvSpPr>
        <p:spPr>
          <a:xfrm>
            <a:off x="2665536" y="4407657"/>
            <a:ext cx="1177135" cy="1572503"/>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
        <p:nvSpPr>
          <p:cNvPr id="51" name="圆角矩形 3"/>
          <p:cNvSpPr/>
          <p:nvPr/>
        </p:nvSpPr>
        <p:spPr>
          <a:xfrm>
            <a:off x="6485898" y="4429238"/>
            <a:ext cx="1177135" cy="1572503"/>
          </a:xfrm>
          <a:prstGeom prst="roundRect">
            <a:avLst/>
          </a:prstGeom>
          <a:noFill/>
          <a:ln>
            <a:solidFill>
              <a:srgbClr val="6817FF"/>
            </a:solidFill>
          </a:ln>
          <a:effectLst>
            <a:glow rad="101600">
              <a:schemeClr val="accent1">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2400"/>
          </a:p>
        </p:txBody>
      </p:sp>
    </p:spTree>
    <p:extLst>
      <p:ext uri="{BB962C8B-B14F-4D97-AF65-F5344CB8AC3E}">
        <p14:creationId xmlns:p14="http://schemas.microsoft.com/office/powerpoint/2010/main" val="352543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animBg="1"/>
      <p:bldP spid="50" grpId="0" animBg="1"/>
      <p:bldP spid="5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42000"/>
            </a:schemeClr>
          </a:solidFill>
        </p:spPr>
        <p:txBody>
          <a:bodyPr/>
          <a:lstStyle/>
          <a:p>
            <a:pPr algn="ctr">
              <a:lnSpc>
                <a:spcPct val="200000"/>
              </a:lnSpc>
            </a:pPr>
            <a:r>
              <a:rPr lang="en-US" altLang="zh-CN" sz="6400" dirty="0">
                <a:solidFill>
                  <a:schemeClr val="bg1"/>
                </a:solidFill>
              </a:rPr>
              <a:t>Web of Science</a:t>
            </a:r>
            <a:r>
              <a:rPr lang="zh-CN" altLang="en-US" sz="6400" dirty="0">
                <a:solidFill>
                  <a:schemeClr val="bg1"/>
                </a:solidFill>
              </a:rPr>
              <a:t>可以帮你在</a:t>
            </a:r>
            <a:br>
              <a:rPr lang="en-US" altLang="zh-CN" sz="6400" dirty="0">
                <a:solidFill>
                  <a:schemeClr val="bg1"/>
                </a:solidFill>
              </a:rPr>
            </a:br>
            <a:r>
              <a:rPr lang="zh-CN" altLang="en-US" sz="6400" dirty="0">
                <a:solidFill>
                  <a:srgbClr val="FFFF00"/>
                </a:solidFill>
              </a:rPr>
              <a:t>海量</a:t>
            </a:r>
            <a:r>
              <a:rPr lang="zh-CN" altLang="en-US" sz="6400" dirty="0">
                <a:solidFill>
                  <a:schemeClr val="bg1"/>
                </a:solidFill>
              </a:rPr>
              <a:t>文献中</a:t>
            </a:r>
            <a:r>
              <a:rPr lang="zh-CN" altLang="en-US" sz="6400" dirty="0">
                <a:solidFill>
                  <a:srgbClr val="FFFF00"/>
                </a:solidFill>
              </a:rPr>
              <a:t>快速高效</a:t>
            </a:r>
            <a:r>
              <a:rPr lang="zh-CN" altLang="en-US" sz="6400" dirty="0">
                <a:solidFill>
                  <a:schemeClr val="bg1"/>
                </a:solidFill>
              </a:rPr>
              <a:t>地获取</a:t>
            </a:r>
            <a:br>
              <a:rPr lang="en-US" altLang="zh-CN" sz="6400" dirty="0">
                <a:solidFill>
                  <a:schemeClr val="bg1"/>
                </a:solidFill>
              </a:rPr>
            </a:br>
            <a:r>
              <a:rPr lang="zh-CN" altLang="en-US" sz="6400" dirty="0">
                <a:solidFill>
                  <a:srgbClr val="FFFF00"/>
                </a:solidFill>
              </a:rPr>
              <a:t>最有价值</a:t>
            </a:r>
            <a:r>
              <a:rPr lang="zh-CN" altLang="en-US" sz="6400" dirty="0">
                <a:solidFill>
                  <a:schemeClr val="bg1"/>
                </a:solidFill>
              </a:rPr>
              <a:t>的文献！</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17</a:t>
            </a:fld>
            <a:endParaRPr lang="en-US" altLang="zh-CN" dirty="0">
              <a:solidFill>
                <a:schemeClr val="bg1"/>
              </a:solidFill>
            </a:endParaRPr>
          </a:p>
        </p:txBody>
      </p:sp>
    </p:spTree>
    <p:extLst>
      <p:ext uri="{BB962C8B-B14F-4D97-AF65-F5344CB8AC3E}">
        <p14:creationId xmlns:p14="http://schemas.microsoft.com/office/powerpoint/2010/main" val="145035761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16785" b="3646"/>
          <a:stretch/>
        </p:blipFill>
        <p:spPr>
          <a:xfrm>
            <a:off x="0" y="1809136"/>
            <a:ext cx="12192000" cy="3880464"/>
          </a:xfrm>
          <a:prstGeom prst="rect">
            <a:avLst/>
          </a:prstGeom>
        </p:spPr>
      </p:pic>
      <p:sp>
        <p:nvSpPr>
          <p:cNvPr id="6" name="矩形 5"/>
          <p:cNvSpPr/>
          <p:nvPr/>
        </p:nvSpPr>
        <p:spPr>
          <a:xfrm>
            <a:off x="2" y="616288"/>
            <a:ext cx="12191999" cy="748988"/>
          </a:xfrm>
          <a:prstGeom prst="rect">
            <a:avLst/>
          </a:prstGeom>
        </p:spPr>
        <p:txBody>
          <a:bodyPr wrap="square">
            <a:spAutoFit/>
          </a:bodyPr>
          <a:lstStyle/>
          <a:p>
            <a:pPr algn="ctr"/>
            <a:r>
              <a:rPr lang="en-US" altLang="zh-CN" sz="4267" b="1" dirty="0">
                <a:latin typeface="微软雅黑" panose="020B0503020204020204" pitchFamily="34" charset="-122"/>
                <a:ea typeface="微软雅黑" panose="020B0503020204020204" pitchFamily="34" charset="-122"/>
              </a:rPr>
              <a:t>3 </a:t>
            </a:r>
            <a:r>
              <a:rPr lang="zh-CN" altLang="en-US" sz="4267" b="1" dirty="0">
                <a:latin typeface="微软雅黑" panose="020B0503020204020204" pitchFamily="34" charset="-122"/>
                <a:ea typeface="微软雅黑" panose="020B0503020204020204" pitchFamily="34" charset="-122"/>
              </a:rPr>
              <a:t>怎么使用 </a:t>
            </a:r>
            <a:r>
              <a:rPr lang="en-US" altLang="zh-CN" sz="4267" b="1" dirty="0">
                <a:latin typeface="微软雅黑" panose="020B0503020204020204" pitchFamily="34" charset="-122"/>
                <a:ea typeface="微软雅黑" panose="020B0503020204020204" pitchFamily="34" charset="-122"/>
              </a:rPr>
              <a:t>Web of Science</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18801" b="18801"/>
          <a:stretch/>
        </p:blipFill>
        <p:spPr>
          <a:xfrm>
            <a:off x="2" y="1809136"/>
            <a:ext cx="12191999" cy="3880464"/>
          </a:xfrm>
          <a:prstGeom prst="rect">
            <a:avLst/>
          </a:prstGeom>
        </p:spPr>
      </p:pic>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18</a:t>
            </a:fld>
            <a:endParaRPr lang="en-US" altLang="zh-CN" dirty="0"/>
          </a:p>
        </p:txBody>
      </p:sp>
    </p:spTree>
    <p:extLst>
      <p:ext uri="{BB962C8B-B14F-4D97-AF65-F5344CB8AC3E}">
        <p14:creationId xmlns:p14="http://schemas.microsoft.com/office/powerpoint/2010/main" val="1956794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33B2C1-F74B-FD47-9634-B86712D3AB71}"/>
              </a:ext>
            </a:extLst>
          </p:cNvPr>
          <p:cNvSpPr>
            <a:spLocks noGrp="1"/>
          </p:cNvSpPr>
          <p:nvPr>
            <p:ph type="sldNum" sz="quarter" idx="4"/>
          </p:nvPr>
        </p:nvSpPr>
        <p:spPr/>
        <p:txBody>
          <a:bodyPr/>
          <a:lstStyle/>
          <a:p>
            <a:fld id="{ACE40072-2050-E24D-B430-547640EDA0F9}" type="slidenum">
              <a:rPr lang="en-GB" smtClean="0"/>
              <a:pPr/>
              <a:t>19</a:t>
            </a:fld>
            <a:endParaRPr lang="en-GB" dirty="0"/>
          </a:p>
        </p:txBody>
      </p:sp>
      <p:sp>
        <p:nvSpPr>
          <p:cNvPr id="11" name="Title 2">
            <a:extLst>
              <a:ext uri="{FF2B5EF4-FFF2-40B4-BE49-F238E27FC236}">
                <a16:creationId xmlns:a16="http://schemas.microsoft.com/office/drawing/2014/main" id="{D7AD3F34-A54C-4AC5-988E-DC8845637145}"/>
              </a:ext>
            </a:extLst>
          </p:cNvPr>
          <p:cNvSpPr>
            <a:spLocks noGrp="1"/>
          </p:cNvSpPr>
          <p:nvPr>
            <p:ph type="title"/>
          </p:nvPr>
        </p:nvSpPr>
        <p:spPr>
          <a:xfrm>
            <a:off x="302042" y="453213"/>
            <a:ext cx="10981475" cy="393698"/>
          </a:xfrm>
        </p:spPr>
        <p:txBody>
          <a:bodyPr/>
          <a:lstStyle/>
          <a:p>
            <a:r>
              <a:rPr lang="zh-CN" altLang="en-US" dirty="0">
                <a:solidFill>
                  <a:schemeClr val="tx1"/>
                </a:solidFill>
                <a:latin typeface="+mn-lt"/>
              </a:rPr>
              <a:t>研究前沿报告</a:t>
            </a:r>
          </a:p>
        </p:txBody>
      </p:sp>
      <p:sp>
        <p:nvSpPr>
          <p:cNvPr id="5" name="矩形 4">
            <a:extLst>
              <a:ext uri="{FF2B5EF4-FFF2-40B4-BE49-F238E27FC236}">
                <a16:creationId xmlns:a16="http://schemas.microsoft.com/office/drawing/2014/main" id="{06ABD315-E6F7-4341-B9A9-E9D61B666F12}"/>
              </a:ext>
            </a:extLst>
          </p:cNvPr>
          <p:cNvSpPr/>
          <p:nvPr/>
        </p:nvSpPr>
        <p:spPr>
          <a:xfrm>
            <a:off x="5311805" y="1055821"/>
            <a:ext cx="6738152" cy="5567037"/>
          </a:xfrm>
          <a:prstGeom prst="rect">
            <a:avLst/>
          </a:prstGeom>
        </p:spPr>
        <p:txBody>
          <a:bodyPr wrap="square">
            <a:spAutoFit/>
          </a:bodyPr>
          <a:lstStyle/>
          <a:p>
            <a:pPr algn="just" defTabSz="457200">
              <a:lnSpc>
                <a:spcPct val="150000"/>
              </a:lnSpc>
              <a:buClr>
                <a:srgbClr val="FFFFFF"/>
              </a:buClr>
              <a:defRPr/>
            </a:pPr>
            <a:r>
              <a:rPr lang="en-GB" altLang="en-US" sz="2400" b="1" dirty="0">
                <a:solidFill>
                  <a:schemeClr val="bg1"/>
                </a:solidFill>
                <a:latin typeface="微软雅黑" panose="020B0503020204020204" pitchFamily="34" charset="-122"/>
                <a:ea typeface="微软雅黑" panose="020B0503020204020204" pitchFamily="34" charset="-122"/>
              </a:rPr>
              <a:t>Clarivate Analytics</a:t>
            </a:r>
            <a:r>
              <a:rPr lang="zh-CN" altLang="en-US" sz="2400" b="1" dirty="0">
                <a:solidFill>
                  <a:schemeClr val="bg1"/>
                </a:solidFill>
                <a:latin typeface="微软雅黑" panose="020B0503020204020204" pitchFamily="34" charset="-122"/>
                <a:ea typeface="微软雅黑" panose="020B0503020204020204" pitchFamily="34" charset="-122"/>
              </a:rPr>
              <a:t>与中国科学院合作发布</a:t>
            </a:r>
            <a:r>
              <a:rPr lang="en-US" altLang="zh-CN" sz="2400" b="1" dirty="0">
                <a:solidFill>
                  <a:schemeClr val="bg1"/>
                </a:solidFill>
                <a:latin typeface="微软雅黑" panose="020B0503020204020204" pitchFamily="34" charset="-122"/>
                <a:ea typeface="微软雅黑" panose="020B0503020204020204" pitchFamily="34" charset="-122"/>
              </a:rPr>
              <a:t>《2014</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 《2015</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 《2016</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 《2017</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》《2018</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》《2018</a:t>
            </a:r>
            <a:r>
              <a:rPr lang="zh-CN" altLang="en-US" sz="2400" b="1" dirty="0">
                <a:solidFill>
                  <a:schemeClr val="bg1"/>
                </a:solidFill>
                <a:latin typeface="微软雅黑" panose="020B0503020204020204" pitchFamily="34" charset="-122"/>
                <a:ea typeface="微软雅黑" panose="020B0503020204020204" pitchFamily="34" charset="-122"/>
              </a:rPr>
              <a:t>研究前沿热度指数</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报告。</a:t>
            </a:r>
            <a:r>
              <a:rPr lang="en-US" altLang="zh-CN" sz="2400" b="1" dirty="0">
                <a:solidFill>
                  <a:schemeClr val="bg1"/>
                </a:solidFill>
                <a:latin typeface="微软雅黑" panose="020B0503020204020204" pitchFamily="34" charset="-122"/>
                <a:ea typeface="微软雅黑" panose="020B0503020204020204" pitchFamily="34" charset="-122"/>
              </a:rPr>
              <a:t>《2018</a:t>
            </a:r>
            <a:r>
              <a:rPr lang="zh-CN" altLang="en-US" sz="2400" b="1" dirty="0">
                <a:solidFill>
                  <a:schemeClr val="bg1"/>
                </a:solidFill>
                <a:latin typeface="微软雅黑" panose="020B0503020204020204" pitchFamily="34" charset="-122"/>
                <a:ea typeface="微软雅黑" panose="020B0503020204020204" pitchFamily="34" charset="-122"/>
              </a:rPr>
              <a:t>研究前沿</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报告依托于中国科学院杰出的文献分析实力，根据科睿唯安</a:t>
            </a:r>
            <a:r>
              <a:rPr lang="en-GB" altLang="en-US" sz="2400" b="1" dirty="0">
                <a:solidFill>
                  <a:schemeClr val="bg1"/>
                </a:solidFill>
                <a:latin typeface="微软雅黑" panose="020B0503020204020204" pitchFamily="34" charset="-122"/>
                <a:ea typeface="微软雅黑" panose="020B0503020204020204" pitchFamily="34" charset="-122"/>
              </a:rPr>
              <a:t>Web of Science</a:t>
            </a:r>
            <a:r>
              <a:rPr lang="zh-CN" altLang="en-US" sz="2400" b="1" dirty="0">
                <a:solidFill>
                  <a:schemeClr val="bg1"/>
                </a:solidFill>
                <a:latin typeface="微软雅黑" panose="020B0503020204020204" pitchFamily="34" charset="-122"/>
                <a:ea typeface="微软雅黑" panose="020B0503020204020204" pitchFamily="34" charset="-122"/>
              </a:rPr>
              <a:t>和</a:t>
            </a:r>
            <a:r>
              <a:rPr lang="en-GB" altLang="en-US" sz="2400" b="1" dirty="0">
                <a:solidFill>
                  <a:schemeClr val="bg1"/>
                </a:solidFill>
                <a:latin typeface="微软雅黑" panose="020B0503020204020204" pitchFamily="34" charset="-122"/>
                <a:ea typeface="微软雅黑" panose="020B0503020204020204" pitchFamily="34" charset="-122"/>
              </a:rPr>
              <a:t>Essential Science Indicators （</a:t>
            </a:r>
            <a:r>
              <a:rPr lang="zh-CN" altLang="en-US" sz="2400" b="1" dirty="0">
                <a:solidFill>
                  <a:schemeClr val="bg1"/>
                </a:solidFill>
                <a:latin typeface="微软雅黑" panose="020B0503020204020204" pitchFamily="34" charset="-122"/>
                <a:ea typeface="微软雅黑" panose="020B0503020204020204" pitchFamily="34" charset="-122"/>
              </a:rPr>
              <a:t>基础科学指标，简称</a:t>
            </a:r>
            <a:r>
              <a:rPr lang="en-GB" altLang="en-US" sz="2400" b="1" dirty="0">
                <a:solidFill>
                  <a:schemeClr val="bg1"/>
                </a:solidFill>
                <a:latin typeface="微软雅黑" panose="020B0503020204020204" pitchFamily="34" charset="-122"/>
                <a:ea typeface="微软雅黑" panose="020B0503020204020204" pitchFamily="34" charset="-122"/>
              </a:rPr>
              <a:t>ESI）</a:t>
            </a:r>
            <a:r>
              <a:rPr lang="zh-CN" altLang="en-US" sz="2400" b="1" dirty="0">
                <a:solidFill>
                  <a:schemeClr val="bg1"/>
                </a:solidFill>
                <a:latin typeface="微软雅黑" panose="020B0503020204020204" pitchFamily="34" charset="-122"/>
                <a:ea typeface="微软雅黑" panose="020B0503020204020204" pitchFamily="34" charset="-122"/>
              </a:rPr>
              <a:t>的高质量数据，遴选出了</a:t>
            </a:r>
            <a:r>
              <a:rPr lang="en-US" altLang="zh-CN" sz="2400" b="1" dirty="0">
                <a:solidFill>
                  <a:schemeClr val="bg1"/>
                </a:solidFill>
                <a:latin typeface="微软雅黑" panose="020B0503020204020204" pitchFamily="34" charset="-122"/>
                <a:ea typeface="微软雅黑" panose="020B0503020204020204" pitchFamily="34" charset="-122"/>
              </a:rPr>
              <a:t>2018</a:t>
            </a:r>
            <a:r>
              <a:rPr lang="zh-CN" altLang="en-US" sz="2400" b="1" dirty="0">
                <a:solidFill>
                  <a:schemeClr val="bg1"/>
                </a:solidFill>
                <a:latin typeface="微软雅黑" panose="020B0503020204020204" pitchFamily="34" charset="-122"/>
                <a:ea typeface="微软雅黑" panose="020B0503020204020204" pitchFamily="34" charset="-122"/>
              </a:rPr>
              <a:t>年自然科学和社会科学的 </a:t>
            </a:r>
            <a:r>
              <a:rPr lang="en-US" altLang="zh-CN" sz="2400" b="1" dirty="0">
                <a:solidFill>
                  <a:schemeClr val="bg1"/>
                </a:solidFill>
                <a:latin typeface="微软雅黑" panose="020B0503020204020204" pitchFamily="34" charset="-122"/>
                <a:ea typeface="微软雅黑" panose="020B0503020204020204" pitchFamily="34" charset="-122"/>
              </a:rPr>
              <a:t>10 </a:t>
            </a:r>
            <a:r>
              <a:rPr lang="zh-CN" altLang="en-US" sz="2400" b="1" dirty="0">
                <a:solidFill>
                  <a:schemeClr val="bg1"/>
                </a:solidFill>
                <a:latin typeface="微软雅黑" panose="020B0503020204020204" pitchFamily="34" charset="-122"/>
                <a:ea typeface="微软雅黑" panose="020B0503020204020204" pitchFamily="34" charset="-122"/>
              </a:rPr>
              <a:t>个大学科领域排名最前的 </a:t>
            </a:r>
            <a:r>
              <a:rPr lang="en-US" altLang="zh-CN" sz="2400" b="1" dirty="0">
                <a:solidFill>
                  <a:schemeClr val="bg1"/>
                </a:solidFill>
                <a:latin typeface="微软雅黑" panose="020B0503020204020204" pitchFamily="34" charset="-122"/>
                <a:ea typeface="微软雅黑" panose="020B0503020204020204" pitchFamily="34" charset="-122"/>
              </a:rPr>
              <a:t>100 </a:t>
            </a:r>
            <a:r>
              <a:rPr lang="zh-CN" altLang="en-US" sz="2400" b="1" dirty="0">
                <a:solidFill>
                  <a:schemeClr val="bg1"/>
                </a:solidFill>
                <a:latin typeface="微软雅黑" panose="020B0503020204020204" pitchFamily="34" charset="-122"/>
                <a:ea typeface="微软雅黑" panose="020B0503020204020204" pitchFamily="34" charset="-122"/>
              </a:rPr>
              <a:t>个热点前沿和 </a:t>
            </a:r>
            <a:r>
              <a:rPr lang="en-US" altLang="zh-CN" sz="2400" b="1" dirty="0">
                <a:solidFill>
                  <a:schemeClr val="bg1"/>
                </a:solidFill>
                <a:latin typeface="微软雅黑" panose="020B0503020204020204" pitchFamily="34" charset="-122"/>
                <a:ea typeface="微软雅黑" panose="020B0503020204020204" pitchFamily="34" charset="-122"/>
              </a:rPr>
              <a:t>38 </a:t>
            </a:r>
            <a:r>
              <a:rPr lang="zh-CN" altLang="en-US" sz="2400" b="1" dirty="0">
                <a:solidFill>
                  <a:schemeClr val="bg1"/>
                </a:solidFill>
                <a:latin typeface="微软雅黑" panose="020B0503020204020204" pitchFamily="34" charset="-122"/>
                <a:ea typeface="微软雅黑" panose="020B0503020204020204" pitchFamily="34" charset="-122"/>
              </a:rPr>
              <a:t>个新兴前沿。</a:t>
            </a:r>
          </a:p>
        </p:txBody>
      </p:sp>
      <p:sp>
        <p:nvSpPr>
          <p:cNvPr id="14" name="Rectangle 13">
            <a:extLst>
              <a:ext uri="{FF2B5EF4-FFF2-40B4-BE49-F238E27FC236}">
                <a16:creationId xmlns:a16="http://schemas.microsoft.com/office/drawing/2014/main" id="{2FB1861D-8601-4CBF-BF08-A1B4E456DAB8}"/>
              </a:ext>
            </a:extLst>
          </p:cNvPr>
          <p:cNvSpPr/>
          <p:nvPr/>
        </p:nvSpPr>
        <p:spPr>
          <a:xfrm>
            <a:off x="3521916" y="2177179"/>
            <a:ext cx="184731" cy="369332"/>
          </a:xfrm>
          <a:prstGeom prst="rect">
            <a:avLst/>
          </a:prstGeom>
        </p:spPr>
        <p:txBody>
          <a:bodyPr wrap="none">
            <a:spAutoFit/>
          </a:bodyPr>
          <a:lstStyle/>
          <a:p>
            <a:endParaRPr lang="zh-CN" altLang="en-US" dirty="0"/>
          </a:p>
        </p:txBody>
      </p:sp>
      <p:grpSp>
        <p:nvGrpSpPr>
          <p:cNvPr id="15" name="Group 39">
            <a:extLst>
              <a:ext uri="{FF2B5EF4-FFF2-40B4-BE49-F238E27FC236}">
                <a16:creationId xmlns:a16="http://schemas.microsoft.com/office/drawing/2014/main" id="{72C2B97F-90B4-4BCD-89A8-62CC25A798A5}"/>
              </a:ext>
            </a:extLst>
          </p:cNvPr>
          <p:cNvGrpSpPr>
            <a:grpSpLocks/>
          </p:cNvGrpSpPr>
          <p:nvPr/>
        </p:nvGrpSpPr>
        <p:grpSpPr bwMode="auto">
          <a:xfrm>
            <a:off x="302042" y="1170729"/>
            <a:ext cx="4425950" cy="1903413"/>
            <a:chOff x="2629082" y="2819401"/>
            <a:chExt cx="5989670" cy="2632347"/>
          </a:xfrm>
        </p:grpSpPr>
        <p:pic>
          <p:nvPicPr>
            <p:cNvPr id="16" name="Picture 2">
              <a:extLst>
                <a:ext uri="{FF2B5EF4-FFF2-40B4-BE49-F238E27FC236}">
                  <a16:creationId xmlns:a16="http://schemas.microsoft.com/office/drawing/2014/main" id="{136423E4-67BA-42C2-9B13-1FC2A4DDDD16}"/>
                </a:ext>
              </a:extLst>
            </p:cNvPr>
            <p:cNvPicPr>
              <a:picLocks noChangeAspect="1" noChangeArrowheads="1"/>
            </p:cNvPicPr>
            <p:nvPr/>
          </p:nvPicPr>
          <p:blipFill>
            <a:blip r:embed="rId2"/>
            <a:srcRect/>
            <a:stretch>
              <a:fillRect/>
            </a:stretch>
          </p:blipFill>
          <p:spPr bwMode="auto">
            <a:xfrm>
              <a:off x="2629082" y="2819401"/>
              <a:ext cx="1847603" cy="2610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a:extLst>
                <a:ext uri="{FF2B5EF4-FFF2-40B4-BE49-F238E27FC236}">
                  <a16:creationId xmlns:a16="http://schemas.microsoft.com/office/drawing/2014/main" id="{568A7FA3-CA8F-4D5C-BB8A-4AC87F60D947}"/>
                </a:ext>
              </a:extLst>
            </p:cNvPr>
            <p:cNvPicPr>
              <a:picLocks noChangeAspect="1" noChangeArrowheads="1"/>
            </p:cNvPicPr>
            <p:nvPr/>
          </p:nvPicPr>
          <p:blipFill>
            <a:blip r:embed="rId3"/>
            <a:srcRect/>
            <a:stretch>
              <a:fillRect/>
            </a:stretch>
          </p:blipFill>
          <p:spPr bwMode="auto">
            <a:xfrm>
              <a:off x="4633517" y="2869897"/>
              <a:ext cx="1907757" cy="2581851"/>
            </a:xfrm>
            <a:prstGeom prst="rect">
              <a:avLst/>
            </a:prstGeom>
            <a:ln>
              <a:noFill/>
            </a:ln>
            <a:effectLst>
              <a:outerShdw blurRad="292100" dist="139700" dir="2700000" algn="tl" rotWithShape="0">
                <a:srgbClr val="333333">
                  <a:alpha val="65000"/>
                </a:srgbClr>
              </a:outerShdw>
            </a:effectLst>
          </p:spPr>
        </p:pic>
        <p:pic>
          <p:nvPicPr>
            <p:cNvPr id="21" name="Picture 2">
              <a:extLst>
                <a:ext uri="{FF2B5EF4-FFF2-40B4-BE49-F238E27FC236}">
                  <a16:creationId xmlns:a16="http://schemas.microsoft.com/office/drawing/2014/main" id="{D567FCEB-70C8-4C2C-8FDC-437330749A42}"/>
                </a:ext>
              </a:extLst>
            </p:cNvPr>
            <p:cNvPicPr>
              <a:picLocks noChangeAspect="1" noChangeArrowheads="1"/>
            </p:cNvPicPr>
            <p:nvPr/>
          </p:nvPicPr>
          <p:blipFill>
            <a:blip r:embed="rId4"/>
            <a:srcRect/>
            <a:stretch>
              <a:fillRect/>
            </a:stretch>
          </p:blipFill>
          <p:spPr bwMode="auto">
            <a:xfrm>
              <a:off x="6710995" y="2856724"/>
              <a:ext cx="1907757" cy="2573069"/>
            </a:xfrm>
            <a:prstGeom prst="rect">
              <a:avLst/>
            </a:prstGeom>
            <a:ln>
              <a:noFill/>
            </a:ln>
            <a:effectLst>
              <a:outerShdw blurRad="292100" dist="139700" dir="2700000" algn="tl" rotWithShape="0">
                <a:srgbClr val="333333">
                  <a:alpha val="65000"/>
                </a:srgbClr>
              </a:outerShdw>
            </a:effectLst>
          </p:spPr>
        </p:pic>
      </p:grpSp>
      <p:pic>
        <p:nvPicPr>
          <p:cNvPr id="22" name="Picture 2">
            <a:extLst>
              <a:ext uri="{FF2B5EF4-FFF2-40B4-BE49-F238E27FC236}">
                <a16:creationId xmlns:a16="http://schemas.microsoft.com/office/drawing/2014/main" id="{CAA2D826-827E-4662-ABF9-0EE176B12272}"/>
              </a:ext>
            </a:extLst>
          </p:cNvPr>
          <p:cNvPicPr>
            <a:picLocks noChangeAspect="1"/>
          </p:cNvPicPr>
          <p:nvPr/>
        </p:nvPicPr>
        <p:blipFill>
          <a:blip r:embed="rId5"/>
          <a:stretch>
            <a:fillRect/>
          </a:stretch>
        </p:blipFill>
        <p:spPr>
          <a:xfrm>
            <a:off x="302042" y="3524029"/>
            <a:ext cx="1360487" cy="1860550"/>
          </a:xfrm>
          <a:prstGeom prst="rect">
            <a:avLst/>
          </a:prstGeom>
          <a:ln>
            <a:noFill/>
          </a:ln>
          <a:effectLst>
            <a:outerShdw blurRad="292100" dist="139700" dir="2700000" algn="tl" rotWithShape="0">
              <a:srgbClr val="333333">
                <a:alpha val="65000"/>
              </a:srgbClr>
            </a:outerShdw>
          </a:effectLst>
        </p:spPr>
      </p:pic>
      <p:pic>
        <p:nvPicPr>
          <p:cNvPr id="23" name="图片 18">
            <a:extLst>
              <a:ext uri="{FF2B5EF4-FFF2-40B4-BE49-F238E27FC236}">
                <a16:creationId xmlns:a16="http://schemas.microsoft.com/office/drawing/2014/main" id="{D54FAEEA-7071-4CD3-8ECD-A0A904C228FB}"/>
              </a:ext>
            </a:extLst>
          </p:cNvPr>
          <p:cNvPicPr>
            <a:picLocks noChangeAspect="1"/>
          </p:cNvPicPr>
          <p:nvPr/>
        </p:nvPicPr>
        <p:blipFill>
          <a:blip r:embed="rId6"/>
          <a:stretch>
            <a:fillRect/>
          </a:stretch>
        </p:blipFill>
        <p:spPr>
          <a:xfrm>
            <a:off x="2239747" y="3310965"/>
            <a:ext cx="2126683" cy="28380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344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333387"/>
            <a:ext cx="12192000" cy="3906175"/>
          </a:xfrm>
          <a:prstGeom prst="rect">
            <a:avLst/>
          </a:prstGeom>
          <a:effectLst>
            <a:outerShdw blurRad="50800" dist="50800" dir="5400000" algn="ctr" rotWithShape="0">
              <a:srgbClr val="000000">
                <a:alpha val="0"/>
              </a:srgbClr>
            </a:outerShdw>
            <a:reflection stA="0" endPos="65000" dist="50800" dir="5400000" sy="-100000" algn="bl" rotWithShape="0"/>
          </a:effectLst>
        </p:spPr>
      </p:pic>
      <p:sp>
        <p:nvSpPr>
          <p:cNvPr id="5" name="文本框 4"/>
          <p:cNvSpPr txBox="1"/>
          <p:nvPr/>
        </p:nvSpPr>
        <p:spPr>
          <a:xfrm>
            <a:off x="5" y="2240034"/>
            <a:ext cx="12191999" cy="2062103"/>
          </a:xfrm>
          <a:prstGeom prst="rect">
            <a:avLst/>
          </a:prstGeom>
          <a:noFill/>
        </p:spPr>
        <p:txBody>
          <a:bodyPr wrap="square" rtlCol="0">
            <a:spAutoFit/>
          </a:bodyPr>
          <a:lstStyle/>
          <a:p>
            <a:pPr algn="ctr"/>
            <a:r>
              <a:rPr lang="en-US" altLang="zh-CN" sz="12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Web of Science</a:t>
            </a:r>
            <a:endParaRPr lang="zh-CN" altLang="en-US" sz="12800" dirty="0">
              <a:solidFill>
                <a:schemeClr val="bg1"/>
              </a:solidFill>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11233152" y="6394452"/>
            <a:ext cx="609600" cy="232833"/>
          </a:xfrm>
          <a:prstGeom prst="rect">
            <a:avLst/>
          </a:prstGeom>
        </p:spPr>
        <p:txBody>
          <a:bodyPr/>
          <a:lstStyle/>
          <a:p>
            <a:fld id="{82598BD9-0299-4302-ACC3-992343A4DCDE}" type="slidenum">
              <a:rPr lang="en-US" altLang="zh-CN" smtClean="0"/>
              <a:pPr/>
              <a:t>2</a:t>
            </a:fld>
            <a:endParaRPr lang="en-US" altLang="zh-CN" dirty="0"/>
          </a:p>
        </p:txBody>
      </p:sp>
    </p:spTree>
    <p:extLst>
      <p:ext uri="{BB962C8B-B14F-4D97-AF65-F5344CB8AC3E}">
        <p14:creationId xmlns:p14="http://schemas.microsoft.com/office/powerpoint/2010/main" val="2829114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20</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zh-CN" altLang="en-US" dirty="0">
                <a:latin typeface="+mn-lt"/>
              </a:rPr>
              <a:t>国家自然基金委项目指南与</a:t>
            </a:r>
            <a:r>
              <a:rPr lang="en-US" altLang="zh-CN" dirty="0">
                <a:latin typeface="+mn-lt"/>
              </a:rPr>
              <a:t>ESI</a:t>
            </a:r>
            <a:r>
              <a:rPr lang="zh-CN" altLang="en-US" dirty="0">
                <a:latin typeface="+mn-lt"/>
              </a:rPr>
              <a:t>研究前沿</a:t>
            </a:r>
          </a:p>
        </p:txBody>
      </p:sp>
      <p:sp>
        <p:nvSpPr>
          <p:cNvPr id="20" name="文本框 19">
            <a:extLst>
              <a:ext uri="{FF2B5EF4-FFF2-40B4-BE49-F238E27FC236}">
                <a16:creationId xmlns:a16="http://schemas.microsoft.com/office/drawing/2014/main" id="{964EE15D-7C22-431E-AFD3-CFA90B49B97A}"/>
              </a:ext>
            </a:extLst>
          </p:cNvPr>
          <p:cNvSpPr txBox="1"/>
          <p:nvPr/>
        </p:nvSpPr>
        <p:spPr>
          <a:xfrm>
            <a:off x="302043" y="4367814"/>
            <a:ext cx="11336794" cy="2120902"/>
          </a:xfrm>
          <a:prstGeom prst="rect">
            <a:avLst/>
          </a:prstGeom>
          <a:noFill/>
        </p:spPr>
        <p:txBody>
          <a:bodyPr wrap="square" rtlCol="0">
            <a:spAutoFit/>
          </a:bodyPr>
          <a:lstStyle/>
          <a:p>
            <a:pPr marL="0" marR="0" lvl="0" indent="457200" algn="just"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能源化学应注重发展化石资源的高效绿色利用，以及高效太阳能电池材料设计与制备、器件组装与集成的光电转换过程。应重视生物质选择转化和生物燃料电池等。加强非化石液体燃料、氢能等清洁能源的制备化学、存储材料及其能量高效转化等研究。电化学能源重点关注动力与储能型各类电池及可穿戴与微电子系统储能器件等。应重视发展能量转化与存储材料的研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如电解质、电池隔膜</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优化相变能量储存材料、电极材料等。应注重热电、光电、光热等重要新型能源转化过程。</a:t>
            </a:r>
          </a:p>
        </p:txBody>
      </p:sp>
      <p:pic>
        <p:nvPicPr>
          <p:cNvPr id="21" name="图片 20">
            <a:extLst>
              <a:ext uri="{FF2B5EF4-FFF2-40B4-BE49-F238E27FC236}">
                <a16:creationId xmlns:a16="http://schemas.microsoft.com/office/drawing/2014/main" id="{9D77F799-4B3C-47E7-B422-E1B3C77C4F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42" y="975108"/>
            <a:ext cx="11336794" cy="3392706"/>
          </a:xfrm>
          <a:prstGeom prst="rect">
            <a:avLst/>
          </a:prstGeom>
        </p:spPr>
      </p:pic>
      <p:cxnSp>
        <p:nvCxnSpPr>
          <p:cNvPr id="22" name="直接连接符 21">
            <a:extLst>
              <a:ext uri="{FF2B5EF4-FFF2-40B4-BE49-F238E27FC236}">
                <a16:creationId xmlns:a16="http://schemas.microsoft.com/office/drawing/2014/main" id="{52BA75DD-6585-46E5-B4CA-7C1DF8EC33E7}"/>
              </a:ext>
            </a:extLst>
          </p:cNvPr>
          <p:cNvCxnSpPr>
            <a:cxnSpLocks/>
          </p:cNvCxnSpPr>
          <p:nvPr/>
        </p:nvCxnSpPr>
        <p:spPr bwMode="auto">
          <a:xfrm>
            <a:off x="6272173" y="4867968"/>
            <a:ext cx="5366663" cy="0"/>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23" name="直接连接符 22">
            <a:extLst>
              <a:ext uri="{FF2B5EF4-FFF2-40B4-BE49-F238E27FC236}">
                <a16:creationId xmlns:a16="http://schemas.microsoft.com/office/drawing/2014/main" id="{9D58584E-248F-4F6C-99B7-E42D69F04878}"/>
              </a:ext>
            </a:extLst>
          </p:cNvPr>
          <p:cNvCxnSpPr>
            <a:cxnSpLocks/>
          </p:cNvCxnSpPr>
          <p:nvPr/>
        </p:nvCxnSpPr>
        <p:spPr bwMode="auto">
          <a:xfrm>
            <a:off x="391590" y="5285220"/>
            <a:ext cx="1481598" cy="0"/>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293042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21</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zh-CN" altLang="en-US" dirty="0">
                <a:latin typeface="+mn-lt"/>
              </a:rPr>
              <a:t>国家自然基金委项目指南与</a:t>
            </a:r>
            <a:r>
              <a:rPr lang="en-US" altLang="zh-CN" dirty="0">
                <a:latin typeface="+mn-lt"/>
              </a:rPr>
              <a:t>ESI</a:t>
            </a:r>
            <a:r>
              <a:rPr lang="zh-CN" altLang="en-US" dirty="0">
                <a:latin typeface="+mn-lt"/>
              </a:rPr>
              <a:t>研究前沿</a:t>
            </a:r>
          </a:p>
        </p:txBody>
      </p:sp>
      <p:graphicFrame>
        <p:nvGraphicFramePr>
          <p:cNvPr id="8" name="Table 3">
            <a:extLst>
              <a:ext uri="{FF2B5EF4-FFF2-40B4-BE49-F238E27FC236}">
                <a16:creationId xmlns:a16="http://schemas.microsoft.com/office/drawing/2014/main" id="{580BC2DE-142C-42C1-A897-337ACFACA736}"/>
              </a:ext>
            </a:extLst>
          </p:cNvPr>
          <p:cNvGraphicFramePr>
            <a:graphicFrameLocks noGrp="1"/>
          </p:cNvGraphicFramePr>
          <p:nvPr>
            <p:extLst/>
          </p:nvPr>
        </p:nvGraphicFramePr>
        <p:xfrm>
          <a:off x="665825" y="1243897"/>
          <a:ext cx="10617692" cy="4583371"/>
        </p:xfrm>
        <a:graphic>
          <a:graphicData uri="http://schemas.openxmlformats.org/drawingml/2006/table">
            <a:tbl>
              <a:tblPr firstRow="1" bandRow="1">
                <a:tableStyleId>{6E25E649-3F16-4E02-A733-19D2CDBF48F0}</a:tableStyleId>
              </a:tblPr>
              <a:tblGrid>
                <a:gridCol w="1890943">
                  <a:extLst>
                    <a:ext uri="{9D8B030D-6E8A-4147-A177-3AD203B41FA5}">
                      <a16:colId xmlns:a16="http://schemas.microsoft.com/office/drawing/2014/main" val="20000"/>
                    </a:ext>
                  </a:extLst>
                </a:gridCol>
                <a:gridCol w="4074850">
                  <a:extLst>
                    <a:ext uri="{9D8B030D-6E8A-4147-A177-3AD203B41FA5}">
                      <a16:colId xmlns:a16="http://schemas.microsoft.com/office/drawing/2014/main" val="20001"/>
                    </a:ext>
                  </a:extLst>
                </a:gridCol>
                <a:gridCol w="1464816">
                  <a:extLst>
                    <a:ext uri="{9D8B030D-6E8A-4147-A177-3AD203B41FA5}">
                      <a16:colId xmlns:a16="http://schemas.microsoft.com/office/drawing/2014/main" val="20002"/>
                    </a:ext>
                  </a:extLst>
                </a:gridCol>
                <a:gridCol w="1420427">
                  <a:extLst>
                    <a:ext uri="{9D8B030D-6E8A-4147-A177-3AD203B41FA5}">
                      <a16:colId xmlns:a16="http://schemas.microsoft.com/office/drawing/2014/main" val="20003"/>
                    </a:ext>
                  </a:extLst>
                </a:gridCol>
                <a:gridCol w="1766656">
                  <a:extLst>
                    <a:ext uri="{9D8B030D-6E8A-4147-A177-3AD203B41FA5}">
                      <a16:colId xmlns:a16="http://schemas.microsoft.com/office/drawing/2014/main" val="20004"/>
                    </a:ext>
                  </a:extLst>
                </a:gridCol>
              </a:tblGrid>
              <a:tr h="670638">
                <a:tc>
                  <a:txBody>
                    <a:bodyPr/>
                    <a:lstStyle/>
                    <a:p>
                      <a:pPr algn="ctr" rtl="0" fontAlgn="ctr"/>
                      <a:r>
                        <a:rPr lang="zh-CN" altLang="en-US" sz="1400" u="none" strike="noStrike" dirty="0">
                          <a:effectLst/>
                        </a:rPr>
                        <a:t>研究前沿年代</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内容</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高效太阳能电池材料设计与制备（</a:t>
                      </a:r>
                      <a:r>
                        <a:rPr lang="en-US" altLang="zh-CN" sz="1400" u="none" strike="noStrike" dirty="0">
                          <a:effectLst/>
                        </a:rPr>
                        <a:t>Y/N</a:t>
                      </a:r>
                      <a:r>
                        <a:rPr lang="zh-CN" altLang="en-US" sz="1400" u="none" strike="noStrike" dirty="0">
                          <a:effectLst/>
                        </a:rPr>
                        <a:t>）</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高效太阳能电池材料器件组装（</a:t>
                      </a:r>
                      <a:r>
                        <a:rPr lang="en-US" altLang="zh-CN" sz="1400" u="none" strike="noStrike" dirty="0">
                          <a:effectLst/>
                        </a:rPr>
                        <a:t>Y/N</a:t>
                      </a:r>
                      <a:r>
                        <a:rPr lang="zh-CN" altLang="en-US" sz="1400" u="none" strike="noStrike" dirty="0">
                          <a:effectLst/>
                        </a:rPr>
                        <a:t>）</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高效太阳能电池材料集成的光电转换过程（</a:t>
                      </a:r>
                      <a:r>
                        <a:rPr lang="en-US" altLang="zh-CN" sz="1400" u="none" strike="noStrike" dirty="0">
                          <a:effectLst/>
                        </a:rPr>
                        <a:t>Y/N</a:t>
                      </a:r>
                      <a:r>
                        <a:rPr lang="zh-CN" altLang="en-US" sz="1400" u="none" strike="noStrike" dirty="0">
                          <a:effectLst/>
                        </a:rPr>
                        <a:t>）</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0"/>
                  </a:ext>
                </a:extLst>
              </a:tr>
              <a:tr h="326061">
                <a:tc>
                  <a:txBody>
                    <a:bodyPr/>
                    <a:lstStyle/>
                    <a:p>
                      <a:pPr algn="ctr" rtl="0" fontAlgn="ctr"/>
                      <a:r>
                        <a:rPr lang="en-US" altLang="zh-CN" sz="1400" u="none" strike="noStrike" dirty="0">
                          <a:effectLst/>
                        </a:rPr>
                        <a:t>2015</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高能量转换效率聚合物太阳能电池</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1"/>
                  </a:ext>
                </a:extLst>
              </a:tr>
              <a:tr h="326061">
                <a:tc>
                  <a:txBody>
                    <a:bodyPr/>
                    <a:lstStyle/>
                    <a:p>
                      <a:pPr algn="ctr" rtl="0" fontAlgn="ctr"/>
                      <a:r>
                        <a:rPr lang="en-US" altLang="zh-CN" sz="1400" u="none" strike="noStrike" dirty="0">
                          <a:effectLst/>
                        </a:rPr>
                        <a:t>2015</a:t>
                      </a:r>
                      <a:r>
                        <a:rPr lang="zh-CN" altLang="en-US" sz="1400" u="none" strike="noStrike" dirty="0">
                          <a:effectLst/>
                        </a:rPr>
                        <a:t>年新兴研究前沿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rowSpan="3">
                  <a:txBody>
                    <a:bodyPr/>
                    <a:lstStyle/>
                    <a:p>
                      <a:pPr algn="ctr" rtl="0" fontAlgn="ctr"/>
                      <a:r>
                        <a:rPr lang="zh-CN" altLang="en-US" sz="1400" u="none" strike="noStrike" dirty="0">
                          <a:effectLst/>
                        </a:rPr>
                        <a:t>高效钙钛矿型太阳能电池及其空穴传输材料</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rowSpan="3">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rowSpan="3">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rowSpan="3">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2"/>
                  </a:ext>
                </a:extLst>
              </a:tr>
              <a:tr h="326061">
                <a:tc>
                  <a:txBody>
                    <a:bodyPr/>
                    <a:lstStyle/>
                    <a:p>
                      <a:pPr algn="ctr" rtl="0" fontAlgn="ctr"/>
                      <a:r>
                        <a:rPr lang="en-US" altLang="zh-CN" sz="1400" u="none" strike="noStrike" dirty="0">
                          <a:effectLst/>
                        </a:rPr>
                        <a:t>2016</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26061">
                <a:tc>
                  <a:txBody>
                    <a:bodyPr/>
                    <a:lstStyle/>
                    <a:p>
                      <a:pPr algn="ctr" rtl="0" fontAlgn="ctr"/>
                      <a:r>
                        <a:rPr lang="en-US" altLang="zh-CN" sz="1400" u="none" strike="noStrike" dirty="0">
                          <a:effectLst/>
                        </a:rPr>
                        <a:t>2017</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326061">
                <a:tc>
                  <a:txBody>
                    <a:bodyPr/>
                    <a:lstStyle/>
                    <a:p>
                      <a:pPr algn="ctr" rtl="0" fontAlgn="ctr"/>
                      <a:r>
                        <a:rPr lang="en-US" altLang="zh-CN" sz="1400" u="none" strike="noStrike" dirty="0">
                          <a:effectLst/>
                        </a:rPr>
                        <a:t>2016</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基于非富勒烯受体的有机太阳能电池</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5"/>
                  </a:ext>
                </a:extLst>
              </a:tr>
              <a:tr h="326061">
                <a:tc>
                  <a:txBody>
                    <a:bodyPr/>
                    <a:lstStyle/>
                    <a:p>
                      <a:pPr algn="ctr" rtl="0" fontAlgn="ctr"/>
                      <a:r>
                        <a:rPr lang="en-US" altLang="zh-CN" sz="1400" u="none" strike="noStrike" dirty="0">
                          <a:effectLst/>
                        </a:rPr>
                        <a:t>2016</a:t>
                      </a:r>
                      <a:r>
                        <a:rPr lang="zh-CN" altLang="en-US" sz="1400" u="none" strike="noStrike" dirty="0">
                          <a:effectLst/>
                        </a:rPr>
                        <a:t>年新兴研究前沿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a:effectLst/>
                        </a:rPr>
                        <a:t>高效单结聚合物太阳能电池</a:t>
                      </a:r>
                      <a:endParaRPr lang="zh-CN" altLang="en-US" sz="1400" b="1"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 </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6"/>
                  </a:ext>
                </a:extLst>
              </a:tr>
              <a:tr h="326061">
                <a:tc>
                  <a:txBody>
                    <a:bodyPr/>
                    <a:lstStyle/>
                    <a:p>
                      <a:pPr algn="ctr" rtl="0" fontAlgn="ctr"/>
                      <a:r>
                        <a:rPr lang="en-US" altLang="zh-CN" sz="1400" u="none" strike="noStrike" dirty="0">
                          <a:effectLst/>
                        </a:rPr>
                        <a:t>2016</a:t>
                      </a:r>
                      <a:r>
                        <a:rPr lang="zh-CN" altLang="en-US" sz="1400" u="none" strike="noStrike" dirty="0">
                          <a:effectLst/>
                        </a:rPr>
                        <a:t>年新兴研究前沿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用于染料敏化太阳能电池的新型卟啉染料</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7"/>
                  </a:ext>
                </a:extLst>
              </a:tr>
              <a:tr h="326061">
                <a:tc>
                  <a:txBody>
                    <a:bodyPr/>
                    <a:lstStyle/>
                    <a:p>
                      <a:pPr algn="ctr" rtl="0" fontAlgn="ctr"/>
                      <a:r>
                        <a:rPr lang="en-US" altLang="zh-CN" sz="1400" u="none" strike="noStrike" dirty="0">
                          <a:effectLst/>
                        </a:rPr>
                        <a:t>2017</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非富勒烯型聚合物太阳能电池</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8"/>
                  </a:ext>
                </a:extLst>
              </a:tr>
              <a:tr h="326061">
                <a:tc>
                  <a:txBody>
                    <a:bodyPr/>
                    <a:lstStyle/>
                    <a:p>
                      <a:pPr algn="ctr" rtl="0" fontAlgn="ctr"/>
                      <a:r>
                        <a:rPr lang="en-US" altLang="zh-CN" sz="1400" u="none" strike="noStrike" dirty="0">
                          <a:effectLst/>
                        </a:rPr>
                        <a:t>2017</a:t>
                      </a:r>
                      <a:r>
                        <a:rPr lang="zh-CN" altLang="en-US" sz="1400" u="none" strike="noStrike" dirty="0">
                          <a:effectLst/>
                        </a:rPr>
                        <a:t>年热点研究前沿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全聚合物太阳能电池</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09"/>
                  </a:ext>
                </a:extLst>
              </a:tr>
              <a:tr h="652123">
                <a:tc>
                  <a:txBody>
                    <a:bodyPr/>
                    <a:lstStyle/>
                    <a:p>
                      <a:pPr algn="ctr" rtl="0" fontAlgn="ctr"/>
                      <a:r>
                        <a:rPr lang="en-US" altLang="zh-CN" sz="1400" u="none" strike="noStrike" dirty="0">
                          <a:effectLst/>
                        </a:rPr>
                        <a:t>2017</a:t>
                      </a:r>
                      <a:r>
                        <a:rPr lang="zh-CN" altLang="en-US" sz="1400" u="none" strike="noStrike" dirty="0">
                          <a:effectLst/>
                        </a:rPr>
                        <a:t>年新兴研究前沿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基于无机吸光层（</a:t>
                      </a:r>
                      <a:r>
                        <a:rPr lang="en-US" altLang="zh-CN" sz="1400" u="none" strike="noStrike" dirty="0">
                          <a:effectLst/>
                        </a:rPr>
                        <a:t>CsPbX3</a:t>
                      </a:r>
                      <a:r>
                        <a:rPr lang="zh-CN" altLang="en-US" sz="1400" u="none" strike="noStrike" dirty="0">
                          <a:effectLst/>
                        </a:rPr>
                        <a:t>）的钙钛矿型太阳能电池</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10"/>
                  </a:ext>
                </a:extLst>
              </a:tr>
              <a:tr h="326061">
                <a:tc>
                  <a:txBody>
                    <a:bodyPr/>
                    <a:lstStyle/>
                    <a:p>
                      <a:pPr algn="ctr" rtl="0" fontAlgn="ctr"/>
                      <a:r>
                        <a:rPr lang="en-US" altLang="zh-CN" sz="1400" u="none" strike="noStrike" dirty="0">
                          <a:effectLst/>
                        </a:rPr>
                        <a:t>2017</a:t>
                      </a:r>
                      <a:r>
                        <a:rPr lang="zh-CN" altLang="en-US" sz="1400" u="none" strike="noStrike" dirty="0">
                          <a:effectLst/>
                        </a:rPr>
                        <a:t>年新兴研究前沿</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rtl="0" fontAlgn="ctr"/>
                      <a:r>
                        <a:rPr lang="zh-CN" altLang="en-US" sz="1400" u="none" strike="noStrike" dirty="0">
                          <a:effectLst/>
                        </a:rPr>
                        <a:t>不含铅的钙钛矿型太阳能电池吸光材料</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a:effectLst/>
                        </a:rPr>
                        <a:t>Y</a:t>
                      </a:r>
                      <a:endParaRPr lang="en-US" sz="1400" b="0" i="0" u="none" strike="noStrike">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5822" marR="5822" marT="5822"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353002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CAB7085-BB35-4AEF-A985-2334A74A4EAF}"/>
              </a:ext>
            </a:extLst>
          </p:cNvPr>
          <p:cNvPicPr>
            <a:picLocks noChangeAspect="1"/>
          </p:cNvPicPr>
          <p:nvPr/>
        </p:nvPicPr>
        <p:blipFill>
          <a:blip r:embed="rId2"/>
          <a:stretch>
            <a:fillRect/>
          </a:stretch>
        </p:blipFill>
        <p:spPr>
          <a:xfrm>
            <a:off x="1352879" y="975230"/>
            <a:ext cx="9788597" cy="5513407"/>
          </a:xfrm>
          <a:prstGeom prst="rect">
            <a:avLst/>
          </a:prstGeom>
        </p:spPr>
      </p:pic>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22</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zh-CN" altLang="en-US" dirty="0">
                <a:latin typeface="+mn-lt"/>
              </a:rPr>
              <a:t>生物科学领域</a:t>
            </a:r>
            <a:r>
              <a:rPr lang="en-US" altLang="zh-CN" dirty="0">
                <a:latin typeface="+mn-lt"/>
              </a:rPr>
              <a:t>Top10</a:t>
            </a:r>
            <a:r>
              <a:rPr lang="zh-CN" altLang="en-US" dirty="0">
                <a:latin typeface="+mn-lt"/>
              </a:rPr>
              <a:t>热点前沿</a:t>
            </a:r>
          </a:p>
        </p:txBody>
      </p:sp>
    </p:spTree>
    <p:extLst>
      <p:ext uri="{BB962C8B-B14F-4D97-AF65-F5344CB8AC3E}">
        <p14:creationId xmlns:p14="http://schemas.microsoft.com/office/powerpoint/2010/main" val="1359038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91591C-6959-5648-A397-5F4A8D8A4722}"/>
              </a:ext>
            </a:extLst>
          </p:cNvPr>
          <p:cNvSpPr>
            <a:spLocks noGrp="1"/>
          </p:cNvSpPr>
          <p:nvPr>
            <p:ph type="sldNum" sz="quarter" idx="4"/>
          </p:nvPr>
        </p:nvSpPr>
        <p:spPr/>
        <p:txBody>
          <a:bodyPr/>
          <a:lstStyle/>
          <a:p>
            <a:fld id="{ACE40072-2050-E24D-B430-547640EDA0F9}" type="slidenum">
              <a:rPr lang="en-GB" smtClean="0"/>
              <a:pPr/>
              <a:t>23</a:t>
            </a:fld>
            <a:endParaRPr lang="en-GB" dirty="0"/>
          </a:p>
        </p:txBody>
      </p:sp>
      <p:sp>
        <p:nvSpPr>
          <p:cNvPr id="11" name="Title 2">
            <a:extLst>
              <a:ext uri="{FF2B5EF4-FFF2-40B4-BE49-F238E27FC236}">
                <a16:creationId xmlns:a16="http://schemas.microsoft.com/office/drawing/2014/main" id="{268E21A9-672D-469B-8D50-BC62F68C83D2}"/>
              </a:ext>
            </a:extLst>
          </p:cNvPr>
          <p:cNvSpPr>
            <a:spLocks noGrp="1"/>
          </p:cNvSpPr>
          <p:nvPr>
            <p:ph type="title"/>
          </p:nvPr>
        </p:nvSpPr>
        <p:spPr>
          <a:xfrm>
            <a:off x="302042" y="453213"/>
            <a:ext cx="10981475" cy="393698"/>
          </a:xfrm>
        </p:spPr>
        <p:txBody>
          <a:bodyPr/>
          <a:lstStyle/>
          <a:p>
            <a:r>
              <a:rPr lang="zh-CN" altLang="en-US" dirty="0">
                <a:latin typeface="+mn-lt"/>
              </a:rPr>
              <a:t>经济学、心理学及其他社会科学领域</a:t>
            </a:r>
            <a:r>
              <a:rPr lang="en-US" altLang="zh-CN" dirty="0">
                <a:latin typeface="+mn-lt"/>
              </a:rPr>
              <a:t>Top10</a:t>
            </a:r>
            <a:r>
              <a:rPr lang="zh-CN" altLang="en-US" dirty="0">
                <a:latin typeface="+mn-lt"/>
              </a:rPr>
              <a:t>热点前沿</a:t>
            </a:r>
          </a:p>
        </p:txBody>
      </p:sp>
      <p:pic>
        <p:nvPicPr>
          <p:cNvPr id="4" name="图片 3">
            <a:extLst>
              <a:ext uri="{FF2B5EF4-FFF2-40B4-BE49-F238E27FC236}">
                <a16:creationId xmlns:a16="http://schemas.microsoft.com/office/drawing/2014/main" id="{BECF063B-1EBD-4977-AB63-212F2652927E}"/>
              </a:ext>
            </a:extLst>
          </p:cNvPr>
          <p:cNvPicPr>
            <a:picLocks noChangeAspect="1"/>
          </p:cNvPicPr>
          <p:nvPr/>
        </p:nvPicPr>
        <p:blipFill>
          <a:blip r:embed="rId2"/>
          <a:stretch>
            <a:fillRect/>
          </a:stretch>
        </p:blipFill>
        <p:spPr>
          <a:xfrm>
            <a:off x="1352879" y="846911"/>
            <a:ext cx="9660382" cy="5567279"/>
          </a:xfrm>
          <a:prstGeom prst="rect">
            <a:avLst/>
          </a:prstGeom>
        </p:spPr>
      </p:pic>
    </p:spTree>
    <p:extLst>
      <p:ext uri="{BB962C8B-B14F-4D97-AF65-F5344CB8AC3E}">
        <p14:creationId xmlns:p14="http://schemas.microsoft.com/office/powerpoint/2010/main" val="1980935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24</a:t>
            </a:fld>
            <a:endParaRPr lang="en-US" altLang="zh-CN"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605" y="952901"/>
            <a:ext cx="9138087" cy="5301061"/>
          </a:xfrm>
          <a:prstGeom prst="rect">
            <a:avLst/>
          </a:prstGeom>
        </p:spPr>
      </p:pic>
      <p:sp>
        <p:nvSpPr>
          <p:cNvPr id="7" name="Title 2">
            <a:extLst>
              <a:ext uri="{FF2B5EF4-FFF2-40B4-BE49-F238E27FC236}">
                <a16:creationId xmlns:a16="http://schemas.microsoft.com/office/drawing/2014/main" id="{98DEC7B3-FDB0-4289-BF83-6EDF44DCCF18}"/>
              </a:ext>
            </a:extLst>
          </p:cNvPr>
          <p:cNvSpPr>
            <a:spLocks noGrp="1"/>
          </p:cNvSpPr>
          <p:nvPr>
            <p:ph type="title"/>
          </p:nvPr>
        </p:nvSpPr>
        <p:spPr>
          <a:xfrm>
            <a:off x="302042" y="453213"/>
            <a:ext cx="10981475" cy="393698"/>
          </a:xfrm>
        </p:spPr>
        <p:txBody>
          <a:bodyPr vert="horz" wrap="square" lIns="0" tIns="0" rIns="0" bIns="0" rtlCol="0" anchor="t" anchorCtr="0">
            <a:spAutoFit/>
          </a:bodyPr>
          <a:lstStyle/>
          <a:p>
            <a:pPr>
              <a:lnSpc>
                <a:spcPct val="85000"/>
              </a:lnSpc>
            </a:pPr>
            <a:r>
              <a:rPr lang="zh-CN" altLang="en-US" sz="3000" spc="10" dirty="0">
                <a:solidFill>
                  <a:schemeClr val="tx1"/>
                </a:solidFill>
                <a:latin typeface="+mn-lt"/>
                <a:cs typeface="+mj-cs"/>
              </a:rPr>
              <a:t>化学与材料科学领域</a:t>
            </a:r>
            <a:r>
              <a:rPr lang="en-US" altLang="zh-CN" sz="3000" spc="10" dirty="0">
                <a:solidFill>
                  <a:schemeClr val="tx1"/>
                </a:solidFill>
                <a:latin typeface="+mn-lt"/>
                <a:cs typeface="+mj-cs"/>
              </a:rPr>
              <a:t>Top10</a:t>
            </a:r>
            <a:r>
              <a:rPr lang="zh-CN" altLang="en-US" sz="3000" spc="10" dirty="0">
                <a:solidFill>
                  <a:schemeClr val="tx1"/>
                </a:solidFill>
                <a:latin typeface="+mn-lt"/>
                <a:cs typeface="+mj-cs"/>
              </a:rPr>
              <a:t>热点前沿</a:t>
            </a:r>
          </a:p>
        </p:txBody>
      </p:sp>
    </p:spTree>
    <p:extLst>
      <p:ext uri="{BB962C8B-B14F-4D97-AF65-F5344CB8AC3E}">
        <p14:creationId xmlns:p14="http://schemas.microsoft.com/office/powerpoint/2010/main" val="3134861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33B2C1-F74B-FD47-9634-B86712D3AB71}"/>
              </a:ext>
            </a:extLst>
          </p:cNvPr>
          <p:cNvSpPr>
            <a:spLocks noGrp="1"/>
          </p:cNvSpPr>
          <p:nvPr>
            <p:ph type="sldNum" sz="quarter" idx="4"/>
          </p:nvPr>
        </p:nvSpPr>
        <p:spPr/>
        <p:txBody>
          <a:bodyPr/>
          <a:lstStyle/>
          <a:p>
            <a:fld id="{ACE40072-2050-E24D-B430-547640EDA0F9}" type="slidenum">
              <a:rPr lang="en-GB" smtClean="0"/>
              <a:pPr/>
              <a:t>25</a:t>
            </a:fld>
            <a:endParaRPr lang="en-GB" dirty="0"/>
          </a:p>
        </p:txBody>
      </p:sp>
      <p:sp>
        <p:nvSpPr>
          <p:cNvPr id="11" name="Title 2">
            <a:extLst>
              <a:ext uri="{FF2B5EF4-FFF2-40B4-BE49-F238E27FC236}">
                <a16:creationId xmlns:a16="http://schemas.microsoft.com/office/drawing/2014/main" id="{D7AD3F34-A54C-4AC5-988E-DC8845637145}"/>
              </a:ext>
            </a:extLst>
          </p:cNvPr>
          <p:cNvSpPr>
            <a:spLocks noGrp="1"/>
          </p:cNvSpPr>
          <p:nvPr>
            <p:ph type="title"/>
          </p:nvPr>
        </p:nvSpPr>
        <p:spPr>
          <a:xfrm>
            <a:off x="302042" y="453213"/>
            <a:ext cx="10981475" cy="393698"/>
          </a:xfrm>
        </p:spPr>
        <p:txBody>
          <a:bodyPr/>
          <a:lstStyle/>
          <a:p>
            <a:r>
              <a:rPr lang="en-US" altLang="zh-CN" dirty="0">
                <a:solidFill>
                  <a:schemeClr val="tx1"/>
                </a:solidFill>
                <a:latin typeface="+mn-lt"/>
              </a:rPr>
              <a:t>2018</a:t>
            </a:r>
            <a:r>
              <a:rPr lang="zh-CN" altLang="en-US" dirty="0">
                <a:solidFill>
                  <a:schemeClr val="tx1"/>
                </a:solidFill>
                <a:latin typeface="+mn-lt"/>
              </a:rPr>
              <a:t>年研究前沿报告发布现场（附报告下载二维码）</a:t>
            </a:r>
          </a:p>
        </p:txBody>
      </p:sp>
      <p:pic>
        <p:nvPicPr>
          <p:cNvPr id="17" name="Picture 4">
            <a:extLst>
              <a:ext uri="{FF2B5EF4-FFF2-40B4-BE49-F238E27FC236}">
                <a16:creationId xmlns:a16="http://schemas.microsoft.com/office/drawing/2014/main" id="{B6BFFBE2-7FD6-40DB-8A86-2F40F8E1099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421" y="4083727"/>
            <a:ext cx="3755053" cy="22267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46794873-438D-41F9-BE1D-E17CC3F348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042" y="1210895"/>
            <a:ext cx="3757780" cy="25088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8">
            <a:extLst>
              <a:ext uri="{FF2B5EF4-FFF2-40B4-BE49-F238E27FC236}">
                <a16:creationId xmlns:a16="http://schemas.microsoft.com/office/drawing/2014/main" id="{62B23889-0A71-4759-B8DC-F9269E0F5679}"/>
              </a:ext>
            </a:extLst>
          </p:cNvPr>
          <p:cNvPicPr>
            <a:picLocks noChangeAspect="1"/>
          </p:cNvPicPr>
          <p:nvPr/>
        </p:nvPicPr>
        <p:blipFill rotWithShape="1">
          <a:blip r:embed="rId4">
            <a:extLst>
              <a:ext uri="{28A0092B-C50C-407E-A947-70E740481C1C}">
                <a14:useLocalDpi xmlns:a14="http://schemas.microsoft.com/office/drawing/2010/main" val="0"/>
              </a:ext>
            </a:extLst>
          </a:blip>
          <a:srcRect b="23891"/>
          <a:stretch/>
        </p:blipFill>
        <p:spPr bwMode="auto">
          <a:xfrm>
            <a:off x="7128768" y="2079956"/>
            <a:ext cx="3311372" cy="32795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3667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26162" b="16970"/>
          <a:stretch/>
        </p:blipFill>
        <p:spPr>
          <a:xfrm>
            <a:off x="0" y="1795200"/>
            <a:ext cx="12192000" cy="3897601"/>
          </a:xfrm>
          <a:prstGeom prst="rect">
            <a:avLst/>
          </a:prstGeom>
        </p:spPr>
      </p:pic>
      <p:sp>
        <p:nvSpPr>
          <p:cNvPr id="6" name="矩形 5"/>
          <p:cNvSpPr/>
          <p:nvPr/>
        </p:nvSpPr>
        <p:spPr>
          <a:xfrm>
            <a:off x="2" y="646977"/>
            <a:ext cx="12191999" cy="748988"/>
          </a:xfrm>
          <a:prstGeom prst="rect">
            <a:avLst/>
          </a:prstGeom>
        </p:spPr>
        <p:txBody>
          <a:bodyPr wrap="square">
            <a:spAutoFit/>
          </a:bodyPr>
          <a:lstStyle/>
          <a:p>
            <a:pPr algn="ctr"/>
            <a:r>
              <a:rPr lang="zh-CN" altLang="en-US" sz="4267" b="1" dirty="0">
                <a:latin typeface="微软雅黑" panose="020B0503020204020204" pitchFamily="34" charset="-122"/>
                <a:ea typeface="微软雅黑" panose="020B0503020204020204" pitchFamily="34" charset="-122"/>
              </a:rPr>
              <a:t>案例：探索进行</a:t>
            </a:r>
            <a:r>
              <a:rPr lang="zh-CN" altLang="en-US" sz="4267" b="1" dirty="0">
                <a:solidFill>
                  <a:srgbClr val="6817FF"/>
                </a:solidFill>
                <a:latin typeface="微软雅黑" panose="020B0503020204020204" pitchFamily="34" charset="-122"/>
                <a:ea typeface="微软雅黑" panose="020B0503020204020204" pitchFamily="34" charset="-122"/>
              </a:rPr>
              <a:t>高熵合金</a:t>
            </a:r>
            <a:r>
              <a:rPr lang="zh-CN" altLang="en-US" sz="4267" b="1" dirty="0">
                <a:latin typeface="微软雅黑" panose="020B0503020204020204" pitchFamily="34" charset="-122"/>
                <a:ea typeface="微软雅黑" panose="020B0503020204020204" pitchFamily="34" charset="-122"/>
              </a:rPr>
              <a:t>相关研究的可行性</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26</a:t>
            </a:fld>
            <a:endParaRPr lang="en-US" altLang="zh-CN" dirty="0"/>
          </a:p>
        </p:txBody>
      </p:sp>
    </p:spTree>
    <p:extLst>
      <p:ext uri="{BB962C8B-B14F-4D97-AF65-F5344CB8AC3E}">
        <p14:creationId xmlns:p14="http://schemas.microsoft.com/office/powerpoint/2010/main" val="4157271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57520" y="910453"/>
            <a:ext cx="4409440" cy="748988"/>
          </a:xfrm>
          <a:prstGeom prst="rect">
            <a:avLst/>
          </a:prstGeom>
        </p:spPr>
        <p:txBody>
          <a:bodyPr wrap="square">
            <a:spAutoFit/>
          </a:bodyPr>
          <a:lstStyle/>
          <a:p>
            <a:r>
              <a:rPr lang="zh-CN" altLang="en-US" sz="4267" b="1" dirty="0">
                <a:latin typeface="微软雅黑" panose="020B0503020204020204" pitchFamily="34" charset="-122"/>
                <a:ea typeface="微软雅黑" panose="020B0503020204020204" pitchFamily="34" charset="-122"/>
              </a:rPr>
              <a:t>什么是</a:t>
            </a:r>
            <a:r>
              <a:rPr lang="zh-CN" altLang="en-US" sz="4267" b="1" dirty="0">
                <a:solidFill>
                  <a:srgbClr val="6817FF"/>
                </a:solidFill>
                <a:latin typeface="微软雅黑" panose="020B0503020204020204" pitchFamily="34" charset="-122"/>
                <a:ea typeface="微软雅黑" panose="020B0503020204020204" pitchFamily="34" charset="-122"/>
              </a:rPr>
              <a:t>高熵合金</a:t>
            </a:r>
            <a:r>
              <a:rPr lang="zh-CN" altLang="en-US" sz="4267" b="1" dirty="0">
                <a:latin typeface="微软雅黑" panose="020B0503020204020204" pitchFamily="34" charset="-122"/>
                <a:ea typeface="微软雅黑" panose="020B0503020204020204" pitchFamily="34" charset="-122"/>
              </a:rPr>
              <a:t>？</a:t>
            </a:r>
          </a:p>
        </p:txBody>
      </p:sp>
      <p:sp>
        <p:nvSpPr>
          <p:cNvPr id="5" name="TextBox 4"/>
          <p:cNvSpPr txBox="1"/>
          <p:nvPr/>
        </p:nvSpPr>
        <p:spPr>
          <a:xfrm>
            <a:off x="284480" y="2571198"/>
            <a:ext cx="11602720" cy="3351046"/>
          </a:xfrm>
          <a:prstGeom prst="rect">
            <a:avLst/>
          </a:prstGeom>
          <a:noFill/>
          <a:ln w="12700">
            <a:solidFill>
              <a:srgbClr val="F48B46"/>
            </a:solidFill>
            <a:prstDash val="lgDash"/>
          </a:ln>
        </p:spPr>
        <p:txBody>
          <a:bodyPr wrap="square" rtlCol="0">
            <a:spAutoFit/>
          </a:bodyPr>
          <a:lstStyle/>
          <a:p>
            <a:pPr indent="609585" algn="just">
              <a:lnSpc>
                <a:spcPct val="150000"/>
              </a:lnSpc>
            </a:pPr>
            <a:r>
              <a:rPr lang="zh-CN" altLang="en-US" sz="2400" b="1" dirty="0">
                <a:latin typeface="微软雅黑" panose="020B0503020204020204" pitchFamily="34" charset="-122"/>
                <a:ea typeface="微软雅黑" panose="020B0503020204020204" pitchFamily="34" charset="-122"/>
              </a:rPr>
              <a:t>高熵合金是一种合金，一般可以被定义为由五个以上的元素组元按照等原子比或接近于等原子比合金化。</a:t>
            </a:r>
            <a:endParaRPr lang="en-US" altLang="zh-CN" sz="2400" b="1" dirty="0">
              <a:latin typeface="微软雅黑" panose="020B0503020204020204" pitchFamily="34" charset="-122"/>
              <a:ea typeface="微软雅黑" panose="020B0503020204020204" pitchFamily="34" charset="-122"/>
            </a:endParaRPr>
          </a:p>
          <a:p>
            <a:pPr indent="609585" algn="just">
              <a:lnSpc>
                <a:spcPct val="150000"/>
              </a:lnSpc>
            </a:pPr>
            <a:r>
              <a:rPr lang="zh-CN" altLang="en-US" sz="2400" dirty="0">
                <a:latin typeface="微软雅黑" panose="020B0503020204020204" pitchFamily="34" charset="-122"/>
                <a:ea typeface="微软雅黑" panose="020B0503020204020204" pitchFamily="34" charset="-122"/>
              </a:rPr>
              <a:t>它是基于</a:t>
            </a:r>
            <a:r>
              <a:rPr lang="en-US" altLang="zh-CN" sz="2400" dirty="0">
                <a:latin typeface="微软雅黑" panose="020B0503020204020204" pitchFamily="34" charset="-122"/>
                <a:ea typeface="微软雅黑" panose="020B0503020204020204" pitchFamily="34" charset="-122"/>
              </a:rPr>
              <a:t>20</a:t>
            </a:r>
            <a:r>
              <a:rPr lang="zh-CN" altLang="en-US" sz="2400" dirty="0">
                <a:latin typeface="微软雅黑" panose="020B0503020204020204" pitchFamily="34" charset="-122"/>
                <a:ea typeface="微软雅黑" panose="020B0503020204020204" pitchFamily="34" charset="-122"/>
              </a:rPr>
              <a:t>世纪</a:t>
            </a:r>
            <a:r>
              <a:rPr lang="en-US" altLang="zh-CN" sz="2400" dirty="0">
                <a:latin typeface="微软雅黑" panose="020B0503020204020204" pitchFamily="34" charset="-122"/>
                <a:ea typeface="微软雅黑" panose="020B0503020204020204" pitchFamily="34" charset="-122"/>
              </a:rPr>
              <a:t>90</a:t>
            </a:r>
            <a:r>
              <a:rPr lang="zh-CN" altLang="en-US" sz="2400" dirty="0">
                <a:latin typeface="微软雅黑" panose="020B0503020204020204" pitchFamily="34" charset="-122"/>
                <a:ea typeface="微软雅黑" panose="020B0503020204020204" pitchFamily="34" charset="-122"/>
              </a:rPr>
              <a:t>年代大块非晶合金的开发的情况下提出的。已有的研究报道发现，</a:t>
            </a:r>
            <a:r>
              <a:rPr lang="zh-CN" altLang="en-US" sz="2400" b="1" dirty="0">
                <a:latin typeface="微软雅黑" panose="020B0503020204020204" pitchFamily="34" charset="-122"/>
                <a:ea typeface="微软雅黑" panose="020B0503020204020204" pitchFamily="34" charset="-122"/>
              </a:rPr>
              <a:t>高熵合金具有一些传统合金所无法比拟的优异性能</a:t>
            </a:r>
            <a:r>
              <a:rPr lang="zh-CN" altLang="en-US" sz="2400" dirty="0">
                <a:latin typeface="微软雅黑" panose="020B0503020204020204" pitchFamily="34" charset="-122"/>
                <a:ea typeface="微软雅黑" panose="020B0503020204020204" pitchFamily="34" charset="-122"/>
              </a:rPr>
              <a:t>，如高强度、高硬度、高耐磨耐腐蚀性、高热阻、高电阻等，从而成为在材料科学和凝聚态物理领域中继大块非晶之后一个新的研究热点。</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27</a:t>
            </a:fld>
            <a:endParaRPr lang="en-US" altLang="zh-CN" dirty="0"/>
          </a:p>
        </p:txBody>
      </p:sp>
      <p:pic>
        <p:nvPicPr>
          <p:cNvPr id="7" name="Picture 2" descr="http://www.ecorr.org/d/file/news/industry/2016-05-23/6e7c4408169b55aea05085fab0d59702.jpg">
            <a:extLst>
              <a:ext uri="{FF2B5EF4-FFF2-40B4-BE49-F238E27FC236}">
                <a16:creationId xmlns:a16="http://schemas.microsoft.com/office/drawing/2014/main" id="{75AB9B0B-1E70-4CD7-9EF1-949A1F2864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80" y="345988"/>
            <a:ext cx="5093491" cy="19086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1258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br>
              <a:rPr lang="en-US" altLang="zh-CN" sz="6400" dirty="0">
                <a:solidFill>
                  <a:srgbClr val="FFFF00"/>
                </a:solidFill>
              </a:rPr>
            </a:br>
            <a:r>
              <a:rPr lang="zh-CN" altLang="en-US" sz="6400" dirty="0">
                <a:solidFill>
                  <a:schemeClr val="bg1"/>
                </a:solidFill>
              </a:rPr>
              <a:t>这个领域值得研究吗？</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28</a:t>
            </a:fld>
            <a:endParaRPr lang="en-US" altLang="zh-CN" dirty="0">
              <a:solidFill>
                <a:schemeClr val="bg1"/>
              </a:solidFill>
            </a:endParaRPr>
          </a:p>
        </p:txBody>
      </p:sp>
    </p:spTree>
    <p:extLst>
      <p:ext uri="{BB962C8B-B14F-4D97-AF65-F5344CB8AC3E}">
        <p14:creationId xmlns:p14="http://schemas.microsoft.com/office/powerpoint/2010/main" val="59960090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3163"/>
          <a:stretch/>
        </p:blipFill>
        <p:spPr>
          <a:xfrm>
            <a:off x="0" y="629920"/>
            <a:ext cx="12192000" cy="6253715"/>
          </a:xfrm>
          <a:prstGeom prst="rect">
            <a:avLst/>
          </a:prstGeom>
        </p:spPr>
      </p:pic>
      <p:sp>
        <p:nvSpPr>
          <p:cNvPr id="7" name="TextBox 6"/>
          <p:cNvSpPr txBox="1"/>
          <p:nvPr/>
        </p:nvSpPr>
        <p:spPr>
          <a:xfrm>
            <a:off x="5765545" y="4132857"/>
            <a:ext cx="6317611" cy="1569660"/>
          </a:xfrm>
          <a:prstGeom prst="rect">
            <a:avLst/>
          </a:prstGeom>
          <a:solidFill>
            <a:srgbClr val="4B749B"/>
          </a:solidFill>
          <a:ln>
            <a:solidFill>
              <a:srgbClr val="4B749B"/>
            </a:solidFill>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检索词</a:t>
            </a:r>
            <a:r>
              <a:rPr lang="en-US" altLang="zh-CN" sz="2400" b="1" dirty="0">
                <a:solidFill>
                  <a:schemeClr val="bg1"/>
                </a:solidFill>
                <a:latin typeface="微软雅黑" panose="020B0503020204020204" pitchFamily="34" charset="-122"/>
                <a:ea typeface="微软雅黑" panose="020B0503020204020204" pitchFamily="34" charset="-122"/>
              </a:rPr>
              <a:t>: high-entropy alloy*</a:t>
            </a:r>
          </a:p>
          <a:p>
            <a:r>
              <a:rPr lang="zh-CN" altLang="en-US" sz="2400" b="1" dirty="0">
                <a:solidFill>
                  <a:schemeClr val="bg1"/>
                </a:solidFill>
                <a:latin typeface="微软雅黑" panose="020B0503020204020204" pitchFamily="34" charset="-122"/>
                <a:ea typeface="微软雅黑" panose="020B0503020204020204" pitchFamily="34" charset="-122"/>
              </a:rPr>
              <a:t>检索字段：主题</a:t>
            </a:r>
          </a:p>
          <a:p>
            <a:r>
              <a:rPr lang="zh-CN" altLang="en-US" sz="2400" b="1" dirty="0">
                <a:solidFill>
                  <a:schemeClr val="bg1"/>
                </a:solidFill>
                <a:latin typeface="微软雅黑" panose="020B0503020204020204" pitchFamily="34" charset="-122"/>
                <a:ea typeface="微软雅黑" panose="020B0503020204020204" pitchFamily="34" charset="-122"/>
              </a:rPr>
              <a:t>检索数据库：</a:t>
            </a:r>
            <a:r>
              <a:rPr lang="en-US" altLang="zh-CN" sz="2400" b="1" dirty="0">
                <a:solidFill>
                  <a:schemeClr val="bg1"/>
                </a:solidFill>
                <a:latin typeface="微软雅黑" panose="020B0503020204020204" pitchFamily="34" charset="-122"/>
                <a:ea typeface="微软雅黑" panose="020B0503020204020204" pitchFamily="34" charset="-122"/>
              </a:rPr>
              <a:t>SCIE/CPCI-S</a:t>
            </a:r>
          </a:p>
          <a:p>
            <a:r>
              <a:rPr lang="zh-CN" altLang="en-US" sz="2400" b="1" dirty="0">
                <a:solidFill>
                  <a:schemeClr val="bg1"/>
                </a:solidFill>
                <a:latin typeface="微软雅黑" panose="020B0503020204020204" pitchFamily="34" charset="-122"/>
                <a:ea typeface="微软雅黑" panose="020B0503020204020204" pitchFamily="34" charset="-122"/>
              </a:rPr>
              <a:t>时间跨度：</a:t>
            </a:r>
            <a:r>
              <a:rPr lang="en-US" altLang="zh-CN" sz="2400" b="1" dirty="0">
                <a:solidFill>
                  <a:schemeClr val="bg1"/>
                </a:solidFill>
                <a:latin typeface="微软雅黑" panose="020B0503020204020204" pitchFamily="34" charset="-122"/>
                <a:ea typeface="微软雅黑" panose="020B0503020204020204" pitchFamily="34" charset="-122"/>
              </a:rPr>
              <a:t>1900-2019</a:t>
            </a:r>
          </a:p>
        </p:txBody>
      </p:sp>
      <p:sp>
        <p:nvSpPr>
          <p:cNvPr id="11" name="TextBox 10"/>
          <p:cNvSpPr txBox="1"/>
          <p:nvPr/>
        </p:nvSpPr>
        <p:spPr>
          <a:xfrm>
            <a:off x="34721" y="104520"/>
            <a:ext cx="357020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确定检索式初步搜集文献</a:t>
            </a:r>
          </a:p>
        </p:txBody>
      </p:sp>
      <p:sp>
        <p:nvSpPr>
          <p:cNvPr id="5" name="圆角矩形 15"/>
          <p:cNvSpPr/>
          <p:nvPr/>
        </p:nvSpPr>
        <p:spPr>
          <a:xfrm>
            <a:off x="134987" y="1810095"/>
            <a:ext cx="4829796"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圆角矩形 15"/>
          <p:cNvSpPr/>
          <p:nvPr/>
        </p:nvSpPr>
        <p:spPr>
          <a:xfrm>
            <a:off x="225065" y="3153683"/>
            <a:ext cx="4829796"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圆角矩形 15"/>
          <p:cNvSpPr/>
          <p:nvPr/>
        </p:nvSpPr>
        <p:spPr>
          <a:xfrm>
            <a:off x="5895811" y="3181015"/>
            <a:ext cx="2839695"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圆角矩形 15"/>
          <p:cNvSpPr/>
          <p:nvPr/>
        </p:nvSpPr>
        <p:spPr>
          <a:xfrm>
            <a:off x="214904" y="5512096"/>
            <a:ext cx="4326617" cy="125446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Slide Number Placeholder 1"/>
          <p:cNvSpPr>
            <a:spLocks noGrp="1"/>
          </p:cNvSpPr>
          <p:nvPr>
            <p:ph type="sldNum" sz="quarter" idx="4294967295"/>
          </p:nvPr>
        </p:nvSpPr>
        <p:spPr>
          <a:xfrm>
            <a:off x="11249321" y="6177072"/>
            <a:ext cx="833836" cy="383749"/>
          </a:xfrm>
        </p:spPr>
        <p:txBody>
          <a:bodyPr/>
          <a:lstStyle/>
          <a:p>
            <a:fld id="{82598BD9-0299-4302-ACC3-992343A4DCDE}" type="slidenum">
              <a:rPr lang="en-US" altLang="zh-CN" smtClean="0"/>
              <a:pPr/>
              <a:t>29</a:t>
            </a:fld>
            <a:endParaRPr lang="en-US" altLang="zh-CN" dirty="0"/>
          </a:p>
        </p:txBody>
      </p:sp>
      <p:sp>
        <p:nvSpPr>
          <p:cNvPr id="12" name="圆角矩形 15"/>
          <p:cNvSpPr/>
          <p:nvPr/>
        </p:nvSpPr>
        <p:spPr>
          <a:xfrm>
            <a:off x="225063" y="3153683"/>
            <a:ext cx="4829796" cy="500187"/>
          </a:xfrm>
          <a:prstGeom prst="roundRect">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endParaRPr>
          </a:p>
        </p:txBody>
      </p:sp>
    </p:spTree>
    <p:extLst>
      <p:ext uri="{BB962C8B-B14F-4D97-AF65-F5344CB8AC3E}">
        <p14:creationId xmlns:p14="http://schemas.microsoft.com/office/powerpoint/2010/main" val="380840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Title 1"/>
          <p:cNvSpPr>
            <a:spLocks noGrp="1"/>
          </p:cNvSpPr>
          <p:nvPr>
            <p:ph type="title"/>
          </p:nvPr>
        </p:nvSpPr>
        <p:spPr bwMode="auto">
          <a:xfrm>
            <a:off x="437968" y="254002"/>
            <a:ext cx="1797232" cy="507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sz="3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主要内容</a:t>
            </a:r>
          </a:p>
        </p:txBody>
      </p:sp>
      <p:sp>
        <p:nvSpPr>
          <p:cNvPr id="5" name="Text Placeholder 4"/>
          <p:cNvSpPr>
            <a:spLocks noGrp="1"/>
          </p:cNvSpPr>
          <p:nvPr>
            <p:ph type="body" sz="quarter" idx="13"/>
          </p:nvPr>
        </p:nvSpPr>
        <p:spPr>
          <a:xfrm>
            <a:off x="7685617" y="255384"/>
            <a:ext cx="3596216" cy="110800"/>
          </a:xfrm>
        </p:spPr>
        <p:txBody>
          <a:bodyPr/>
          <a:lstStyle/>
          <a:p>
            <a:pPr>
              <a:spcAft>
                <a:spcPts val="0"/>
              </a:spcAft>
              <a:defRPr/>
            </a:pPr>
            <a:endParaRPr lang="en-US"/>
          </a:p>
        </p:txBody>
      </p:sp>
      <p:graphicFrame>
        <p:nvGraphicFramePr>
          <p:cNvPr id="7" name="图示 6"/>
          <p:cNvGraphicFramePr/>
          <p:nvPr>
            <p:extLst/>
          </p:nvPr>
        </p:nvGraphicFramePr>
        <p:xfrm>
          <a:off x="733890" y="571912"/>
          <a:ext cx="9923951" cy="6082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4294967295"/>
          </p:nvPr>
        </p:nvSpPr>
        <p:spPr>
          <a:xfrm>
            <a:off x="11233151" y="6394452"/>
            <a:ext cx="609600" cy="232833"/>
          </a:xfrm>
          <a:prstGeom prst="rect">
            <a:avLst/>
          </a:prstGeom>
        </p:spPr>
        <p:txBody>
          <a:bodyPr/>
          <a:lstStyle/>
          <a:p>
            <a:fld id="{82598BD9-0299-4302-ACC3-992343A4DCDE}" type="slidenum">
              <a:rPr lang="en-US" altLang="zh-CN" smtClean="0"/>
              <a:pPr/>
              <a:t>3</a:t>
            </a:fld>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 y="104520"/>
            <a:ext cx="2954655"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划重点：巧用运算符</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30</a:t>
            </a:fld>
            <a:endParaRPr lang="en-US" altLang="zh-CN" dirty="0"/>
          </a:p>
        </p:txBody>
      </p:sp>
      <p:sp>
        <p:nvSpPr>
          <p:cNvPr id="7" name="Rectangle 6"/>
          <p:cNvSpPr/>
          <p:nvPr/>
        </p:nvSpPr>
        <p:spPr>
          <a:xfrm>
            <a:off x="4910662" y="5159256"/>
            <a:ext cx="184731" cy="461665"/>
          </a:xfrm>
          <a:prstGeom prst="rect">
            <a:avLst/>
          </a:prstGeom>
        </p:spPr>
        <p:txBody>
          <a:bodyPr wrap="none">
            <a:spAutoFit/>
          </a:bodyPr>
          <a:lstStyle/>
          <a:p>
            <a:endParaRPr lang="zh-CN" altLang="en-US" sz="2400" dirty="0"/>
          </a:p>
        </p:txBody>
      </p:sp>
      <p:sp>
        <p:nvSpPr>
          <p:cNvPr id="8" name="TextBox 7"/>
          <p:cNvSpPr txBox="1"/>
          <p:nvPr/>
        </p:nvSpPr>
        <p:spPr>
          <a:xfrm>
            <a:off x="2424601" y="749053"/>
            <a:ext cx="1120820" cy="420564"/>
          </a:xfrm>
          <a:prstGeom prst="rect">
            <a:avLst/>
          </a:prstGeom>
          <a:noFill/>
          <a:ln>
            <a:noFill/>
          </a:ln>
        </p:spPr>
        <p:txBody>
          <a:bodyPr wrap="none" rtlCol="0">
            <a:spAutoFit/>
          </a:bodyPr>
          <a:lstStyle/>
          <a:p>
            <a:r>
              <a:rPr lang="en-US" altLang="zh-CN" sz="2133" b="1" dirty="0">
                <a:solidFill>
                  <a:srgbClr val="7030A0"/>
                </a:solidFill>
              </a:rPr>
              <a:t>A </a:t>
            </a:r>
            <a:r>
              <a:rPr lang="en-US" altLang="zh-CN" sz="2133" b="1" dirty="0">
                <a:solidFill>
                  <a:schemeClr val="accent2">
                    <a:lumMod val="60000"/>
                    <a:lumOff val="40000"/>
                  </a:schemeClr>
                </a:solidFill>
              </a:rPr>
              <a:t> </a:t>
            </a:r>
            <a:r>
              <a:rPr lang="en-US" altLang="zh-CN" sz="2133" b="1" dirty="0">
                <a:solidFill>
                  <a:srgbClr val="6817FF"/>
                </a:solidFill>
              </a:rPr>
              <a:t>and</a:t>
            </a:r>
            <a:r>
              <a:rPr lang="en-US" altLang="zh-CN" sz="2133" b="1" dirty="0">
                <a:solidFill>
                  <a:schemeClr val="accent2">
                    <a:lumMod val="60000"/>
                    <a:lumOff val="40000"/>
                  </a:schemeClr>
                </a:solidFill>
              </a:rPr>
              <a:t> </a:t>
            </a:r>
            <a:r>
              <a:rPr lang="en-US" altLang="zh-CN" sz="2133" b="1" dirty="0">
                <a:solidFill>
                  <a:srgbClr val="7030A0"/>
                </a:solidFill>
              </a:rPr>
              <a:t>B</a:t>
            </a:r>
            <a:endParaRPr lang="zh-CN" altLang="en-US" sz="2133" b="1" dirty="0">
              <a:solidFill>
                <a:srgbClr val="7030A0"/>
              </a:solidFill>
            </a:endParaRPr>
          </a:p>
        </p:txBody>
      </p:sp>
      <p:sp>
        <p:nvSpPr>
          <p:cNvPr id="10" name="TextBox 9"/>
          <p:cNvSpPr txBox="1"/>
          <p:nvPr/>
        </p:nvSpPr>
        <p:spPr>
          <a:xfrm>
            <a:off x="5413975" y="755597"/>
            <a:ext cx="873957" cy="420564"/>
          </a:xfrm>
          <a:prstGeom prst="rect">
            <a:avLst/>
          </a:prstGeom>
          <a:noFill/>
          <a:ln>
            <a:noFill/>
          </a:ln>
        </p:spPr>
        <p:txBody>
          <a:bodyPr wrap="none" rtlCol="0">
            <a:spAutoFit/>
          </a:bodyPr>
          <a:lstStyle/>
          <a:p>
            <a:r>
              <a:rPr lang="en-US" altLang="zh-CN" sz="2133" b="1" dirty="0">
                <a:solidFill>
                  <a:srgbClr val="7030A0"/>
                </a:solidFill>
              </a:rPr>
              <a:t>A</a:t>
            </a:r>
            <a:r>
              <a:rPr lang="en-US" altLang="zh-CN" sz="2133" b="1" dirty="0">
                <a:solidFill>
                  <a:srgbClr val="6817FF"/>
                </a:solidFill>
              </a:rPr>
              <a:t> or </a:t>
            </a:r>
            <a:r>
              <a:rPr lang="en-US" altLang="zh-CN" sz="2133" b="1" dirty="0">
                <a:solidFill>
                  <a:srgbClr val="7030A0"/>
                </a:solidFill>
              </a:rPr>
              <a:t>B</a:t>
            </a:r>
            <a:endParaRPr lang="zh-CN" altLang="en-US" sz="2133" b="1" dirty="0">
              <a:solidFill>
                <a:srgbClr val="7030A0"/>
              </a:solidFill>
            </a:endParaRPr>
          </a:p>
        </p:txBody>
      </p:sp>
      <p:sp>
        <p:nvSpPr>
          <p:cNvPr id="11" name="TextBox 10"/>
          <p:cNvSpPr txBox="1"/>
          <p:nvPr/>
        </p:nvSpPr>
        <p:spPr>
          <a:xfrm>
            <a:off x="8144699" y="749053"/>
            <a:ext cx="1018227" cy="420564"/>
          </a:xfrm>
          <a:prstGeom prst="rect">
            <a:avLst/>
          </a:prstGeom>
          <a:noFill/>
          <a:ln>
            <a:noFill/>
          </a:ln>
        </p:spPr>
        <p:txBody>
          <a:bodyPr wrap="none" rtlCol="0">
            <a:spAutoFit/>
          </a:bodyPr>
          <a:lstStyle/>
          <a:p>
            <a:r>
              <a:rPr lang="en-US" altLang="zh-CN" sz="2133" b="1" dirty="0">
                <a:solidFill>
                  <a:srgbClr val="7030A0"/>
                </a:solidFill>
              </a:rPr>
              <a:t>A</a:t>
            </a:r>
            <a:r>
              <a:rPr lang="en-US" altLang="zh-CN" sz="2133" b="1" dirty="0">
                <a:solidFill>
                  <a:srgbClr val="6817FF"/>
                </a:solidFill>
              </a:rPr>
              <a:t> not</a:t>
            </a:r>
            <a:r>
              <a:rPr lang="zh-CN" altLang="en-US" sz="2133" b="1" dirty="0">
                <a:solidFill>
                  <a:srgbClr val="6817FF"/>
                </a:solidFill>
              </a:rPr>
              <a:t> </a:t>
            </a:r>
            <a:r>
              <a:rPr lang="en-US" altLang="zh-CN" sz="2133" b="1" dirty="0">
                <a:solidFill>
                  <a:srgbClr val="7030A0"/>
                </a:solidFill>
              </a:rPr>
              <a:t>B</a:t>
            </a:r>
          </a:p>
        </p:txBody>
      </p:sp>
      <p:grpSp>
        <p:nvGrpSpPr>
          <p:cNvPr id="12" name="Group 57"/>
          <p:cNvGrpSpPr/>
          <p:nvPr/>
        </p:nvGrpSpPr>
        <p:grpSpPr>
          <a:xfrm>
            <a:off x="7885240" y="1237393"/>
            <a:ext cx="1796309" cy="1164167"/>
            <a:chOff x="5378017" y="1636716"/>
            <a:chExt cx="1347232" cy="873125"/>
          </a:xfrm>
        </p:grpSpPr>
        <p:grpSp>
          <p:nvGrpSpPr>
            <p:cNvPr id="13" name="Group 49"/>
            <p:cNvGrpSpPr>
              <a:grpSpLocks/>
            </p:cNvGrpSpPr>
            <p:nvPr/>
          </p:nvGrpSpPr>
          <p:grpSpPr bwMode="auto">
            <a:xfrm>
              <a:off x="5378017" y="1636716"/>
              <a:ext cx="1347232" cy="873125"/>
              <a:chOff x="3379" y="935"/>
              <a:chExt cx="1543" cy="1000"/>
            </a:xfrm>
          </p:grpSpPr>
          <p:sp>
            <p:nvSpPr>
              <p:cNvPr id="17" name="Freeform 29"/>
              <p:cNvSpPr>
                <a:spLocks/>
              </p:cNvSpPr>
              <p:nvPr/>
            </p:nvSpPr>
            <p:spPr bwMode="auto">
              <a:xfrm>
                <a:off x="3379" y="935"/>
                <a:ext cx="770" cy="1000"/>
              </a:xfrm>
              <a:custGeom>
                <a:avLst/>
                <a:gdLst/>
                <a:ahLst/>
                <a:cxnLst>
                  <a:cxn ang="0">
                    <a:pos x="686" y="852"/>
                  </a:cxn>
                  <a:cxn ang="0">
                    <a:pos x="622" y="770"/>
                  </a:cxn>
                  <a:cxn ang="0">
                    <a:pos x="582" y="696"/>
                  </a:cxn>
                  <a:cxn ang="0">
                    <a:pos x="558" y="616"/>
                  </a:cxn>
                  <a:cxn ang="0">
                    <a:pos x="544" y="540"/>
                  </a:cxn>
                  <a:cxn ang="0">
                    <a:pos x="546" y="462"/>
                  </a:cxn>
                  <a:cxn ang="0">
                    <a:pos x="558" y="386"/>
                  </a:cxn>
                  <a:cxn ang="0">
                    <a:pos x="586" y="300"/>
                  </a:cxn>
                  <a:cxn ang="0">
                    <a:pos x="626" y="226"/>
                  </a:cxn>
                  <a:cxn ang="0">
                    <a:pos x="690" y="146"/>
                  </a:cxn>
                  <a:cxn ang="0">
                    <a:pos x="770" y="82"/>
                  </a:cxn>
                  <a:cxn ang="0">
                    <a:pos x="722" y="52"/>
                  </a:cxn>
                  <a:cxn ang="0">
                    <a:pos x="658" y="24"/>
                  </a:cxn>
                  <a:cxn ang="0">
                    <a:pos x="590" y="8"/>
                  </a:cxn>
                  <a:cxn ang="0">
                    <a:pos x="512" y="0"/>
                  </a:cxn>
                  <a:cxn ang="0">
                    <a:pos x="426" y="4"/>
                  </a:cxn>
                  <a:cxn ang="0">
                    <a:pos x="342" y="26"/>
                  </a:cxn>
                  <a:cxn ang="0">
                    <a:pos x="268" y="56"/>
                  </a:cxn>
                  <a:cxn ang="0">
                    <a:pos x="196" y="102"/>
                  </a:cxn>
                  <a:cxn ang="0">
                    <a:pos x="128" y="164"/>
                  </a:cxn>
                  <a:cxn ang="0">
                    <a:pos x="92" y="212"/>
                  </a:cxn>
                  <a:cxn ang="0">
                    <a:pos x="58" y="266"/>
                  </a:cxn>
                  <a:cxn ang="0">
                    <a:pos x="26" y="344"/>
                  </a:cxn>
                  <a:cxn ang="0">
                    <a:pos x="4" y="420"/>
                  </a:cxn>
                  <a:cxn ang="0">
                    <a:pos x="0" y="498"/>
                  </a:cxn>
                  <a:cxn ang="0">
                    <a:pos x="0" y="558"/>
                  </a:cxn>
                  <a:cxn ang="0">
                    <a:pos x="16" y="630"/>
                  </a:cxn>
                  <a:cxn ang="0">
                    <a:pos x="44" y="712"/>
                  </a:cxn>
                  <a:cxn ang="0">
                    <a:pos x="92" y="790"/>
                  </a:cxn>
                  <a:cxn ang="0">
                    <a:pos x="138" y="850"/>
                  </a:cxn>
                  <a:cxn ang="0">
                    <a:pos x="217" y="914"/>
                  </a:cxn>
                  <a:cxn ang="0">
                    <a:pos x="305" y="966"/>
                  </a:cxn>
                  <a:cxn ang="0">
                    <a:pos x="373" y="986"/>
                  </a:cxn>
                  <a:cxn ang="0">
                    <a:pos x="461" y="1000"/>
                  </a:cxn>
                  <a:cxn ang="0">
                    <a:pos x="561" y="1000"/>
                  </a:cxn>
                  <a:cxn ang="0">
                    <a:pos x="671" y="972"/>
                  </a:cxn>
                  <a:cxn ang="0">
                    <a:pos x="767" y="920"/>
                  </a:cxn>
                  <a:cxn ang="0">
                    <a:pos x="686" y="852"/>
                  </a:cxn>
                </a:cxnLst>
                <a:rect l="0" t="0" r="r" b="b"/>
                <a:pathLst>
                  <a:path w="770" h="1000">
                    <a:moveTo>
                      <a:pt x="686" y="852"/>
                    </a:moveTo>
                    <a:lnTo>
                      <a:pt x="622" y="770"/>
                    </a:lnTo>
                    <a:lnTo>
                      <a:pt x="582" y="696"/>
                    </a:lnTo>
                    <a:lnTo>
                      <a:pt x="558" y="616"/>
                    </a:lnTo>
                    <a:lnTo>
                      <a:pt x="544" y="540"/>
                    </a:lnTo>
                    <a:lnTo>
                      <a:pt x="546" y="462"/>
                    </a:lnTo>
                    <a:lnTo>
                      <a:pt x="558" y="386"/>
                    </a:lnTo>
                    <a:lnTo>
                      <a:pt x="586" y="300"/>
                    </a:lnTo>
                    <a:lnTo>
                      <a:pt x="626" y="226"/>
                    </a:lnTo>
                    <a:lnTo>
                      <a:pt x="690" y="146"/>
                    </a:lnTo>
                    <a:lnTo>
                      <a:pt x="770" y="82"/>
                    </a:lnTo>
                    <a:lnTo>
                      <a:pt x="722" y="52"/>
                    </a:lnTo>
                    <a:lnTo>
                      <a:pt x="658" y="24"/>
                    </a:lnTo>
                    <a:lnTo>
                      <a:pt x="590" y="8"/>
                    </a:lnTo>
                    <a:lnTo>
                      <a:pt x="512" y="0"/>
                    </a:lnTo>
                    <a:lnTo>
                      <a:pt x="426" y="4"/>
                    </a:lnTo>
                    <a:lnTo>
                      <a:pt x="342" y="26"/>
                    </a:lnTo>
                    <a:lnTo>
                      <a:pt x="268" y="56"/>
                    </a:lnTo>
                    <a:lnTo>
                      <a:pt x="196" y="102"/>
                    </a:lnTo>
                    <a:lnTo>
                      <a:pt x="128" y="164"/>
                    </a:lnTo>
                    <a:lnTo>
                      <a:pt x="92" y="212"/>
                    </a:lnTo>
                    <a:lnTo>
                      <a:pt x="58" y="266"/>
                    </a:lnTo>
                    <a:lnTo>
                      <a:pt x="26" y="344"/>
                    </a:lnTo>
                    <a:lnTo>
                      <a:pt x="4" y="420"/>
                    </a:lnTo>
                    <a:lnTo>
                      <a:pt x="0" y="498"/>
                    </a:lnTo>
                    <a:lnTo>
                      <a:pt x="0" y="558"/>
                    </a:lnTo>
                    <a:lnTo>
                      <a:pt x="16" y="630"/>
                    </a:lnTo>
                    <a:lnTo>
                      <a:pt x="44" y="712"/>
                    </a:lnTo>
                    <a:lnTo>
                      <a:pt x="92" y="790"/>
                    </a:lnTo>
                    <a:lnTo>
                      <a:pt x="138" y="850"/>
                    </a:lnTo>
                    <a:lnTo>
                      <a:pt x="217" y="914"/>
                    </a:lnTo>
                    <a:lnTo>
                      <a:pt x="305" y="966"/>
                    </a:lnTo>
                    <a:lnTo>
                      <a:pt x="373" y="986"/>
                    </a:lnTo>
                    <a:lnTo>
                      <a:pt x="461" y="1000"/>
                    </a:lnTo>
                    <a:lnTo>
                      <a:pt x="561" y="1000"/>
                    </a:lnTo>
                    <a:lnTo>
                      <a:pt x="671" y="972"/>
                    </a:lnTo>
                    <a:lnTo>
                      <a:pt x="767" y="920"/>
                    </a:lnTo>
                    <a:lnTo>
                      <a:pt x="686" y="852"/>
                    </a:lnTo>
                    <a:close/>
                  </a:path>
                </a:pathLst>
              </a:custGeom>
              <a:solidFill>
                <a:srgbClr val="FFFF00"/>
              </a:solidFill>
              <a:ln w="9525">
                <a:solidFill>
                  <a:schemeClr val="accent1"/>
                </a:solidFill>
                <a:round/>
                <a:headEnd/>
                <a:tailEnd/>
              </a:ln>
              <a:effectLst/>
            </p:spPr>
            <p:txBody>
              <a:bodyPr/>
              <a:lstStyle/>
              <a:p>
                <a:endParaRPr lang="zh-CN" altLang="en-US" sz="2400"/>
              </a:p>
            </p:txBody>
          </p:sp>
          <p:grpSp>
            <p:nvGrpSpPr>
              <p:cNvPr id="18" name="Group 30"/>
              <p:cNvGrpSpPr>
                <a:grpSpLocks/>
              </p:cNvGrpSpPr>
              <p:nvPr/>
            </p:nvGrpSpPr>
            <p:grpSpPr bwMode="auto">
              <a:xfrm>
                <a:off x="3380" y="937"/>
                <a:ext cx="1542" cy="998"/>
                <a:chOff x="3107" y="1752"/>
                <a:chExt cx="1542" cy="998"/>
              </a:xfrm>
            </p:grpSpPr>
            <p:sp>
              <p:nvSpPr>
                <p:cNvPr id="19" name="Oval 31"/>
                <p:cNvSpPr>
                  <a:spLocks noChangeArrowheads="1"/>
                </p:cNvSpPr>
                <p:nvPr/>
              </p:nvSpPr>
              <p:spPr bwMode="auto">
                <a:xfrm>
                  <a:off x="3107" y="1752"/>
                  <a:ext cx="998" cy="998"/>
                </a:xfrm>
                <a:prstGeom prst="ellipse">
                  <a:avLst/>
                </a:prstGeom>
                <a:noFill/>
                <a:ln w="38100">
                  <a:solidFill>
                    <a:schemeClr val="accent1"/>
                  </a:solidFill>
                  <a:round/>
                  <a:headEnd/>
                  <a:tailEnd/>
                </a:ln>
                <a:effectLst/>
              </p:spPr>
              <p:txBody>
                <a:bodyPr wrap="none" anchor="ctr"/>
                <a:lstStyle/>
                <a:p>
                  <a:endParaRPr lang="zh-CN" altLang="en-US" sz="2400"/>
                </a:p>
              </p:txBody>
            </p:sp>
            <p:sp>
              <p:nvSpPr>
                <p:cNvPr id="20" name="Oval 32"/>
                <p:cNvSpPr>
                  <a:spLocks noChangeArrowheads="1"/>
                </p:cNvSpPr>
                <p:nvPr/>
              </p:nvSpPr>
              <p:spPr bwMode="auto">
                <a:xfrm>
                  <a:off x="3651" y="1752"/>
                  <a:ext cx="998" cy="998"/>
                </a:xfrm>
                <a:prstGeom prst="ellipse">
                  <a:avLst/>
                </a:prstGeom>
                <a:noFill/>
                <a:ln w="38100">
                  <a:solidFill>
                    <a:schemeClr val="accent1"/>
                  </a:solidFill>
                  <a:round/>
                  <a:headEnd/>
                  <a:tailEnd/>
                </a:ln>
                <a:effectLst/>
              </p:spPr>
              <p:txBody>
                <a:bodyPr wrap="none" anchor="ctr"/>
                <a:lstStyle/>
                <a:p>
                  <a:endParaRPr lang="zh-CN" altLang="en-US" sz="2400"/>
                </a:p>
              </p:txBody>
            </p:sp>
          </p:grpSp>
        </p:grpSp>
        <p:sp>
          <p:nvSpPr>
            <p:cNvPr id="15" name="TextBox 14"/>
            <p:cNvSpPr txBox="1"/>
            <p:nvPr/>
          </p:nvSpPr>
          <p:spPr>
            <a:xfrm>
              <a:off x="5506302" y="1863729"/>
              <a:ext cx="262332" cy="315423"/>
            </a:xfrm>
            <a:prstGeom prst="rect">
              <a:avLst/>
            </a:prstGeom>
            <a:noFill/>
            <a:ln>
              <a:noFill/>
            </a:ln>
          </p:spPr>
          <p:txBody>
            <a:bodyPr wrap="none" rtlCol="0">
              <a:spAutoFit/>
            </a:bodyPr>
            <a:lstStyle/>
            <a:p>
              <a:r>
                <a:rPr lang="en-US" altLang="zh-CN" sz="2133" b="1" dirty="0">
                  <a:solidFill>
                    <a:srgbClr val="6817FF"/>
                  </a:solidFill>
                </a:rPr>
                <a:t>A</a:t>
              </a:r>
              <a:endParaRPr lang="zh-CN" altLang="en-US" sz="2133" b="1" dirty="0">
                <a:solidFill>
                  <a:srgbClr val="6817FF"/>
                </a:solidFill>
              </a:endParaRPr>
            </a:p>
          </p:txBody>
        </p:sp>
        <p:sp>
          <p:nvSpPr>
            <p:cNvPr id="16" name="TextBox 15"/>
            <p:cNvSpPr txBox="1"/>
            <p:nvPr/>
          </p:nvSpPr>
          <p:spPr>
            <a:xfrm>
              <a:off x="6262254" y="1891438"/>
              <a:ext cx="253916" cy="315423"/>
            </a:xfrm>
            <a:prstGeom prst="rect">
              <a:avLst/>
            </a:prstGeom>
            <a:noFill/>
            <a:ln>
              <a:noFill/>
            </a:ln>
          </p:spPr>
          <p:txBody>
            <a:bodyPr wrap="none" rtlCol="0">
              <a:spAutoFit/>
            </a:bodyPr>
            <a:lstStyle/>
            <a:p>
              <a:r>
                <a:rPr lang="en-US" altLang="zh-CN" sz="2133" b="1" dirty="0">
                  <a:solidFill>
                    <a:srgbClr val="6817FF"/>
                  </a:solidFill>
                </a:rPr>
                <a:t>B</a:t>
              </a:r>
              <a:endParaRPr lang="zh-CN" altLang="en-US" sz="2133" b="1" dirty="0">
                <a:solidFill>
                  <a:srgbClr val="6817FF"/>
                </a:solidFill>
              </a:endParaRPr>
            </a:p>
          </p:txBody>
        </p:sp>
      </p:grpSp>
      <p:grpSp>
        <p:nvGrpSpPr>
          <p:cNvPr id="21" name="Group 56"/>
          <p:cNvGrpSpPr/>
          <p:nvPr/>
        </p:nvGrpSpPr>
        <p:grpSpPr>
          <a:xfrm>
            <a:off x="2200857" y="1255899"/>
            <a:ext cx="1795145" cy="1161839"/>
            <a:chOff x="3538392" y="1672070"/>
            <a:chExt cx="1346359" cy="871379"/>
          </a:xfrm>
        </p:grpSpPr>
        <p:grpSp>
          <p:nvGrpSpPr>
            <p:cNvPr id="22" name="Group 47"/>
            <p:cNvGrpSpPr>
              <a:grpSpLocks/>
            </p:cNvGrpSpPr>
            <p:nvPr/>
          </p:nvGrpSpPr>
          <p:grpSpPr bwMode="auto">
            <a:xfrm>
              <a:off x="3538392" y="1672070"/>
              <a:ext cx="1346359" cy="871379"/>
              <a:chOff x="658" y="2022"/>
              <a:chExt cx="1542" cy="998"/>
            </a:xfrm>
          </p:grpSpPr>
          <p:sp>
            <p:nvSpPr>
              <p:cNvPr id="25" name="Freeform 14"/>
              <p:cNvSpPr>
                <a:spLocks/>
              </p:cNvSpPr>
              <p:nvPr/>
            </p:nvSpPr>
            <p:spPr bwMode="auto">
              <a:xfrm>
                <a:off x="1201" y="2100"/>
                <a:ext cx="454" cy="840"/>
              </a:xfrm>
              <a:custGeom>
                <a:avLst/>
                <a:gdLst/>
                <a:ahLst/>
                <a:cxnLst>
                  <a:cxn ang="0">
                    <a:pos x="288" y="44"/>
                  </a:cxn>
                  <a:cxn ang="0">
                    <a:pos x="340" y="108"/>
                  </a:cxn>
                  <a:cxn ang="0">
                    <a:pos x="378" y="158"/>
                  </a:cxn>
                  <a:cxn ang="0">
                    <a:pos x="418" y="230"/>
                  </a:cxn>
                  <a:cxn ang="0">
                    <a:pos x="442" y="306"/>
                  </a:cxn>
                  <a:cxn ang="0">
                    <a:pos x="452" y="378"/>
                  </a:cxn>
                  <a:cxn ang="0">
                    <a:pos x="454" y="458"/>
                  </a:cxn>
                  <a:cxn ang="0">
                    <a:pos x="442" y="534"/>
                  </a:cxn>
                  <a:cxn ang="0">
                    <a:pos x="418" y="608"/>
                  </a:cxn>
                  <a:cxn ang="0">
                    <a:pos x="386" y="680"/>
                  </a:cxn>
                  <a:cxn ang="0">
                    <a:pos x="350" y="732"/>
                  </a:cxn>
                  <a:cxn ang="0">
                    <a:pos x="298" y="790"/>
                  </a:cxn>
                  <a:cxn ang="0">
                    <a:pos x="230" y="840"/>
                  </a:cxn>
                  <a:cxn ang="0">
                    <a:pos x="170" y="800"/>
                  </a:cxn>
                  <a:cxn ang="0">
                    <a:pos x="116" y="738"/>
                  </a:cxn>
                  <a:cxn ang="0">
                    <a:pos x="68" y="674"/>
                  </a:cxn>
                  <a:cxn ang="0">
                    <a:pos x="36" y="610"/>
                  </a:cxn>
                  <a:cxn ang="0">
                    <a:pos x="14" y="540"/>
                  </a:cxn>
                  <a:cxn ang="0">
                    <a:pos x="6" y="484"/>
                  </a:cxn>
                  <a:cxn ang="0">
                    <a:pos x="0" y="426"/>
                  </a:cxn>
                  <a:cxn ang="0">
                    <a:pos x="6" y="332"/>
                  </a:cxn>
                  <a:cxn ang="0">
                    <a:pos x="24" y="266"/>
                  </a:cxn>
                  <a:cxn ang="0">
                    <a:pos x="54" y="192"/>
                  </a:cxn>
                  <a:cxn ang="0">
                    <a:pos x="100" y="124"/>
                  </a:cxn>
                  <a:cxn ang="0">
                    <a:pos x="154" y="58"/>
                  </a:cxn>
                  <a:cxn ang="0">
                    <a:pos x="227" y="0"/>
                  </a:cxn>
                  <a:cxn ang="0">
                    <a:pos x="288" y="44"/>
                  </a:cxn>
                </a:cxnLst>
                <a:rect l="0" t="0" r="r" b="b"/>
                <a:pathLst>
                  <a:path w="454" h="840">
                    <a:moveTo>
                      <a:pt x="288" y="44"/>
                    </a:moveTo>
                    <a:lnTo>
                      <a:pt x="340" y="108"/>
                    </a:lnTo>
                    <a:lnTo>
                      <a:pt x="378" y="158"/>
                    </a:lnTo>
                    <a:lnTo>
                      <a:pt x="418" y="230"/>
                    </a:lnTo>
                    <a:lnTo>
                      <a:pt x="442" y="306"/>
                    </a:lnTo>
                    <a:lnTo>
                      <a:pt x="452" y="378"/>
                    </a:lnTo>
                    <a:lnTo>
                      <a:pt x="454" y="458"/>
                    </a:lnTo>
                    <a:lnTo>
                      <a:pt x="442" y="534"/>
                    </a:lnTo>
                    <a:lnTo>
                      <a:pt x="418" y="608"/>
                    </a:lnTo>
                    <a:lnTo>
                      <a:pt x="386" y="680"/>
                    </a:lnTo>
                    <a:lnTo>
                      <a:pt x="350" y="732"/>
                    </a:lnTo>
                    <a:lnTo>
                      <a:pt x="298" y="790"/>
                    </a:lnTo>
                    <a:lnTo>
                      <a:pt x="230" y="840"/>
                    </a:lnTo>
                    <a:lnTo>
                      <a:pt x="170" y="800"/>
                    </a:lnTo>
                    <a:lnTo>
                      <a:pt x="116" y="738"/>
                    </a:lnTo>
                    <a:lnTo>
                      <a:pt x="68" y="674"/>
                    </a:lnTo>
                    <a:lnTo>
                      <a:pt x="36" y="610"/>
                    </a:lnTo>
                    <a:lnTo>
                      <a:pt x="14" y="540"/>
                    </a:lnTo>
                    <a:lnTo>
                      <a:pt x="6" y="484"/>
                    </a:lnTo>
                    <a:lnTo>
                      <a:pt x="0" y="426"/>
                    </a:lnTo>
                    <a:lnTo>
                      <a:pt x="6" y="332"/>
                    </a:lnTo>
                    <a:lnTo>
                      <a:pt x="24" y="266"/>
                    </a:lnTo>
                    <a:lnTo>
                      <a:pt x="54" y="192"/>
                    </a:lnTo>
                    <a:lnTo>
                      <a:pt x="100" y="124"/>
                    </a:lnTo>
                    <a:lnTo>
                      <a:pt x="154" y="58"/>
                    </a:lnTo>
                    <a:lnTo>
                      <a:pt x="227" y="0"/>
                    </a:lnTo>
                    <a:lnTo>
                      <a:pt x="288" y="44"/>
                    </a:lnTo>
                    <a:close/>
                  </a:path>
                </a:pathLst>
              </a:custGeom>
              <a:solidFill>
                <a:srgbClr val="FFFF00"/>
              </a:solidFill>
              <a:ln w="9525">
                <a:solidFill>
                  <a:schemeClr val="accent1"/>
                </a:solidFill>
                <a:round/>
                <a:headEnd/>
                <a:tailEnd/>
              </a:ln>
              <a:effectLst/>
            </p:spPr>
            <p:txBody>
              <a:bodyPr/>
              <a:lstStyle/>
              <a:p>
                <a:endParaRPr lang="zh-CN" altLang="en-US" sz="2400"/>
              </a:p>
            </p:txBody>
          </p:sp>
          <p:grpSp>
            <p:nvGrpSpPr>
              <p:cNvPr id="26" name="Group 16"/>
              <p:cNvGrpSpPr>
                <a:grpSpLocks/>
              </p:cNvGrpSpPr>
              <p:nvPr/>
            </p:nvGrpSpPr>
            <p:grpSpPr bwMode="auto">
              <a:xfrm>
                <a:off x="658" y="2022"/>
                <a:ext cx="1542" cy="998"/>
                <a:chOff x="3107" y="1752"/>
                <a:chExt cx="1542" cy="998"/>
              </a:xfrm>
            </p:grpSpPr>
            <p:sp>
              <p:nvSpPr>
                <p:cNvPr id="27" name="Oval 17"/>
                <p:cNvSpPr>
                  <a:spLocks noChangeArrowheads="1"/>
                </p:cNvSpPr>
                <p:nvPr/>
              </p:nvSpPr>
              <p:spPr bwMode="auto">
                <a:xfrm>
                  <a:off x="3107" y="1752"/>
                  <a:ext cx="998" cy="998"/>
                </a:xfrm>
                <a:prstGeom prst="ellipse">
                  <a:avLst/>
                </a:prstGeom>
                <a:noFill/>
                <a:ln w="38100">
                  <a:solidFill>
                    <a:schemeClr val="accent1"/>
                  </a:solidFill>
                  <a:round/>
                  <a:headEnd/>
                  <a:tailEnd/>
                </a:ln>
                <a:effectLst/>
              </p:spPr>
              <p:txBody>
                <a:bodyPr wrap="none" anchor="ctr"/>
                <a:lstStyle/>
                <a:p>
                  <a:endParaRPr lang="zh-CN" altLang="en-US" sz="2400"/>
                </a:p>
              </p:txBody>
            </p:sp>
            <p:sp>
              <p:nvSpPr>
                <p:cNvPr id="28" name="Oval 18"/>
                <p:cNvSpPr>
                  <a:spLocks noChangeArrowheads="1"/>
                </p:cNvSpPr>
                <p:nvPr/>
              </p:nvSpPr>
              <p:spPr bwMode="auto">
                <a:xfrm>
                  <a:off x="3651" y="1752"/>
                  <a:ext cx="998" cy="998"/>
                </a:xfrm>
                <a:prstGeom prst="ellipse">
                  <a:avLst/>
                </a:prstGeom>
                <a:noFill/>
                <a:ln w="38100">
                  <a:solidFill>
                    <a:schemeClr val="accent1"/>
                  </a:solidFill>
                  <a:round/>
                  <a:headEnd/>
                  <a:tailEnd/>
                </a:ln>
                <a:effectLst/>
              </p:spPr>
              <p:txBody>
                <a:bodyPr wrap="none" anchor="ctr"/>
                <a:lstStyle/>
                <a:p>
                  <a:endParaRPr lang="zh-CN" altLang="en-US" sz="2400"/>
                </a:p>
              </p:txBody>
            </p:sp>
          </p:grpSp>
        </p:grpSp>
        <p:sp>
          <p:nvSpPr>
            <p:cNvPr id="23" name="TextBox 22"/>
            <p:cNvSpPr txBox="1"/>
            <p:nvPr/>
          </p:nvSpPr>
          <p:spPr>
            <a:xfrm>
              <a:off x="3635937" y="1891438"/>
              <a:ext cx="262332" cy="315423"/>
            </a:xfrm>
            <a:prstGeom prst="rect">
              <a:avLst/>
            </a:prstGeom>
            <a:noFill/>
            <a:ln>
              <a:noFill/>
            </a:ln>
          </p:spPr>
          <p:txBody>
            <a:bodyPr wrap="none" rtlCol="0">
              <a:spAutoFit/>
            </a:bodyPr>
            <a:lstStyle/>
            <a:p>
              <a:r>
                <a:rPr lang="en-US" altLang="zh-CN" sz="2133" b="1" dirty="0">
                  <a:solidFill>
                    <a:srgbClr val="6817FF"/>
                  </a:solidFill>
                </a:rPr>
                <a:t>A</a:t>
              </a:r>
              <a:endParaRPr lang="zh-CN" altLang="en-US" sz="2133" b="1" dirty="0">
                <a:solidFill>
                  <a:srgbClr val="6817FF"/>
                </a:solidFill>
              </a:endParaRPr>
            </a:p>
          </p:txBody>
        </p:sp>
        <p:sp>
          <p:nvSpPr>
            <p:cNvPr id="24" name="TextBox 23"/>
            <p:cNvSpPr txBox="1"/>
            <p:nvPr/>
          </p:nvSpPr>
          <p:spPr>
            <a:xfrm>
              <a:off x="4433454" y="1905292"/>
              <a:ext cx="253916" cy="315423"/>
            </a:xfrm>
            <a:prstGeom prst="rect">
              <a:avLst/>
            </a:prstGeom>
            <a:noFill/>
            <a:ln>
              <a:noFill/>
            </a:ln>
          </p:spPr>
          <p:txBody>
            <a:bodyPr wrap="none" rtlCol="0">
              <a:spAutoFit/>
            </a:bodyPr>
            <a:lstStyle/>
            <a:p>
              <a:r>
                <a:rPr lang="en-US" altLang="zh-CN" sz="2133" b="1" dirty="0">
                  <a:solidFill>
                    <a:srgbClr val="6817FF"/>
                  </a:solidFill>
                </a:rPr>
                <a:t>B</a:t>
              </a:r>
              <a:endParaRPr lang="zh-CN" altLang="en-US" sz="2133" b="1" dirty="0">
                <a:solidFill>
                  <a:srgbClr val="6817FF"/>
                </a:solidFill>
              </a:endParaRPr>
            </a:p>
          </p:txBody>
        </p:sp>
      </p:grpSp>
      <p:grpSp>
        <p:nvGrpSpPr>
          <p:cNvPr id="29" name="Group 55"/>
          <p:cNvGrpSpPr/>
          <p:nvPr/>
        </p:nvGrpSpPr>
        <p:grpSpPr>
          <a:xfrm>
            <a:off x="5043631" y="1240806"/>
            <a:ext cx="1796309" cy="1166495"/>
            <a:chOff x="1597169" y="1609007"/>
            <a:chExt cx="1347232" cy="874871"/>
          </a:xfrm>
        </p:grpSpPr>
        <p:grpSp>
          <p:nvGrpSpPr>
            <p:cNvPr id="30" name="Group 11"/>
            <p:cNvGrpSpPr>
              <a:grpSpLocks/>
            </p:cNvGrpSpPr>
            <p:nvPr/>
          </p:nvGrpSpPr>
          <p:grpSpPr bwMode="auto">
            <a:xfrm>
              <a:off x="1597169" y="1609007"/>
              <a:ext cx="1347232" cy="874871"/>
              <a:chOff x="3106" y="1750"/>
              <a:chExt cx="1543" cy="1002"/>
            </a:xfrm>
          </p:grpSpPr>
          <p:sp>
            <p:nvSpPr>
              <p:cNvPr id="33" name="Freeform 7"/>
              <p:cNvSpPr>
                <a:spLocks/>
              </p:cNvSpPr>
              <p:nvPr/>
            </p:nvSpPr>
            <p:spPr bwMode="auto">
              <a:xfrm>
                <a:off x="3878" y="1752"/>
                <a:ext cx="770" cy="1000"/>
              </a:xfrm>
              <a:custGeom>
                <a:avLst/>
                <a:gdLst/>
                <a:ahLst/>
                <a:cxnLst>
                  <a:cxn ang="0">
                    <a:pos x="84" y="148"/>
                  </a:cxn>
                  <a:cxn ang="0">
                    <a:pos x="148" y="230"/>
                  </a:cxn>
                  <a:cxn ang="0">
                    <a:pos x="188" y="304"/>
                  </a:cxn>
                  <a:cxn ang="0">
                    <a:pos x="212" y="384"/>
                  </a:cxn>
                  <a:cxn ang="0">
                    <a:pos x="226" y="460"/>
                  </a:cxn>
                  <a:cxn ang="0">
                    <a:pos x="224" y="538"/>
                  </a:cxn>
                  <a:cxn ang="0">
                    <a:pos x="212" y="614"/>
                  </a:cxn>
                  <a:cxn ang="0">
                    <a:pos x="184" y="700"/>
                  </a:cxn>
                  <a:cxn ang="0">
                    <a:pos x="144" y="774"/>
                  </a:cxn>
                  <a:cxn ang="0">
                    <a:pos x="80" y="854"/>
                  </a:cxn>
                  <a:cxn ang="0">
                    <a:pos x="0" y="918"/>
                  </a:cxn>
                  <a:cxn ang="0">
                    <a:pos x="48" y="948"/>
                  </a:cxn>
                  <a:cxn ang="0">
                    <a:pos x="112" y="976"/>
                  </a:cxn>
                  <a:cxn ang="0">
                    <a:pos x="180" y="992"/>
                  </a:cxn>
                  <a:cxn ang="0">
                    <a:pos x="258" y="1000"/>
                  </a:cxn>
                  <a:cxn ang="0">
                    <a:pos x="344" y="998"/>
                  </a:cxn>
                  <a:cxn ang="0">
                    <a:pos x="428" y="974"/>
                  </a:cxn>
                  <a:cxn ang="0">
                    <a:pos x="502" y="944"/>
                  </a:cxn>
                  <a:cxn ang="0">
                    <a:pos x="574" y="898"/>
                  </a:cxn>
                  <a:cxn ang="0">
                    <a:pos x="642" y="836"/>
                  </a:cxn>
                  <a:cxn ang="0">
                    <a:pos x="678" y="788"/>
                  </a:cxn>
                  <a:cxn ang="0">
                    <a:pos x="712" y="734"/>
                  </a:cxn>
                  <a:cxn ang="0">
                    <a:pos x="744" y="656"/>
                  </a:cxn>
                  <a:cxn ang="0">
                    <a:pos x="766" y="580"/>
                  </a:cxn>
                  <a:cxn ang="0">
                    <a:pos x="770" y="502"/>
                  </a:cxn>
                  <a:cxn ang="0">
                    <a:pos x="770" y="442"/>
                  </a:cxn>
                  <a:cxn ang="0">
                    <a:pos x="754" y="370"/>
                  </a:cxn>
                  <a:cxn ang="0">
                    <a:pos x="726" y="288"/>
                  </a:cxn>
                  <a:cxn ang="0">
                    <a:pos x="678" y="210"/>
                  </a:cxn>
                  <a:cxn ang="0">
                    <a:pos x="632" y="150"/>
                  </a:cxn>
                  <a:cxn ang="0">
                    <a:pos x="554" y="86"/>
                  </a:cxn>
                  <a:cxn ang="0">
                    <a:pos x="466" y="34"/>
                  </a:cxn>
                  <a:cxn ang="0">
                    <a:pos x="398" y="14"/>
                  </a:cxn>
                  <a:cxn ang="0">
                    <a:pos x="310" y="0"/>
                  </a:cxn>
                  <a:cxn ang="0">
                    <a:pos x="210" y="0"/>
                  </a:cxn>
                  <a:cxn ang="0">
                    <a:pos x="100" y="28"/>
                  </a:cxn>
                  <a:cxn ang="0">
                    <a:pos x="4" y="80"/>
                  </a:cxn>
                  <a:cxn ang="0">
                    <a:pos x="84" y="148"/>
                  </a:cxn>
                </a:cxnLst>
                <a:rect l="0" t="0" r="r" b="b"/>
                <a:pathLst>
                  <a:path w="770" h="1000">
                    <a:moveTo>
                      <a:pt x="84" y="148"/>
                    </a:moveTo>
                    <a:lnTo>
                      <a:pt x="148" y="230"/>
                    </a:lnTo>
                    <a:lnTo>
                      <a:pt x="188" y="304"/>
                    </a:lnTo>
                    <a:lnTo>
                      <a:pt x="212" y="384"/>
                    </a:lnTo>
                    <a:lnTo>
                      <a:pt x="226" y="460"/>
                    </a:lnTo>
                    <a:lnTo>
                      <a:pt x="224" y="538"/>
                    </a:lnTo>
                    <a:lnTo>
                      <a:pt x="212" y="614"/>
                    </a:lnTo>
                    <a:lnTo>
                      <a:pt x="184" y="700"/>
                    </a:lnTo>
                    <a:lnTo>
                      <a:pt x="144" y="774"/>
                    </a:lnTo>
                    <a:lnTo>
                      <a:pt x="80" y="854"/>
                    </a:lnTo>
                    <a:lnTo>
                      <a:pt x="0" y="918"/>
                    </a:lnTo>
                    <a:lnTo>
                      <a:pt x="48" y="948"/>
                    </a:lnTo>
                    <a:lnTo>
                      <a:pt x="112" y="976"/>
                    </a:lnTo>
                    <a:lnTo>
                      <a:pt x="180" y="992"/>
                    </a:lnTo>
                    <a:lnTo>
                      <a:pt x="258" y="1000"/>
                    </a:lnTo>
                    <a:lnTo>
                      <a:pt x="344" y="998"/>
                    </a:lnTo>
                    <a:lnTo>
                      <a:pt x="428" y="974"/>
                    </a:lnTo>
                    <a:lnTo>
                      <a:pt x="502" y="944"/>
                    </a:lnTo>
                    <a:lnTo>
                      <a:pt x="574" y="898"/>
                    </a:lnTo>
                    <a:lnTo>
                      <a:pt x="642" y="836"/>
                    </a:lnTo>
                    <a:lnTo>
                      <a:pt x="678" y="788"/>
                    </a:lnTo>
                    <a:lnTo>
                      <a:pt x="712" y="734"/>
                    </a:lnTo>
                    <a:lnTo>
                      <a:pt x="744" y="656"/>
                    </a:lnTo>
                    <a:lnTo>
                      <a:pt x="766" y="580"/>
                    </a:lnTo>
                    <a:lnTo>
                      <a:pt x="770" y="502"/>
                    </a:lnTo>
                    <a:lnTo>
                      <a:pt x="770" y="442"/>
                    </a:lnTo>
                    <a:lnTo>
                      <a:pt x="754" y="370"/>
                    </a:lnTo>
                    <a:lnTo>
                      <a:pt x="726" y="288"/>
                    </a:lnTo>
                    <a:lnTo>
                      <a:pt x="678" y="210"/>
                    </a:lnTo>
                    <a:lnTo>
                      <a:pt x="632" y="150"/>
                    </a:lnTo>
                    <a:lnTo>
                      <a:pt x="554" y="86"/>
                    </a:lnTo>
                    <a:lnTo>
                      <a:pt x="466" y="34"/>
                    </a:lnTo>
                    <a:lnTo>
                      <a:pt x="398" y="14"/>
                    </a:lnTo>
                    <a:lnTo>
                      <a:pt x="310" y="0"/>
                    </a:lnTo>
                    <a:lnTo>
                      <a:pt x="210" y="0"/>
                    </a:lnTo>
                    <a:lnTo>
                      <a:pt x="100" y="28"/>
                    </a:lnTo>
                    <a:lnTo>
                      <a:pt x="4" y="80"/>
                    </a:lnTo>
                    <a:lnTo>
                      <a:pt x="84" y="148"/>
                    </a:lnTo>
                    <a:close/>
                  </a:path>
                </a:pathLst>
              </a:custGeom>
              <a:solidFill>
                <a:srgbClr val="FFFF00"/>
              </a:solidFill>
              <a:ln w="9525">
                <a:solidFill>
                  <a:srgbClr val="1AC604"/>
                </a:solidFill>
                <a:round/>
                <a:headEnd/>
                <a:tailEnd/>
              </a:ln>
              <a:effectLst/>
            </p:spPr>
            <p:txBody>
              <a:bodyPr/>
              <a:lstStyle/>
              <a:p>
                <a:endParaRPr lang="zh-CN" altLang="en-US" sz="2400"/>
              </a:p>
            </p:txBody>
          </p:sp>
          <p:sp>
            <p:nvSpPr>
              <p:cNvPr id="34" name="Freeform 10"/>
              <p:cNvSpPr>
                <a:spLocks/>
              </p:cNvSpPr>
              <p:nvPr/>
            </p:nvSpPr>
            <p:spPr bwMode="auto">
              <a:xfrm>
                <a:off x="3650" y="1830"/>
                <a:ext cx="454" cy="840"/>
              </a:xfrm>
              <a:custGeom>
                <a:avLst/>
                <a:gdLst/>
                <a:ahLst/>
                <a:cxnLst>
                  <a:cxn ang="0">
                    <a:pos x="288" y="44"/>
                  </a:cxn>
                  <a:cxn ang="0">
                    <a:pos x="340" y="108"/>
                  </a:cxn>
                  <a:cxn ang="0">
                    <a:pos x="378" y="158"/>
                  </a:cxn>
                  <a:cxn ang="0">
                    <a:pos x="418" y="230"/>
                  </a:cxn>
                  <a:cxn ang="0">
                    <a:pos x="442" y="306"/>
                  </a:cxn>
                  <a:cxn ang="0">
                    <a:pos x="452" y="378"/>
                  </a:cxn>
                  <a:cxn ang="0">
                    <a:pos x="454" y="458"/>
                  </a:cxn>
                  <a:cxn ang="0">
                    <a:pos x="442" y="534"/>
                  </a:cxn>
                  <a:cxn ang="0">
                    <a:pos x="418" y="608"/>
                  </a:cxn>
                  <a:cxn ang="0">
                    <a:pos x="386" y="680"/>
                  </a:cxn>
                  <a:cxn ang="0">
                    <a:pos x="350" y="732"/>
                  </a:cxn>
                  <a:cxn ang="0">
                    <a:pos x="298" y="790"/>
                  </a:cxn>
                  <a:cxn ang="0">
                    <a:pos x="230" y="840"/>
                  </a:cxn>
                  <a:cxn ang="0">
                    <a:pos x="170" y="800"/>
                  </a:cxn>
                  <a:cxn ang="0">
                    <a:pos x="116" y="738"/>
                  </a:cxn>
                  <a:cxn ang="0">
                    <a:pos x="68" y="674"/>
                  </a:cxn>
                  <a:cxn ang="0">
                    <a:pos x="36" y="610"/>
                  </a:cxn>
                  <a:cxn ang="0">
                    <a:pos x="14" y="540"/>
                  </a:cxn>
                  <a:cxn ang="0">
                    <a:pos x="6" y="484"/>
                  </a:cxn>
                  <a:cxn ang="0">
                    <a:pos x="0" y="426"/>
                  </a:cxn>
                  <a:cxn ang="0">
                    <a:pos x="6" y="332"/>
                  </a:cxn>
                  <a:cxn ang="0">
                    <a:pos x="24" y="266"/>
                  </a:cxn>
                  <a:cxn ang="0">
                    <a:pos x="54" y="192"/>
                  </a:cxn>
                  <a:cxn ang="0">
                    <a:pos x="100" y="124"/>
                  </a:cxn>
                  <a:cxn ang="0">
                    <a:pos x="154" y="58"/>
                  </a:cxn>
                  <a:cxn ang="0">
                    <a:pos x="227" y="0"/>
                  </a:cxn>
                  <a:cxn ang="0">
                    <a:pos x="288" y="44"/>
                  </a:cxn>
                </a:cxnLst>
                <a:rect l="0" t="0" r="r" b="b"/>
                <a:pathLst>
                  <a:path w="454" h="840">
                    <a:moveTo>
                      <a:pt x="288" y="44"/>
                    </a:moveTo>
                    <a:lnTo>
                      <a:pt x="340" y="108"/>
                    </a:lnTo>
                    <a:lnTo>
                      <a:pt x="378" y="158"/>
                    </a:lnTo>
                    <a:lnTo>
                      <a:pt x="418" y="230"/>
                    </a:lnTo>
                    <a:lnTo>
                      <a:pt x="442" y="306"/>
                    </a:lnTo>
                    <a:lnTo>
                      <a:pt x="452" y="378"/>
                    </a:lnTo>
                    <a:lnTo>
                      <a:pt x="454" y="458"/>
                    </a:lnTo>
                    <a:lnTo>
                      <a:pt x="442" y="534"/>
                    </a:lnTo>
                    <a:lnTo>
                      <a:pt x="418" y="608"/>
                    </a:lnTo>
                    <a:lnTo>
                      <a:pt x="386" y="680"/>
                    </a:lnTo>
                    <a:lnTo>
                      <a:pt x="350" y="732"/>
                    </a:lnTo>
                    <a:lnTo>
                      <a:pt x="298" y="790"/>
                    </a:lnTo>
                    <a:lnTo>
                      <a:pt x="230" y="840"/>
                    </a:lnTo>
                    <a:lnTo>
                      <a:pt x="170" y="800"/>
                    </a:lnTo>
                    <a:lnTo>
                      <a:pt x="116" y="738"/>
                    </a:lnTo>
                    <a:lnTo>
                      <a:pt x="68" y="674"/>
                    </a:lnTo>
                    <a:lnTo>
                      <a:pt x="36" y="610"/>
                    </a:lnTo>
                    <a:lnTo>
                      <a:pt x="14" y="540"/>
                    </a:lnTo>
                    <a:lnTo>
                      <a:pt x="6" y="484"/>
                    </a:lnTo>
                    <a:lnTo>
                      <a:pt x="0" y="426"/>
                    </a:lnTo>
                    <a:lnTo>
                      <a:pt x="6" y="332"/>
                    </a:lnTo>
                    <a:lnTo>
                      <a:pt x="24" y="266"/>
                    </a:lnTo>
                    <a:lnTo>
                      <a:pt x="54" y="192"/>
                    </a:lnTo>
                    <a:lnTo>
                      <a:pt x="100" y="124"/>
                    </a:lnTo>
                    <a:lnTo>
                      <a:pt x="154" y="58"/>
                    </a:lnTo>
                    <a:lnTo>
                      <a:pt x="227" y="0"/>
                    </a:lnTo>
                    <a:lnTo>
                      <a:pt x="288" y="44"/>
                    </a:lnTo>
                    <a:close/>
                  </a:path>
                </a:pathLst>
              </a:custGeom>
              <a:solidFill>
                <a:schemeClr val="bg2"/>
              </a:solidFill>
              <a:ln w="9525">
                <a:solidFill>
                  <a:schemeClr val="accent1"/>
                </a:solidFill>
                <a:round/>
                <a:headEnd/>
                <a:tailEnd/>
              </a:ln>
              <a:effectLst/>
            </p:spPr>
            <p:txBody>
              <a:bodyPr/>
              <a:lstStyle/>
              <a:p>
                <a:endParaRPr lang="zh-CN" altLang="en-US" sz="2400"/>
              </a:p>
            </p:txBody>
          </p:sp>
          <p:sp>
            <p:nvSpPr>
              <p:cNvPr id="35" name="Freeform 9"/>
              <p:cNvSpPr>
                <a:spLocks/>
              </p:cNvSpPr>
              <p:nvPr/>
            </p:nvSpPr>
            <p:spPr bwMode="auto">
              <a:xfrm>
                <a:off x="3106" y="1750"/>
                <a:ext cx="770" cy="1000"/>
              </a:xfrm>
              <a:custGeom>
                <a:avLst/>
                <a:gdLst/>
                <a:ahLst/>
                <a:cxnLst>
                  <a:cxn ang="0">
                    <a:pos x="686" y="852"/>
                  </a:cxn>
                  <a:cxn ang="0">
                    <a:pos x="622" y="770"/>
                  </a:cxn>
                  <a:cxn ang="0">
                    <a:pos x="582" y="696"/>
                  </a:cxn>
                  <a:cxn ang="0">
                    <a:pos x="558" y="616"/>
                  </a:cxn>
                  <a:cxn ang="0">
                    <a:pos x="544" y="540"/>
                  </a:cxn>
                  <a:cxn ang="0">
                    <a:pos x="546" y="462"/>
                  </a:cxn>
                  <a:cxn ang="0">
                    <a:pos x="558" y="386"/>
                  </a:cxn>
                  <a:cxn ang="0">
                    <a:pos x="586" y="300"/>
                  </a:cxn>
                  <a:cxn ang="0">
                    <a:pos x="626" y="226"/>
                  </a:cxn>
                  <a:cxn ang="0">
                    <a:pos x="690" y="146"/>
                  </a:cxn>
                  <a:cxn ang="0">
                    <a:pos x="770" y="82"/>
                  </a:cxn>
                  <a:cxn ang="0">
                    <a:pos x="722" y="52"/>
                  </a:cxn>
                  <a:cxn ang="0">
                    <a:pos x="658" y="24"/>
                  </a:cxn>
                  <a:cxn ang="0">
                    <a:pos x="590" y="8"/>
                  </a:cxn>
                  <a:cxn ang="0">
                    <a:pos x="512" y="0"/>
                  </a:cxn>
                  <a:cxn ang="0">
                    <a:pos x="426" y="4"/>
                  </a:cxn>
                  <a:cxn ang="0">
                    <a:pos x="342" y="26"/>
                  </a:cxn>
                  <a:cxn ang="0">
                    <a:pos x="268" y="56"/>
                  </a:cxn>
                  <a:cxn ang="0">
                    <a:pos x="196" y="102"/>
                  </a:cxn>
                  <a:cxn ang="0">
                    <a:pos x="128" y="164"/>
                  </a:cxn>
                  <a:cxn ang="0">
                    <a:pos x="92" y="212"/>
                  </a:cxn>
                  <a:cxn ang="0">
                    <a:pos x="58" y="266"/>
                  </a:cxn>
                  <a:cxn ang="0">
                    <a:pos x="26" y="344"/>
                  </a:cxn>
                  <a:cxn ang="0">
                    <a:pos x="4" y="420"/>
                  </a:cxn>
                  <a:cxn ang="0">
                    <a:pos x="0" y="498"/>
                  </a:cxn>
                  <a:cxn ang="0">
                    <a:pos x="0" y="558"/>
                  </a:cxn>
                  <a:cxn ang="0">
                    <a:pos x="16" y="630"/>
                  </a:cxn>
                  <a:cxn ang="0">
                    <a:pos x="44" y="712"/>
                  </a:cxn>
                  <a:cxn ang="0">
                    <a:pos x="92" y="790"/>
                  </a:cxn>
                  <a:cxn ang="0">
                    <a:pos x="138" y="850"/>
                  </a:cxn>
                  <a:cxn ang="0">
                    <a:pos x="217" y="914"/>
                  </a:cxn>
                  <a:cxn ang="0">
                    <a:pos x="305" y="966"/>
                  </a:cxn>
                  <a:cxn ang="0">
                    <a:pos x="373" y="986"/>
                  </a:cxn>
                  <a:cxn ang="0">
                    <a:pos x="461" y="1000"/>
                  </a:cxn>
                  <a:cxn ang="0">
                    <a:pos x="561" y="1000"/>
                  </a:cxn>
                  <a:cxn ang="0">
                    <a:pos x="671" y="972"/>
                  </a:cxn>
                  <a:cxn ang="0">
                    <a:pos x="767" y="920"/>
                  </a:cxn>
                  <a:cxn ang="0">
                    <a:pos x="686" y="852"/>
                  </a:cxn>
                </a:cxnLst>
                <a:rect l="0" t="0" r="r" b="b"/>
                <a:pathLst>
                  <a:path w="770" h="1000">
                    <a:moveTo>
                      <a:pt x="686" y="852"/>
                    </a:moveTo>
                    <a:lnTo>
                      <a:pt x="622" y="770"/>
                    </a:lnTo>
                    <a:lnTo>
                      <a:pt x="582" y="696"/>
                    </a:lnTo>
                    <a:lnTo>
                      <a:pt x="558" y="616"/>
                    </a:lnTo>
                    <a:lnTo>
                      <a:pt x="544" y="540"/>
                    </a:lnTo>
                    <a:lnTo>
                      <a:pt x="546" y="462"/>
                    </a:lnTo>
                    <a:lnTo>
                      <a:pt x="558" y="386"/>
                    </a:lnTo>
                    <a:lnTo>
                      <a:pt x="586" y="300"/>
                    </a:lnTo>
                    <a:lnTo>
                      <a:pt x="626" y="226"/>
                    </a:lnTo>
                    <a:lnTo>
                      <a:pt x="690" y="146"/>
                    </a:lnTo>
                    <a:lnTo>
                      <a:pt x="770" y="82"/>
                    </a:lnTo>
                    <a:lnTo>
                      <a:pt x="722" y="52"/>
                    </a:lnTo>
                    <a:lnTo>
                      <a:pt x="658" y="24"/>
                    </a:lnTo>
                    <a:lnTo>
                      <a:pt x="590" y="8"/>
                    </a:lnTo>
                    <a:lnTo>
                      <a:pt x="512" y="0"/>
                    </a:lnTo>
                    <a:lnTo>
                      <a:pt x="426" y="4"/>
                    </a:lnTo>
                    <a:lnTo>
                      <a:pt x="342" y="26"/>
                    </a:lnTo>
                    <a:lnTo>
                      <a:pt x="268" y="56"/>
                    </a:lnTo>
                    <a:lnTo>
                      <a:pt x="196" y="102"/>
                    </a:lnTo>
                    <a:lnTo>
                      <a:pt x="128" y="164"/>
                    </a:lnTo>
                    <a:lnTo>
                      <a:pt x="92" y="212"/>
                    </a:lnTo>
                    <a:lnTo>
                      <a:pt x="58" y="266"/>
                    </a:lnTo>
                    <a:lnTo>
                      <a:pt x="26" y="344"/>
                    </a:lnTo>
                    <a:lnTo>
                      <a:pt x="4" y="420"/>
                    </a:lnTo>
                    <a:lnTo>
                      <a:pt x="0" y="498"/>
                    </a:lnTo>
                    <a:lnTo>
                      <a:pt x="0" y="558"/>
                    </a:lnTo>
                    <a:lnTo>
                      <a:pt x="16" y="630"/>
                    </a:lnTo>
                    <a:lnTo>
                      <a:pt x="44" y="712"/>
                    </a:lnTo>
                    <a:lnTo>
                      <a:pt x="92" y="790"/>
                    </a:lnTo>
                    <a:lnTo>
                      <a:pt x="138" y="850"/>
                    </a:lnTo>
                    <a:lnTo>
                      <a:pt x="217" y="914"/>
                    </a:lnTo>
                    <a:lnTo>
                      <a:pt x="305" y="966"/>
                    </a:lnTo>
                    <a:lnTo>
                      <a:pt x="373" y="986"/>
                    </a:lnTo>
                    <a:lnTo>
                      <a:pt x="461" y="1000"/>
                    </a:lnTo>
                    <a:lnTo>
                      <a:pt x="561" y="1000"/>
                    </a:lnTo>
                    <a:lnTo>
                      <a:pt x="671" y="972"/>
                    </a:lnTo>
                    <a:lnTo>
                      <a:pt x="767" y="920"/>
                    </a:lnTo>
                    <a:lnTo>
                      <a:pt x="686" y="852"/>
                    </a:lnTo>
                    <a:close/>
                  </a:path>
                </a:pathLst>
              </a:custGeom>
              <a:solidFill>
                <a:schemeClr val="bg2"/>
              </a:solidFill>
              <a:ln w="9525">
                <a:solidFill>
                  <a:schemeClr val="accent1"/>
                </a:solidFill>
                <a:round/>
                <a:headEnd/>
                <a:tailEnd/>
              </a:ln>
              <a:effectLst/>
            </p:spPr>
            <p:txBody>
              <a:bodyPr/>
              <a:lstStyle/>
              <a:p>
                <a:endParaRPr lang="zh-CN" altLang="en-US" sz="2400"/>
              </a:p>
            </p:txBody>
          </p:sp>
          <p:grpSp>
            <p:nvGrpSpPr>
              <p:cNvPr id="36" name="Group 6"/>
              <p:cNvGrpSpPr>
                <a:grpSpLocks/>
              </p:cNvGrpSpPr>
              <p:nvPr/>
            </p:nvGrpSpPr>
            <p:grpSpPr bwMode="auto">
              <a:xfrm>
                <a:off x="3107" y="1752"/>
                <a:ext cx="1542" cy="998"/>
                <a:chOff x="3107" y="1752"/>
                <a:chExt cx="1542" cy="998"/>
              </a:xfrm>
            </p:grpSpPr>
            <p:sp>
              <p:nvSpPr>
                <p:cNvPr id="37" name="Oval 4"/>
                <p:cNvSpPr>
                  <a:spLocks noChangeArrowheads="1"/>
                </p:cNvSpPr>
                <p:nvPr/>
              </p:nvSpPr>
              <p:spPr bwMode="auto">
                <a:xfrm>
                  <a:off x="3107" y="1752"/>
                  <a:ext cx="998" cy="998"/>
                </a:xfrm>
                <a:prstGeom prst="ellipse">
                  <a:avLst/>
                </a:prstGeom>
                <a:solidFill>
                  <a:srgbClr val="FFFF00"/>
                </a:solidFill>
                <a:ln w="38100">
                  <a:solidFill>
                    <a:schemeClr val="accent1"/>
                  </a:solidFill>
                  <a:round/>
                  <a:headEnd/>
                  <a:tailEnd/>
                </a:ln>
                <a:effectLst/>
              </p:spPr>
              <p:txBody>
                <a:bodyPr wrap="none" anchor="ctr"/>
                <a:lstStyle/>
                <a:p>
                  <a:endParaRPr lang="zh-CN" altLang="en-US" sz="2400"/>
                </a:p>
              </p:txBody>
            </p:sp>
            <p:sp>
              <p:nvSpPr>
                <p:cNvPr id="38" name="Oval 5"/>
                <p:cNvSpPr>
                  <a:spLocks noChangeArrowheads="1"/>
                </p:cNvSpPr>
                <p:nvPr/>
              </p:nvSpPr>
              <p:spPr bwMode="auto">
                <a:xfrm>
                  <a:off x="3651" y="1752"/>
                  <a:ext cx="998" cy="998"/>
                </a:xfrm>
                <a:prstGeom prst="ellipse">
                  <a:avLst/>
                </a:prstGeom>
                <a:noFill/>
                <a:ln w="38100">
                  <a:solidFill>
                    <a:schemeClr val="accent1"/>
                  </a:solidFill>
                  <a:round/>
                  <a:headEnd/>
                  <a:tailEnd/>
                </a:ln>
                <a:effectLst/>
              </p:spPr>
              <p:txBody>
                <a:bodyPr wrap="none" anchor="ctr"/>
                <a:lstStyle/>
                <a:p>
                  <a:endParaRPr lang="zh-CN" altLang="en-US" sz="2400"/>
                </a:p>
              </p:txBody>
            </p:sp>
          </p:grpSp>
        </p:grpSp>
        <p:sp>
          <p:nvSpPr>
            <p:cNvPr id="31" name="TextBox 30"/>
            <p:cNvSpPr txBox="1"/>
            <p:nvPr/>
          </p:nvSpPr>
          <p:spPr>
            <a:xfrm>
              <a:off x="1682448" y="1863728"/>
              <a:ext cx="262332" cy="315423"/>
            </a:xfrm>
            <a:prstGeom prst="rect">
              <a:avLst/>
            </a:prstGeom>
            <a:noFill/>
            <a:ln>
              <a:noFill/>
            </a:ln>
          </p:spPr>
          <p:txBody>
            <a:bodyPr wrap="none" rtlCol="0">
              <a:spAutoFit/>
            </a:bodyPr>
            <a:lstStyle/>
            <a:p>
              <a:r>
                <a:rPr lang="en-US" altLang="zh-CN" sz="2133" b="1" dirty="0">
                  <a:solidFill>
                    <a:srgbClr val="6817FF"/>
                  </a:solidFill>
                </a:rPr>
                <a:t>A</a:t>
              </a:r>
              <a:endParaRPr lang="zh-CN" altLang="en-US" sz="2133" b="1" dirty="0">
                <a:solidFill>
                  <a:srgbClr val="6817FF"/>
                </a:solidFill>
              </a:endParaRPr>
            </a:p>
          </p:txBody>
        </p:sp>
        <p:sp>
          <p:nvSpPr>
            <p:cNvPr id="32" name="TextBox 31"/>
            <p:cNvSpPr txBox="1"/>
            <p:nvPr/>
          </p:nvSpPr>
          <p:spPr>
            <a:xfrm>
              <a:off x="2493818" y="1836020"/>
              <a:ext cx="253916" cy="315423"/>
            </a:xfrm>
            <a:prstGeom prst="rect">
              <a:avLst/>
            </a:prstGeom>
            <a:noFill/>
            <a:ln>
              <a:noFill/>
            </a:ln>
          </p:spPr>
          <p:txBody>
            <a:bodyPr wrap="none" rtlCol="0">
              <a:spAutoFit/>
            </a:bodyPr>
            <a:lstStyle/>
            <a:p>
              <a:r>
                <a:rPr lang="en-US" altLang="zh-CN" sz="2133" b="1" dirty="0">
                  <a:solidFill>
                    <a:srgbClr val="6817FF"/>
                  </a:solidFill>
                </a:rPr>
                <a:t>B</a:t>
              </a:r>
              <a:endParaRPr lang="zh-CN" altLang="en-US" sz="2133" b="1" dirty="0">
                <a:solidFill>
                  <a:srgbClr val="6817FF"/>
                </a:solidFill>
              </a:endParaRPr>
            </a:p>
          </p:txBody>
        </p:sp>
      </p:grpSp>
      <p:graphicFrame>
        <p:nvGraphicFramePr>
          <p:cNvPr id="39" name="Table 38"/>
          <p:cNvGraphicFramePr>
            <a:graphicFrameLocks noGrp="1"/>
          </p:cNvGraphicFramePr>
          <p:nvPr>
            <p:extLst/>
          </p:nvPr>
        </p:nvGraphicFramePr>
        <p:xfrm>
          <a:off x="231764" y="2738860"/>
          <a:ext cx="11638419" cy="3169921"/>
        </p:xfrm>
        <a:graphic>
          <a:graphicData uri="http://schemas.openxmlformats.org/drawingml/2006/table">
            <a:tbl>
              <a:tblPr firstRow="1" bandRow="1">
                <a:tableStyleId>{6E25E649-3F16-4E02-A733-19D2CDBF48F0}</a:tableStyleId>
              </a:tblPr>
              <a:tblGrid>
                <a:gridCol w="1949147">
                  <a:extLst>
                    <a:ext uri="{9D8B030D-6E8A-4147-A177-3AD203B41FA5}">
                      <a16:colId xmlns:a16="http://schemas.microsoft.com/office/drawing/2014/main" val="20000"/>
                    </a:ext>
                  </a:extLst>
                </a:gridCol>
                <a:gridCol w="3990108">
                  <a:extLst>
                    <a:ext uri="{9D8B030D-6E8A-4147-A177-3AD203B41FA5}">
                      <a16:colId xmlns:a16="http://schemas.microsoft.com/office/drawing/2014/main" val="20001"/>
                    </a:ext>
                  </a:extLst>
                </a:gridCol>
                <a:gridCol w="2791061">
                  <a:extLst>
                    <a:ext uri="{9D8B030D-6E8A-4147-A177-3AD203B41FA5}">
                      <a16:colId xmlns:a16="http://schemas.microsoft.com/office/drawing/2014/main" val="20002"/>
                    </a:ext>
                  </a:extLst>
                </a:gridCol>
                <a:gridCol w="2908103">
                  <a:extLst>
                    <a:ext uri="{9D8B030D-6E8A-4147-A177-3AD203B41FA5}">
                      <a16:colId xmlns:a16="http://schemas.microsoft.com/office/drawing/2014/main" val="20003"/>
                    </a:ext>
                  </a:extLst>
                </a:gridCol>
              </a:tblGrid>
              <a:tr h="531651">
                <a:tc>
                  <a:txBody>
                    <a:bodyPr/>
                    <a:lstStyle/>
                    <a:p>
                      <a:pPr algn="ctr" fontAlgn="t"/>
                      <a:r>
                        <a:rPr lang="zh-CN" altLang="en-US" sz="2100" u="none" strike="noStrike" dirty="0">
                          <a:latin typeface="微软雅黑" panose="020B0503020204020204" pitchFamily="34" charset="-122"/>
                          <a:ea typeface="微软雅黑" panose="020B0503020204020204" pitchFamily="34" charset="-122"/>
                        </a:rPr>
                        <a:t>运算符（英文）</a:t>
                      </a:r>
                      <a:endParaRPr lang="zh-CN" altLang="en-US" sz="2100" b="0" i="0" u="none" strike="noStrike" dirty="0">
                        <a:solidFill>
                          <a:schemeClr val="bg2"/>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检索结果</a:t>
                      </a:r>
                      <a:endParaRPr lang="zh-CN" altLang="en-US" sz="2100" b="0" i="0" u="none" strike="noStrike" dirty="0">
                        <a:solidFill>
                          <a:schemeClr val="bg2"/>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检索式</a:t>
                      </a:r>
                      <a:endParaRPr lang="zh-CN" altLang="en-US" sz="2100" b="0" i="0" u="none" strike="noStrike" dirty="0">
                        <a:solidFill>
                          <a:schemeClr val="bg2"/>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作用</a:t>
                      </a:r>
                      <a:endParaRPr lang="zh-CN" altLang="en-US" sz="2100" b="0" i="0" u="none" strike="noStrike" dirty="0">
                        <a:solidFill>
                          <a:schemeClr val="bg2"/>
                        </a:solidFill>
                        <a:latin typeface="微软雅黑" pitchFamily="34" charset="-122"/>
                        <a:ea typeface="微软雅黑" pitchFamily="34" charset="-122"/>
                      </a:endParaRPr>
                    </a:p>
                  </a:txBody>
                  <a:tcPr marL="12700" marR="12700" marT="12700" marB="0" anchor="ctr"/>
                </a:tc>
                <a:extLst>
                  <a:ext uri="{0D108BD9-81ED-4DB2-BD59-A6C34878D82A}">
                    <a16:rowId xmlns:a16="http://schemas.microsoft.com/office/drawing/2014/main" val="10000"/>
                  </a:ext>
                </a:extLst>
              </a:tr>
              <a:tr h="1043317">
                <a:tc>
                  <a:txBody>
                    <a:bodyPr/>
                    <a:lstStyle/>
                    <a:p>
                      <a:pPr algn="ctr" fontAlgn="t"/>
                      <a:r>
                        <a:rPr lang="en-US" sz="2100" b="1" u="none" strike="noStrike" dirty="0">
                          <a:solidFill>
                            <a:schemeClr val="tx1"/>
                          </a:solidFill>
                          <a:latin typeface="微软雅黑" panose="020B0503020204020204" pitchFamily="34" charset="-122"/>
                          <a:ea typeface="微软雅黑" panose="020B0503020204020204" pitchFamily="34" charset="-122"/>
                        </a:rPr>
                        <a:t>" "</a:t>
                      </a:r>
                      <a:endParaRPr lang="en-US" sz="2100" b="1" i="0" u="none" strike="noStrike" dirty="0">
                        <a:solidFill>
                          <a:schemeClr val="tx1"/>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a:latin typeface="微软雅黑" panose="020B0503020204020204" pitchFamily="34" charset="-122"/>
                          <a:ea typeface="微软雅黑" panose="020B0503020204020204" pitchFamily="34" charset="-122"/>
                        </a:rPr>
                        <a:t>moral risk</a:t>
                      </a:r>
                    </a:p>
                  </a:txBody>
                  <a:tcPr marL="12700" marR="12700" marT="12700" marB="0" anchor="ctr"/>
                </a:tc>
                <a:tc>
                  <a:txBody>
                    <a:bodyPr/>
                    <a:lstStyle/>
                    <a:p>
                      <a:pPr algn="ctr" fontAlgn="ctr"/>
                      <a:r>
                        <a:rPr lang="en-US" altLang="zh-CN" sz="2100" b="1" u="none" strike="noStrike" dirty="0">
                          <a:solidFill>
                            <a:srgbClr val="FF0000"/>
                          </a:solidFill>
                          <a:latin typeface="微软雅黑" panose="020B0503020204020204" pitchFamily="34" charset="-122"/>
                          <a:ea typeface="微软雅黑" panose="020B0503020204020204" pitchFamily="34" charset="-122"/>
                        </a:rPr>
                        <a:t>"</a:t>
                      </a:r>
                      <a:r>
                        <a:rPr lang="en-US" sz="2100" u="none" strike="noStrike" dirty="0">
                          <a:latin typeface="微软雅黑" panose="020B0503020204020204" pitchFamily="34" charset="-122"/>
                          <a:ea typeface="微软雅黑" panose="020B0503020204020204" pitchFamily="34" charset="-122"/>
                        </a:rPr>
                        <a:t>moral risk</a:t>
                      </a:r>
                      <a:r>
                        <a:rPr lang="en-US" sz="2100" b="1" u="none" strike="noStrike" dirty="0">
                          <a:solidFill>
                            <a:srgbClr val="FF0000"/>
                          </a:solidFill>
                          <a:latin typeface="微软雅黑" panose="020B0503020204020204" pitchFamily="34" charset="-122"/>
                          <a:ea typeface="微软雅黑" panose="020B0503020204020204" pitchFamily="34" charset="-122"/>
                        </a:rPr>
                        <a:t>"</a:t>
                      </a:r>
                      <a:endParaRPr lang="en-US" sz="2100" b="1" i="0" u="none" strike="noStrike" dirty="0">
                        <a:solidFill>
                          <a:srgbClr val="FF0000"/>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精确检索短语</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extLst>
                  <a:ext uri="{0D108BD9-81ED-4DB2-BD59-A6C34878D82A}">
                    <a16:rowId xmlns:a16="http://schemas.microsoft.com/office/drawing/2014/main" val="10001"/>
                  </a:ext>
                </a:extLst>
              </a:tr>
              <a:tr h="531651">
                <a:tc>
                  <a:txBody>
                    <a:bodyPr/>
                    <a:lstStyle/>
                    <a:p>
                      <a:pPr algn="ctr" fontAlgn="t"/>
                      <a:r>
                        <a:rPr lang="en-US" sz="2100" b="1" u="none" strike="noStrike" dirty="0">
                          <a:solidFill>
                            <a:schemeClr val="tx1"/>
                          </a:solidFill>
                          <a:latin typeface="微软雅黑" panose="020B0503020204020204" pitchFamily="34" charset="-122"/>
                          <a:ea typeface="微软雅黑" panose="020B0503020204020204" pitchFamily="34" charset="-122"/>
                        </a:rPr>
                        <a:t>*</a:t>
                      </a:r>
                      <a:endParaRPr lang="en-US" sz="2100" b="1" i="0" u="none" strike="noStrike" dirty="0">
                        <a:solidFill>
                          <a:schemeClr val="tx1"/>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a:latin typeface="微软雅黑" panose="020B0503020204020204" pitchFamily="34" charset="-122"/>
                          <a:ea typeface="微软雅黑" panose="020B0503020204020204" pitchFamily="34" charset="-122"/>
                        </a:rPr>
                        <a:t>gene, genetics, generation</a:t>
                      </a:r>
                      <a:r>
                        <a:rPr lang="zh-CN" altLang="en-US" sz="2100" u="none" strike="noStrike" dirty="0">
                          <a:latin typeface="微软雅黑" panose="020B0503020204020204" pitchFamily="34" charset="-122"/>
                          <a:ea typeface="微软雅黑" panose="020B0503020204020204" pitchFamily="34" charset="-122"/>
                        </a:rPr>
                        <a:t>等</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a:latin typeface="微软雅黑" panose="020B0503020204020204" pitchFamily="34" charset="-122"/>
                          <a:ea typeface="微软雅黑" panose="020B0503020204020204" pitchFamily="34" charset="-122"/>
                        </a:rPr>
                        <a:t>gene</a:t>
                      </a:r>
                      <a:r>
                        <a:rPr lang="en-US" sz="2100" b="1" u="none" strike="noStrike" dirty="0">
                          <a:solidFill>
                            <a:srgbClr val="FF0000"/>
                          </a:solidFill>
                          <a:latin typeface="微软雅黑" panose="020B0503020204020204" pitchFamily="34" charset="-122"/>
                          <a:ea typeface="微软雅黑" panose="020B0503020204020204" pitchFamily="34" charset="-122"/>
                        </a:rPr>
                        <a:t>*</a:t>
                      </a:r>
                      <a:endParaRPr lang="en-US" sz="2100" b="1" i="0" u="none" strike="noStrike" dirty="0">
                        <a:solidFill>
                          <a:srgbClr val="FF0000"/>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代表≥</a:t>
                      </a:r>
                      <a:r>
                        <a:rPr lang="en-US" altLang="zh-CN" sz="2100" u="none" strike="noStrike" dirty="0">
                          <a:latin typeface="微软雅黑" panose="020B0503020204020204" pitchFamily="34" charset="-122"/>
                          <a:ea typeface="微软雅黑" panose="020B0503020204020204" pitchFamily="34" charset="-122"/>
                        </a:rPr>
                        <a:t>0</a:t>
                      </a:r>
                      <a:r>
                        <a:rPr lang="zh-CN" altLang="en-US" sz="2100" u="none" strike="noStrike" dirty="0">
                          <a:latin typeface="微软雅黑" panose="020B0503020204020204" pitchFamily="34" charset="-122"/>
                          <a:ea typeface="微软雅黑" panose="020B0503020204020204" pitchFamily="34" charset="-122"/>
                        </a:rPr>
                        <a:t>个字符</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extLst>
                  <a:ext uri="{0D108BD9-81ED-4DB2-BD59-A6C34878D82A}">
                    <a16:rowId xmlns:a16="http://schemas.microsoft.com/office/drawing/2014/main" val="10002"/>
                  </a:ext>
                </a:extLst>
              </a:tr>
              <a:tr h="531651">
                <a:tc>
                  <a:txBody>
                    <a:bodyPr/>
                    <a:lstStyle/>
                    <a:p>
                      <a:pPr algn="ctr" fontAlgn="t"/>
                      <a:r>
                        <a:rPr lang="en-US" sz="2100" b="1" u="none" strike="noStrike" dirty="0">
                          <a:solidFill>
                            <a:schemeClr val="tx1"/>
                          </a:solidFill>
                          <a:latin typeface="微软雅黑" panose="020B0503020204020204" pitchFamily="34" charset="-122"/>
                          <a:ea typeface="微软雅黑" panose="020B0503020204020204" pitchFamily="34" charset="-122"/>
                        </a:rPr>
                        <a:t>？</a:t>
                      </a:r>
                      <a:endParaRPr lang="en-US" sz="2100" b="1" i="0" u="none" strike="noStrike" dirty="0">
                        <a:solidFill>
                          <a:schemeClr val="tx1"/>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err="1">
                          <a:latin typeface="微软雅黑" panose="020B0503020204020204" pitchFamily="34" charset="-122"/>
                          <a:ea typeface="微软雅黑" panose="020B0503020204020204" pitchFamily="34" charset="-122"/>
                        </a:rPr>
                        <a:t>women,woman</a:t>
                      </a:r>
                      <a:r>
                        <a:rPr lang="zh-CN" altLang="en-US" sz="2100" u="none" strike="noStrike" dirty="0">
                          <a:latin typeface="微软雅黑" panose="020B0503020204020204" pitchFamily="34" charset="-122"/>
                          <a:ea typeface="微软雅黑" panose="020B0503020204020204" pitchFamily="34" charset="-122"/>
                        </a:rPr>
                        <a:t>等</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err="1">
                          <a:latin typeface="微软雅黑" panose="020B0503020204020204" pitchFamily="34" charset="-122"/>
                          <a:ea typeface="微软雅黑" panose="020B0503020204020204" pitchFamily="34" charset="-122"/>
                        </a:rPr>
                        <a:t>wom</a:t>
                      </a:r>
                      <a:r>
                        <a:rPr lang="en-US" sz="2100" b="1" u="none" strike="noStrike" dirty="0" err="1">
                          <a:solidFill>
                            <a:srgbClr val="FF0000"/>
                          </a:solidFill>
                          <a:latin typeface="微软雅黑" panose="020B0503020204020204" pitchFamily="34" charset="-122"/>
                          <a:ea typeface="微软雅黑" panose="020B0503020204020204" pitchFamily="34" charset="-122"/>
                        </a:rPr>
                        <a:t>?</a:t>
                      </a:r>
                      <a:r>
                        <a:rPr lang="en-US" sz="2100" u="none" strike="noStrike" dirty="0" err="1">
                          <a:latin typeface="微软雅黑" panose="020B0503020204020204" pitchFamily="34" charset="-122"/>
                          <a:ea typeface="微软雅黑" panose="020B0503020204020204" pitchFamily="34" charset="-122"/>
                        </a:rPr>
                        <a:t>n</a:t>
                      </a:r>
                      <a:endParaRPr lang="en-US" sz="2100" b="0" i="0" u="none" strike="noStrike" dirty="0">
                        <a:solidFill>
                          <a:srgbClr val="000000"/>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代表</a:t>
                      </a:r>
                      <a:r>
                        <a:rPr lang="en-US" altLang="zh-CN" sz="2100" u="none" strike="noStrike" dirty="0">
                          <a:latin typeface="微软雅黑" panose="020B0503020204020204" pitchFamily="34" charset="-122"/>
                          <a:ea typeface="微软雅黑" panose="020B0503020204020204" pitchFamily="34" charset="-122"/>
                        </a:rPr>
                        <a:t>1</a:t>
                      </a:r>
                      <a:r>
                        <a:rPr lang="zh-CN" altLang="en-US" sz="2100" u="none" strike="noStrike" dirty="0">
                          <a:latin typeface="微软雅黑" panose="020B0503020204020204" pitchFamily="34" charset="-122"/>
                          <a:ea typeface="微软雅黑" panose="020B0503020204020204" pitchFamily="34" charset="-122"/>
                        </a:rPr>
                        <a:t>个字符</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extLst>
                  <a:ext uri="{0D108BD9-81ED-4DB2-BD59-A6C34878D82A}">
                    <a16:rowId xmlns:a16="http://schemas.microsoft.com/office/drawing/2014/main" val="10003"/>
                  </a:ext>
                </a:extLst>
              </a:tr>
              <a:tr h="531651">
                <a:tc>
                  <a:txBody>
                    <a:bodyPr/>
                    <a:lstStyle/>
                    <a:p>
                      <a:pPr algn="ctr" fontAlgn="t"/>
                      <a:r>
                        <a:rPr lang="en-US" sz="2100" b="1" u="none" strike="noStrike" dirty="0">
                          <a:solidFill>
                            <a:schemeClr val="tx1"/>
                          </a:solidFill>
                          <a:latin typeface="微软雅黑" panose="020B0503020204020204" pitchFamily="34" charset="-122"/>
                          <a:ea typeface="微软雅黑" panose="020B0503020204020204" pitchFamily="34" charset="-122"/>
                        </a:rPr>
                        <a:t>$</a:t>
                      </a:r>
                      <a:endParaRPr lang="en-US" sz="2100" b="1" i="0" u="none" strike="noStrike" dirty="0">
                        <a:solidFill>
                          <a:schemeClr val="tx1"/>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err="1">
                          <a:latin typeface="微软雅黑" panose="020B0503020204020204" pitchFamily="34" charset="-122"/>
                          <a:ea typeface="微软雅黑" panose="020B0503020204020204" pitchFamily="34" charset="-122"/>
                        </a:rPr>
                        <a:t>color,colour</a:t>
                      </a:r>
                      <a:r>
                        <a:rPr lang="zh-CN" altLang="en-US" sz="2100" u="none" strike="noStrike" dirty="0">
                          <a:latin typeface="微软雅黑" panose="020B0503020204020204" pitchFamily="34" charset="-122"/>
                          <a:ea typeface="微软雅黑" panose="020B0503020204020204" pitchFamily="34" charset="-122"/>
                        </a:rPr>
                        <a:t>等</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tc>
                  <a:txBody>
                    <a:bodyPr/>
                    <a:lstStyle/>
                    <a:p>
                      <a:pPr algn="ctr" fontAlgn="ctr"/>
                      <a:r>
                        <a:rPr lang="en-US" sz="2100" u="none" strike="noStrike" dirty="0" err="1">
                          <a:latin typeface="微软雅黑" panose="020B0503020204020204" pitchFamily="34" charset="-122"/>
                          <a:ea typeface="微软雅黑" panose="020B0503020204020204" pitchFamily="34" charset="-122"/>
                        </a:rPr>
                        <a:t>colo</a:t>
                      </a:r>
                      <a:r>
                        <a:rPr lang="en-US" sz="2100" b="1" u="none" strike="noStrike" dirty="0" err="1">
                          <a:solidFill>
                            <a:srgbClr val="FF0000"/>
                          </a:solidFill>
                          <a:latin typeface="微软雅黑" panose="020B0503020204020204" pitchFamily="34" charset="-122"/>
                          <a:ea typeface="微软雅黑" panose="020B0503020204020204" pitchFamily="34" charset="-122"/>
                        </a:rPr>
                        <a:t>$</a:t>
                      </a:r>
                      <a:r>
                        <a:rPr lang="en-US" sz="2100" u="none" strike="noStrike" dirty="0" err="1">
                          <a:latin typeface="微软雅黑" panose="020B0503020204020204" pitchFamily="34" charset="-122"/>
                          <a:ea typeface="微软雅黑" panose="020B0503020204020204" pitchFamily="34" charset="-122"/>
                        </a:rPr>
                        <a:t>r</a:t>
                      </a:r>
                      <a:endParaRPr lang="en-US" sz="2100" b="0" i="0" u="none" strike="noStrike" dirty="0">
                        <a:solidFill>
                          <a:srgbClr val="000000"/>
                        </a:solidFill>
                        <a:latin typeface="微软雅黑" pitchFamily="34" charset="-122"/>
                        <a:ea typeface="微软雅黑" pitchFamily="34" charset="-122"/>
                      </a:endParaRPr>
                    </a:p>
                  </a:txBody>
                  <a:tcPr marL="12700" marR="12700" marT="12700" marB="0" anchor="ctr"/>
                </a:tc>
                <a:tc>
                  <a:txBody>
                    <a:bodyPr/>
                    <a:lstStyle/>
                    <a:p>
                      <a:pPr algn="ctr" fontAlgn="ctr"/>
                      <a:r>
                        <a:rPr lang="zh-CN" altLang="en-US" sz="2100" u="none" strike="noStrike" dirty="0">
                          <a:latin typeface="微软雅黑" panose="020B0503020204020204" pitchFamily="34" charset="-122"/>
                          <a:ea typeface="微软雅黑" panose="020B0503020204020204" pitchFamily="34" charset="-122"/>
                        </a:rPr>
                        <a:t>代表</a:t>
                      </a:r>
                      <a:r>
                        <a:rPr lang="en-US" altLang="zh-CN" sz="2100" u="none" strike="noStrike" dirty="0">
                          <a:latin typeface="微软雅黑" panose="020B0503020204020204" pitchFamily="34" charset="-122"/>
                          <a:ea typeface="微软雅黑" panose="020B0503020204020204" pitchFamily="34" charset="-122"/>
                        </a:rPr>
                        <a:t>0</a:t>
                      </a:r>
                      <a:r>
                        <a:rPr lang="zh-CN" altLang="en-US" sz="2100" u="none" strike="noStrike" dirty="0">
                          <a:latin typeface="微软雅黑" panose="020B0503020204020204" pitchFamily="34" charset="-122"/>
                          <a:ea typeface="微软雅黑" panose="020B0503020204020204" pitchFamily="34" charset="-122"/>
                        </a:rPr>
                        <a:t>或</a:t>
                      </a:r>
                      <a:r>
                        <a:rPr lang="en-US" altLang="zh-CN" sz="2100" u="none" strike="noStrike" dirty="0">
                          <a:latin typeface="微软雅黑" panose="020B0503020204020204" pitchFamily="34" charset="-122"/>
                          <a:ea typeface="微软雅黑" panose="020B0503020204020204" pitchFamily="34" charset="-122"/>
                        </a:rPr>
                        <a:t>1</a:t>
                      </a:r>
                      <a:r>
                        <a:rPr lang="zh-CN" altLang="en-US" sz="2100" u="none" strike="noStrike" dirty="0">
                          <a:latin typeface="微软雅黑" panose="020B0503020204020204" pitchFamily="34" charset="-122"/>
                          <a:ea typeface="微软雅黑" panose="020B0503020204020204" pitchFamily="34" charset="-122"/>
                        </a:rPr>
                        <a:t>个字符</a:t>
                      </a:r>
                      <a:endParaRPr lang="zh-CN" altLang="en-US" sz="2100" b="0" i="0" u="none" strike="noStrike" dirty="0">
                        <a:solidFill>
                          <a:srgbClr val="000000"/>
                        </a:solidFill>
                        <a:latin typeface="微软雅黑" pitchFamily="34" charset="-122"/>
                        <a:ea typeface="微软雅黑" pitchFamily="34" charset="-122"/>
                      </a:endParaRPr>
                    </a:p>
                  </a:txBody>
                  <a:tcPr marL="12700" marR="12700" marT="1270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76849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104520"/>
            <a:ext cx="1415772"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基本检索</a:t>
            </a:r>
          </a:p>
        </p:txBody>
      </p:sp>
      <p:sp>
        <p:nvSpPr>
          <p:cNvPr id="2" name="Rectangle 1"/>
          <p:cNvSpPr/>
          <p:nvPr/>
        </p:nvSpPr>
        <p:spPr>
          <a:xfrm>
            <a:off x="656685" y="1066655"/>
            <a:ext cx="10276140" cy="4459041"/>
          </a:xfrm>
          <a:prstGeom prst="rect">
            <a:avLst/>
          </a:prstGeom>
          <a:ln w="12700">
            <a:solidFill>
              <a:schemeClr val="accent1"/>
            </a:solidFill>
            <a:prstDash val="lgDash"/>
          </a:ln>
        </p:spPr>
        <p:txBody>
          <a:bodyPr wrap="square">
            <a:spAutoFit/>
          </a:bodyPr>
          <a:lstStyle/>
          <a:p>
            <a:pPr>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rPr>
              <a:t>基本检索：检索步骤</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如果要更改检索设置，请转至检索页面的</a:t>
            </a:r>
            <a:r>
              <a:rPr lang="zh-CN" altLang="en-US" sz="2400" u="sng" dirty="0">
                <a:solidFill>
                  <a:srgbClr val="000000"/>
                </a:solidFill>
                <a:latin typeface="微软雅黑" panose="020B0503020204020204" pitchFamily="34" charset="-122"/>
                <a:ea typeface="微软雅黑" panose="020B0503020204020204" pitchFamily="34" charset="-122"/>
              </a:rPr>
              <a:t>时间跨度</a:t>
            </a:r>
            <a:r>
              <a:rPr lang="zh-CN" altLang="en-US" sz="2400" dirty="0">
                <a:solidFill>
                  <a:srgbClr val="000000"/>
                </a:solidFill>
                <a:latin typeface="微软雅黑" panose="020B0503020204020204" pitchFamily="34" charset="-122"/>
                <a:ea typeface="微软雅黑" panose="020B0503020204020204" pitchFamily="34" charset="-122"/>
              </a:rPr>
              <a:t>和</a:t>
            </a:r>
            <a:r>
              <a:rPr lang="zh-CN" altLang="en-US" sz="2400" u="sng" dirty="0">
                <a:solidFill>
                  <a:srgbClr val="000000"/>
                </a:solidFill>
                <a:latin typeface="微软雅黑" panose="020B0503020204020204" pitchFamily="34" charset="-122"/>
                <a:ea typeface="微软雅黑" panose="020B0503020204020204" pitchFamily="34" charset="-122"/>
              </a:rPr>
              <a:t>更多设置</a:t>
            </a:r>
            <a:r>
              <a:rPr lang="zh-CN" altLang="en-US" sz="2400" dirty="0">
                <a:solidFill>
                  <a:srgbClr val="000000"/>
                </a:solidFill>
                <a:latin typeface="微软雅黑" panose="020B0503020204020204" pitchFamily="34" charset="-122"/>
                <a:ea typeface="微软雅黑" panose="020B0503020204020204" pitchFamily="34" charset="-122"/>
              </a:rPr>
              <a:t>部分。</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在一个或多个检索字段中输入检索词。</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在执行检索时也可以使用如下的选项。</a:t>
            </a:r>
          </a:p>
          <a:p>
            <a:pPr marL="990575" lvl="1" indent="-380990">
              <a:lnSpc>
                <a:spcPct val="150000"/>
              </a:lnSpc>
              <a:buFont typeface="Arial" panose="020B0604020202020204" pitchFamily="34" charset="0"/>
              <a:buChar char="•"/>
            </a:pPr>
            <a:r>
              <a:rPr lang="zh-CN" altLang="en-US" sz="2400" dirty="0">
                <a:solidFill>
                  <a:srgbClr val="000000"/>
                </a:solidFill>
                <a:latin typeface="微软雅黑" panose="020B0503020204020204" pitchFamily="34" charset="-122"/>
                <a:ea typeface="微软雅黑" panose="020B0503020204020204" pitchFamily="34" charset="-122"/>
              </a:rPr>
              <a:t>添加另一字段链接用于向“基本检索”页面添加更多的检索字段。</a:t>
            </a:r>
          </a:p>
          <a:p>
            <a:pPr marL="990575" lvl="1" indent="-380990">
              <a:lnSpc>
                <a:spcPct val="150000"/>
              </a:lnSpc>
              <a:buFont typeface="Arial" panose="020B0604020202020204" pitchFamily="34" charset="0"/>
              <a:buChar char="•"/>
            </a:pPr>
            <a:r>
              <a:rPr lang="zh-CN" altLang="en-US" sz="2400" dirty="0">
                <a:solidFill>
                  <a:srgbClr val="000000"/>
                </a:solidFill>
                <a:latin typeface="微软雅黑" panose="020B0503020204020204" pitchFamily="34" charset="-122"/>
                <a:ea typeface="微软雅黑" panose="020B0503020204020204" pitchFamily="34" charset="-122"/>
              </a:rPr>
              <a:t>重置表单链接用于清除您已输入的任何检索式。</a:t>
            </a:r>
            <a:endParaRPr lang="en-US" altLang="zh-CN" sz="2400" dirty="0">
              <a:solidFill>
                <a:srgbClr val="000000"/>
              </a:solidFill>
              <a:latin typeface="微软雅黑" panose="020B0503020204020204" pitchFamily="34" charset="-122"/>
              <a:ea typeface="微软雅黑" panose="020B0503020204020204" pitchFamily="34" charset="-122"/>
            </a:endParaRPr>
          </a:p>
          <a:p>
            <a:pPr marL="990575" lvl="1" indent="-380990">
              <a:lnSpc>
                <a:spcPct val="150000"/>
              </a:lnSpc>
              <a:buFont typeface="Arial" panose="020B0604020202020204" pitchFamily="34" charset="0"/>
              <a:buChar char="•"/>
            </a:pPr>
            <a:r>
              <a:rPr lang="zh-CN" altLang="en-US" sz="2400" dirty="0">
                <a:solidFill>
                  <a:srgbClr val="000000"/>
                </a:solidFill>
                <a:latin typeface="微软雅黑" panose="020B0503020204020204" pitchFamily="34" charset="-122"/>
                <a:ea typeface="微软雅黑" panose="020B0503020204020204" pitchFamily="34" charset="-122"/>
              </a:rPr>
              <a:t>保存设置选项用于保存您的设置以供将来的检索会话使用。</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单击检索转至“检索结果”页面。</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31</a:t>
            </a:fld>
            <a:endParaRPr lang="en-US" altLang="zh-CN" dirty="0"/>
          </a:p>
        </p:txBody>
      </p:sp>
      <p:sp>
        <p:nvSpPr>
          <p:cNvPr id="5" name="TextBox 4"/>
          <p:cNvSpPr txBox="1"/>
          <p:nvPr/>
        </p:nvSpPr>
        <p:spPr>
          <a:xfrm rot="20821187">
            <a:off x="5734493" y="4200404"/>
            <a:ext cx="3518912"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基本检索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316123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 calcmode="lin" valueType="num">
                                      <p:cBhvr>
                                        <p:cTn id="9" dur="250" fill="hold"/>
                                        <p:tgtEl>
                                          <p:spTgt spid="5"/>
                                        </p:tgtEl>
                                        <p:attrNameLst>
                                          <p:attrName>style.rotation</p:attrName>
                                        </p:attrNameLst>
                                      </p:cBhvr>
                                      <p:tavLst>
                                        <p:tav tm="0">
                                          <p:val>
                                            <p:fltVal val="90"/>
                                          </p:val>
                                        </p:tav>
                                        <p:tav tm="100000">
                                          <p:val>
                                            <p:fltVal val="0"/>
                                          </p:val>
                                        </p:tav>
                                      </p:tavLst>
                                    </p:anim>
                                    <p:animEffect transition="in" filter="fade">
                                      <p:cBhvr>
                                        <p:cTn id="10"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6256"/>
          <a:stretch/>
        </p:blipFill>
        <p:spPr>
          <a:xfrm>
            <a:off x="0" y="787961"/>
            <a:ext cx="12192000" cy="6070040"/>
          </a:xfrm>
          <a:prstGeom prst="rect">
            <a:avLst/>
          </a:prstGeom>
        </p:spPr>
      </p:pic>
      <p:sp>
        <p:nvSpPr>
          <p:cNvPr id="9" name="TextBox 8"/>
          <p:cNvSpPr txBox="1"/>
          <p:nvPr/>
        </p:nvSpPr>
        <p:spPr>
          <a:xfrm>
            <a:off x="0" y="104520"/>
            <a:ext cx="546495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一体化总览研究成果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创建引文报告</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圆角矩形 15"/>
          <p:cNvSpPr/>
          <p:nvPr/>
        </p:nvSpPr>
        <p:spPr>
          <a:xfrm>
            <a:off x="80867" y="2223327"/>
            <a:ext cx="2344965"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3"/>
          <p:cNvSpPr txBox="1"/>
          <p:nvPr/>
        </p:nvSpPr>
        <p:spPr>
          <a:xfrm>
            <a:off x="2610973" y="1683421"/>
            <a:ext cx="2480166"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检索结果：</a:t>
            </a:r>
            <a:r>
              <a:rPr lang="en-US" altLang="zh-CN" sz="2400" b="1" dirty="0">
                <a:solidFill>
                  <a:schemeClr val="bg1"/>
                </a:solidFill>
                <a:latin typeface="微软雅黑" panose="020B0503020204020204" pitchFamily="34" charset="-122"/>
                <a:ea typeface="微软雅黑" panose="020B0503020204020204" pitchFamily="34" charset="-122"/>
              </a:rPr>
              <a:t>2860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圆角矩形 15"/>
          <p:cNvSpPr/>
          <p:nvPr/>
        </p:nvSpPr>
        <p:spPr>
          <a:xfrm>
            <a:off x="10143242" y="3218379"/>
            <a:ext cx="1395167" cy="32610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8294829" y="2337748"/>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创建引文报告</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32</a:t>
            </a:fld>
            <a:endParaRPr lang="en-US" altLang="zh-CN" dirty="0"/>
          </a:p>
        </p:txBody>
      </p:sp>
    </p:spTree>
    <p:extLst>
      <p:ext uri="{BB962C8B-B14F-4D97-AF65-F5344CB8AC3E}">
        <p14:creationId xmlns:p14="http://schemas.microsoft.com/office/powerpoint/2010/main" val="22749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8"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8527"/>
            <a:ext cx="12192000" cy="5163279"/>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TextBox 4"/>
          <p:cNvSpPr txBox="1"/>
          <p:nvPr/>
        </p:nvSpPr>
        <p:spPr>
          <a:xfrm>
            <a:off x="0" y="104520"/>
            <a:ext cx="546495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一体化总览研究成果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创建引文报告</a:t>
            </a:r>
          </a:p>
        </p:txBody>
      </p:sp>
      <p:sp>
        <p:nvSpPr>
          <p:cNvPr id="6" name="TextBox 5"/>
          <p:cNvSpPr txBox="1"/>
          <p:nvPr/>
        </p:nvSpPr>
        <p:spPr>
          <a:xfrm>
            <a:off x="2439920" y="5891810"/>
            <a:ext cx="3799438"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每项平均引用次数：</a:t>
            </a:r>
            <a:r>
              <a:rPr lang="en-US" altLang="zh-CN" sz="2400" b="1" dirty="0">
                <a:solidFill>
                  <a:schemeClr val="bg1"/>
                </a:solidFill>
                <a:latin typeface="微软雅黑" panose="020B0503020204020204" pitchFamily="34" charset="-122"/>
                <a:ea typeface="微软雅黑" panose="020B0503020204020204" pitchFamily="34" charset="-122"/>
              </a:rPr>
              <a:t>20.67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圆角矩形 15"/>
          <p:cNvSpPr/>
          <p:nvPr/>
        </p:nvSpPr>
        <p:spPr>
          <a:xfrm>
            <a:off x="3373964" y="4847250"/>
            <a:ext cx="1659851" cy="724564"/>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圆角矩形 15"/>
          <p:cNvSpPr/>
          <p:nvPr/>
        </p:nvSpPr>
        <p:spPr>
          <a:xfrm>
            <a:off x="6317223" y="4013974"/>
            <a:ext cx="1726984" cy="724564"/>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8"/>
          <p:cNvSpPr txBox="1"/>
          <p:nvPr/>
        </p:nvSpPr>
        <p:spPr>
          <a:xfrm>
            <a:off x="5460469" y="3329966"/>
            <a:ext cx="3373039"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被引频次总计：</a:t>
            </a:r>
            <a:r>
              <a:rPr lang="en-US" altLang="zh-CN" sz="2400" b="1" dirty="0">
                <a:solidFill>
                  <a:schemeClr val="bg1"/>
                </a:solidFill>
                <a:latin typeface="微软雅黑" panose="020B0503020204020204" pitchFamily="34" charset="-122"/>
                <a:ea typeface="微软雅黑" panose="020B0503020204020204" pitchFamily="34" charset="-122"/>
              </a:rPr>
              <a:t>59,126</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33</a:t>
            </a:fld>
            <a:endParaRPr lang="en-US" altLang="zh-CN" dirty="0"/>
          </a:p>
        </p:txBody>
      </p:sp>
    </p:spTree>
    <p:extLst>
      <p:ext uri="{BB962C8B-B14F-4D97-AF65-F5344CB8AC3E}">
        <p14:creationId xmlns:p14="http://schemas.microsoft.com/office/powerpoint/2010/main" val="268400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1728"/>
            <a:ext cx="12192000" cy="5094544"/>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TextBox 4"/>
          <p:cNvSpPr txBox="1"/>
          <p:nvPr/>
        </p:nvSpPr>
        <p:spPr>
          <a:xfrm>
            <a:off x="0" y="104520"/>
            <a:ext cx="546495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一体化总览研究成果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创建引文报告</a:t>
            </a:r>
          </a:p>
        </p:txBody>
      </p:sp>
      <p:sp>
        <p:nvSpPr>
          <p:cNvPr id="10" name="TextBox 9"/>
          <p:cNvSpPr txBox="1"/>
          <p:nvPr/>
        </p:nvSpPr>
        <p:spPr>
          <a:xfrm>
            <a:off x="1941130" y="1190710"/>
            <a:ext cx="3262432"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按年份的被引频次分布</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34</a:t>
            </a:fld>
            <a:endParaRPr lang="en-US" altLang="zh-CN" dirty="0"/>
          </a:p>
        </p:txBody>
      </p:sp>
    </p:spTree>
    <p:extLst>
      <p:ext uri="{BB962C8B-B14F-4D97-AF65-F5344CB8AC3E}">
        <p14:creationId xmlns:p14="http://schemas.microsoft.com/office/powerpoint/2010/main" val="411836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7767"/>
            <a:ext cx="12192000" cy="5242467"/>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TextBox 4"/>
          <p:cNvSpPr txBox="1"/>
          <p:nvPr/>
        </p:nvSpPr>
        <p:spPr>
          <a:xfrm>
            <a:off x="0" y="104520"/>
            <a:ext cx="546495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一体化总览研究成果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创建引文报告</a:t>
            </a:r>
          </a:p>
        </p:txBody>
      </p:sp>
      <p:sp>
        <p:nvSpPr>
          <p:cNvPr id="10" name="TextBox 9"/>
          <p:cNvSpPr txBox="1"/>
          <p:nvPr/>
        </p:nvSpPr>
        <p:spPr>
          <a:xfrm>
            <a:off x="2029113" y="1212496"/>
            <a:ext cx="2339102"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出版物年代分布</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35</a:t>
            </a:fld>
            <a:endParaRPr lang="en-US" altLang="zh-CN" dirty="0"/>
          </a:p>
        </p:txBody>
      </p:sp>
      <p:sp>
        <p:nvSpPr>
          <p:cNvPr id="7" name="TextBox 6"/>
          <p:cNvSpPr txBox="1"/>
          <p:nvPr/>
        </p:nvSpPr>
        <p:spPr>
          <a:xfrm rot="20821187">
            <a:off x="6629214" y="787775"/>
            <a:ext cx="4477508" cy="666786"/>
          </a:xfrm>
          <a:prstGeom prst="rect">
            <a:avLst/>
          </a:prstGeom>
          <a:no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创建引文报告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42400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 calcmode="lin" valueType="num">
                                      <p:cBhvr>
                                        <p:cTn id="14" dur="250" fill="hold"/>
                                        <p:tgtEl>
                                          <p:spTgt spid="7"/>
                                        </p:tgtEl>
                                        <p:attrNameLst>
                                          <p:attrName>style.rotation</p:attrName>
                                        </p:attrNameLst>
                                      </p:cBhvr>
                                      <p:tavLst>
                                        <p:tav tm="0">
                                          <p:val>
                                            <p:fltVal val="90"/>
                                          </p:val>
                                        </p:tav>
                                        <p:tav tm="100000">
                                          <p:val>
                                            <p:fltVal val="0"/>
                                          </p:val>
                                        </p:tav>
                                      </p:tavLst>
                                    </p:anim>
                                    <p:animEffect transition="in" filter="fade">
                                      <p:cBhvr>
                                        <p:cTn id="15"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6256"/>
          <a:stretch/>
        </p:blipFill>
        <p:spPr>
          <a:xfrm>
            <a:off x="0" y="787961"/>
            <a:ext cx="12192000" cy="6070040"/>
          </a:xfrm>
          <a:prstGeom prst="rect">
            <a:avLst/>
          </a:prstGeom>
        </p:spPr>
      </p:pic>
      <p:sp>
        <p:nvSpPr>
          <p:cNvPr id="9" name="TextBox 8"/>
          <p:cNvSpPr txBox="1"/>
          <p:nvPr/>
        </p:nvSpPr>
        <p:spPr>
          <a:xfrm>
            <a:off x="1" y="104520"/>
            <a:ext cx="6080511"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全方位审视当前研究成果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分析检索结果</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圆角矩形 15"/>
          <p:cNvSpPr/>
          <p:nvPr/>
        </p:nvSpPr>
        <p:spPr>
          <a:xfrm>
            <a:off x="80867" y="2223327"/>
            <a:ext cx="2344965"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3"/>
          <p:cNvSpPr txBox="1"/>
          <p:nvPr/>
        </p:nvSpPr>
        <p:spPr>
          <a:xfrm>
            <a:off x="2610973" y="1683421"/>
            <a:ext cx="2480166"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检索结果：</a:t>
            </a:r>
            <a:r>
              <a:rPr lang="en-US" altLang="zh-CN" sz="2400" b="1" dirty="0">
                <a:solidFill>
                  <a:schemeClr val="bg1"/>
                </a:solidFill>
                <a:latin typeface="微软雅黑" panose="020B0503020204020204" pitchFamily="34" charset="-122"/>
                <a:ea typeface="微软雅黑" panose="020B0503020204020204" pitchFamily="34" charset="-122"/>
              </a:rPr>
              <a:t>2860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圆角矩形 15"/>
          <p:cNvSpPr/>
          <p:nvPr/>
        </p:nvSpPr>
        <p:spPr>
          <a:xfrm>
            <a:off x="10143242" y="2892279"/>
            <a:ext cx="1395167" cy="32610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8294829" y="2337748"/>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分析检索结果</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36</a:t>
            </a:fld>
            <a:endParaRPr lang="en-US" altLang="zh-CN" dirty="0"/>
          </a:p>
        </p:txBody>
      </p:sp>
    </p:spTree>
    <p:extLst>
      <p:ext uri="{BB962C8B-B14F-4D97-AF65-F5344CB8AC3E}">
        <p14:creationId xmlns:p14="http://schemas.microsoft.com/office/powerpoint/2010/main" val="320380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8"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7320"/>
            <a:ext cx="12192000" cy="6133491"/>
          </a:xfrm>
          <a:prstGeom prst="rect">
            <a:avLst/>
          </a:prstGeom>
        </p:spPr>
      </p:pic>
      <p:sp>
        <p:nvSpPr>
          <p:cNvPr id="14" name="Rectangle 13"/>
          <p:cNvSpPr/>
          <p:nvPr/>
        </p:nvSpPr>
        <p:spPr>
          <a:xfrm>
            <a:off x="4910662" y="5159255"/>
            <a:ext cx="184731" cy="379656"/>
          </a:xfrm>
          <a:prstGeom prst="rect">
            <a:avLst/>
          </a:prstGeom>
        </p:spPr>
        <p:txBody>
          <a:bodyPr wrap="none">
            <a:spAutoFit/>
          </a:bodyPr>
          <a:lstStyle/>
          <a:p>
            <a:endParaRPr lang="zh-CN" altLang="en-US" sz="1867" dirty="0"/>
          </a:p>
        </p:txBody>
      </p:sp>
      <p:sp>
        <p:nvSpPr>
          <p:cNvPr id="6" name="TextBox 5"/>
          <p:cNvSpPr txBox="1"/>
          <p:nvPr/>
        </p:nvSpPr>
        <p:spPr>
          <a:xfrm>
            <a:off x="0" y="104520"/>
            <a:ext cx="797526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全方位审视当前研究成果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分析检索结果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机构分析</a:t>
            </a:r>
          </a:p>
        </p:txBody>
      </p:sp>
      <p:sp>
        <p:nvSpPr>
          <p:cNvPr id="4" name="TextBox 3"/>
          <p:cNvSpPr txBox="1"/>
          <p:nvPr/>
        </p:nvSpPr>
        <p:spPr>
          <a:xfrm>
            <a:off x="3019999" y="3179555"/>
            <a:ext cx="1378904" cy="379656"/>
          </a:xfrm>
          <a:prstGeom prst="rect">
            <a:avLst/>
          </a:prstGeom>
          <a:noFill/>
        </p:spPr>
        <p:txBody>
          <a:bodyPr wrap="none" rtlCol="0">
            <a:spAutoFit/>
          </a:bodyPr>
          <a:lstStyle/>
          <a:p>
            <a:r>
              <a:rPr lang="zh-CN" altLang="en-US" sz="1867" b="1" dirty="0">
                <a:solidFill>
                  <a:schemeClr val="bg1"/>
                </a:solidFill>
                <a:latin typeface="微软雅黑" panose="020B0503020204020204" pitchFamily="34" charset="-122"/>
                <a:ea typeface="微软雅黑" panose="020B0503020204020204" pitchFamily="34" charset="-122"/>
              </a:rPr>
              <a:t>田纳西大学</a:t>
            </a:r>
          </a:p>
        </p:txBody>
      </p:sp>
      <p:sp>
        <p:nvSpPr>
          <p:cNvPr id="8" name="TextBox 7"/>
          <p:cNvSpPr txBox="1"/>
          <p:nvPr/>
        </p:nvSpPr>
        <p:spPr>
          <a:xfrm>
            <a:off x="5667189" y="4662915"/>
            <a:ext cx="2095445" cy="666977"/>
          </a:xfrm>
          <a:prstGeom prst="rect">
            <a:avLst/>
          </a:prstGeom>
          <a:noFill/>
        </p:spPr>
        <p:txBody>
          <a:bodyPr wrap="none" rtlCol="0">
            <a:spAutoFit/>
          </a:bodyPr>
          <a:lstStyle/>
          <a:p>
            <a:r>
              <a:rPr lang="zh-CN" altLang="en-US" sz="1867" b="1" dirty="0">
                <a:solidFill>
                  <a:schemeClr val="bg1"/>
                </a:solidFill>
                <a:latin typeface="微软雅黑" panose="020B0503020204020204" pitchFamily="34" charset="-122"/>
                <a:ea typeface="微软雅黑" panose="020B0503020204020204" pitchFamily="34" charset="-122"/>
              </a:rPr>
              <a:t>美国能源部</a:t>
            </a:r>
            <a:endParaRPr lang="en-US" altLang="zh-CN" sz="1867" b="1" dirty="0">
              <a:solidFill>
                <a:schemeClr val="bg1"/>
              </a:solidFill>
              <a:latin typeface="微软雅黑" panose="020B0503020204020204" pitchFamily="34" charset="-122"/>
              <a:ea typeface="微软雅黑" panose="020B0503020204020204" pitchFamily="34" charset="-122"/>
            </a:endParaRPr>
          </a:p>
          <a:p>
            <a:r>
              <a:rPr lang="zh-CN" altLang="en-US" sz="1867" b="1" dirty="0">
                <a:solidFill>
                  <a:schemeClr val="bg1"/>
                </a:solidFill>
                <a:latin typeface="微软雅黑" panose="020B0503020204020204" pitchFamily="34" charset="-122"/>
                <a:ea typeface="微软雅黑" panose="020B0503020204020204" pitchFamily="34" charset="-122"/>
              </a:rPr>
              <a:t>橡树岭国家实验室</a:t>
            </a:r>
          </a:p>
        </p:txBody>
      </p:sp>
      <p:sp>
        <p:nvSpPr>
          <p:cNvPr id="9" name="TextBox 8"/>
          <p:cNvSpPr txBox="1"/>
          <p:nvPr/>
        </p:nvSpPr>
        <p:spPr>
          <a:xfrm>
            <a:off x="3020000" y="5320709"/>
            <a:ext cx="1617751" cy="379656"/>
          </a:xfrm>
          <a:prstGeom prst="rect">
            <a:avLst/>
          </a:prstGeom>
          <a:noFill/>
        </p:spPr>
        <p:txBody>
          <a:bodyPr wrap="none" rtlCol="0">
            <a:spAutoFit/>
          </a:bodyPr>
          <a:lstStyle/>
          <a:p>
            <a:r>
              <a:rPr lang="zh-CN" altLang="en-US" sz="1867" b="1" dirty="0">
                <a:solidFill>
                  <a:schemeClr val="bg1"/>
                </a:solidFill>
                <a:latin typeface="微软雅黑" panose="020B0503020204020204" pitchFamily="34" charset="-122"/>
                <a:ea typeface="微软雅黑" panose="020B0503020204020204" pitchFamily="34" charset="-122"/>
              </a:rPr>
              <a:t>北京科技大学</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37</a:t>
            </a:fld>
            <a:endParaRPr lang="en-US" altLang="zh-CN" dirty="0"/>
          </a:p>
        </p:txBody>
      </p:sp>
      <p:sp>
        <p:nvSpPr>
          <p:cNvPr id="11" name="TextBox 10"/>
          <p:cNvSpPr txBox="1"/>
          <p:nvPr/>
        </p:nvSpPr>
        <p:spPr>
          <a:xfrm rot="20821187">
            <a:off x="7313331" y="851959"/>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分析检索结果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
        <p:nvSpPr>
          <p:cNvPr id="13" name="TextBox 12"/>
          <p:cNvSpPr txBox="1"/>
          <p:nvPr/>
        </p:nvSpPr>
        <p:spPr>
          <a:xfrm>
            <a:off x="5675462" y="3179553"/>
            <a:ext cx="1617751" cy="379656"/>
          </a:xfrm>
          <a:prstGeom prst="rect">
            <a:avLst/>
          </a:prstGeom>
          <a:noFill/>
        </p:spPr>
        <p:txBody>
          <a:bodyPr wrap="none" rtlCol="0">
            <a:spAutoFit/>
          </a:bodyPr>
          <a:lstStyle/>
          <a:p>
            <a:r>
              <a:rPr lang="zh-CN" altLang="en-US" sz="1867" b="1" dirty="0">
                <a:solidFill>
                  <a:schemeClr val="bg1"/>
                </a:solidFill>
                <a:latin typeface="微软雅黑" panose="020B0503020204020204" pitchFamily="34" charset="-122"/>
                <a:ea typeface="微软雅黑" panose="020B0503020204020204" pitchFamily="34" charset="-122"/>
              </a:rPr>
              <a:t>台湾清华大学</a:t>
            </a:r>
          </a:p>
        </p:txBody>
      </p:sp>
      <p:sp>
        <p:nvSpPr>
          <p:cNvPr id="15" name="TextBox 14"/>
          <p:cNvSpPr txBox="1"/>
          <p:nvPr/>
        </p:nvSpPr>
        <p:spPr>
          <a:xfrm>
            <a:off x="5675461" y="6154767"/>
            <a:ext cx="1378904" cy="379656"/>
          </a:xfrm>
          <a:prstGeom prst="rect">
            <a:avLst/>
          </a:prstGeom>
          <a:noFill/>
        </p:spPr>
        <p:txBody>
          <a:bodyPr wrap="none" rtlCol="0">
            <a:spAutoFit/>
          </a:bodyPr>
          <a:lstStyle/>
          <a:p>
            <a:r>
              <a:rPr lang="zh-CN" altLang="en-US" sz="1867" b="1" dirty="0">
                <a:solidFill>
                  <a:schemeClr val="bg1"/>
                </a:solidFill>
                <a:latin typeface="微软雅黑" panose="020B0503020204020204" pitchFamily="34" charset="-122"/>
                <a:ea typeface="微软雅黑" panose="020B0503020204020204" pitchFamily="34" charset="-122"/>
              </a:rPr>
              <a:t>中国科学院</a:t>
            </a:r>
          </a:p>
        </p:txBody>
      </p:sp>
    </p:spTree>
    <p:extLst>
      <p:ext uri="{BB962C8B-B14F-4D97-AF65-F5344CB8AC3E}">
        <p14:creationId xmlns:p14="http://schemas.microsoft.com/office/powerpoint/2010/main" val="211428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 calcmode="lin" valueType="num">
                                      <p:cBhvr>
                                        <p:cTn id="9" dur="250" fill="hold"/>
                                        <p:tgtEl>
                                          <p:spTgt spid="11"/>
                                        </p:tgtEl>
                                        <p:attrNameLst>
                                          <p:attrName>style.rotation</p:attrName>
                                        </p:attrNameLst>
                                      </p:cBhvr>
                                      <p:tavLst>
                                        <p:tav tm="0">
                                          <p:val>
                                            <p:fltVal val="90"/>
                                          </p:val>
                                        </p:tav>
                                        <p:tav tm="100000">
                                          <p:val>
                                            <p:fltVal val="0"/>
                                          </p:val>
                                        </p:tav>
                                      </p:tavLst>
                                    </p:anim>
                                    <p:animEffect transition="in" filter="fade">
                                      <p:cBhvr>
                                        <p:cTn id="1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38</a:t>
            </a:fld>
            <a:endParaRPr lang="en-US" altLang="zh-CN" dirty="0">
              <a:solidFill>
                <a:schemeClr val="bg1"/>
              </a:solidFill>
            </a:endParaRPr>
          </a:p>
        </p:txBody>
      </p:sp>
      <p:pic>
        <p:nvPicPr>
          <p:cNvPr id="8" name="Picture 7"/>
          <p:cNvPicPr>
            <a:picLocks noChangeAspect="1"/>
          </p:cNvPicPr>
          <p:nvPr/>
        </p:nvPicPr>
        <p:blipFill>
          <a:blip r:embed="rId2"/>
          <a:stretch>
            <a:fillRect/>
          </a:stretch>
        </p:blipFill>
        <p:spPr>
          <a:xfrm>
            <a:off x="1019149" y="338668"/>
            <a:ext cx="3115972" cy="1804401"/>
          </a:xfrm>
          <a:prstGeom prst="rect">
            <a:avLst/>
          </a:prstGeom>
        </p:spPr>
      </p:pic>
    </p:spTree>
    <p:extLst>
      <p:ext uri="{BB962C8B-B14F-4D97-AF65-F5344CB8AC3E}">
        <p14:creationId xmlns:p14="http://schemas.microsoft.com/office/powerpoint/2010/main" val="392265533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
            <a:ext cx="12195048" cy="6846047"/>
          </a:xfrm>
          <a:solidFill>
            <a:schemeClr val="tx1">
              <a:alpha val="70000"/>
            </a:schemeClr>
          </a:solidFill>
        </p:spPr>
        <p:txBody>
          <a:bodyPr/>
          <a:lstStyle/>
          <a:p>
            <a:pPr algn="ctr">
              <a:lnSpc>
                <a:spcPct val="200000"/>
              </a:lnSpc>
            </a:pPr>
            <a:r>
              <a:rPr lang="zh-CN" altLang="en-US" sz="6400" dirty="0">
                <a:solidFill>
                  <a:schemeClr val="bg1"/>
                </a:solidFill>
              </a:rPr>
              <a:t>初步结论：</a:t>
            </a:r>
            <a:br>
              <a:rPr lang="en-US" altLang="zh-CN" sz="6400" dirty="0">
                <a:solidFill>
                  <a:schemeClr val="bg1"/>
                </a:solidFill>
              </a:rPr>
            </a:br>
            <a:r>
              <a:rPr lang="zh-CN" altLang="en-US" sz="6400" dirty="0">
                <a:solidFill>
                  <a:schemeClr val="bg1"/>
                </a:solidFill>
              </a:rPr>
              <a:t>高熵合金相关研究，靠谱！</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39</a:t>
            </a:fld>
            <a:endParaRPr lang="en-US" altLang="zh-CN" dirty="0">
              <a:solidFill>
                <a:schemeClr val="bg1"/>
              </a:solidFill>
            </a:endParaRPr>
          </a:p>
        </p:txBody>
      </p:sp>
    </p:spTree>
    <p:extLst>
      <p:ext uri="{BB962C8B-B14F-4D97-AF65-F5344CB8AC3E}">
        <p14:creationId xmlns:p14="http://schemas.microsoft.com/office/powerpoint/2010/main" val="239674371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 y="2705089"/>
            <a:ext cx="12191999" cy="2062103"/>
          </a:xfrm>
          <a:prstGeom prst="rect">
            <a:avLst/>
          </a:prstGeom>
          <a:noFill/>
        </p:spPr>
        <p:txBody>
          <a:bodyPr wrap="square" rtlCol="0">
            <a:spAutoFit/>
          </a:bodyPr>
          <a:lstStyle/>
          <a:p>
            <a:pPr algn="ctr"/>
            <a:r>
              <a:rPr lang="en-US" altLang="zh-CN" sz="12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Web of Science</a:t>
            </a:r>
            <a:endParaRPr lang="zh-CN" altLang="en-US" sz="12800" dirty="0">
              <a:solidFill>
                <a:schemeClr val="bg1"/>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6588"/>
          <a:stretch/>
        </p:blipFill>
        <p:spPr>
          <a:xfrm>
            <a:off x="2" y="0"/>
            <a:ext cx="12191999" cy="6858000"/>
          </a:xfrm>
          <a:prstGeom prst="rect">
            <a:avLst/>
          </a:prstGeom>
        </p:spPr>
      </p:pic>
      <p:sp>
        <p:nvSpPr>
          <p:cNvPr id="7" name="矩形 5"/>
          <p:cNvSpPr/>
          <p:nvPr/>
        </p:nvSpPr>
        <p:spPr>
          <a:xfrm>
            <a:off x="1" y="0"/>
            <a:ext cx="12192000" cy="6858000"/>
          </a:xfrm>
          <a:prstGeom prst="rect">
            <a:avLst/>
          </a:prstGeom>
          <a:solidFill>
            <a:schemeClr val="tx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dirty="0"/>
          </a:p>
        </p:txBody>
      </p:sp>
      <p:sp>
        <p:nvSpPr>
          <p:cNvPr id="8" name="文本框 6"/>
          <p:cNvSpPr txBox="1"/>
          <p:nvPr/>
        </p:nvSpPr>
        <p:spPr>
          <a:xfrm>
            <a:off x="1" y="205324"/>
            <a:ext cx="6526146" cy="666786"/>
          </a:xfrm>
          <a:prstGeom prst="rect">
            <a:avLst/>
          </a:prstGeom>
          <a:noFill/>
        </p:spPr>
        <p:txBody>
          <a:bodyPr wrap="none" rtlCol="0">
            <a:spAutoFit/>
          </a:bodyPr>
          <a:lstStyle/>
          <a:p>
            <a:r>
              <a:rPr lang="zh-CN" altLang="en-US" sz="3733" b="1" dirty="0">
                <a:solidFill>
                  <a:srgbClr val="FFFF00"/>
                </a:solidFill>
                <a:latin typeface="微软雅黑" panose="020B0503020204020204" pitchFamily="34" charset="-122"/>
                <a:ea typeface="微软雅黑" panose="020B0503020204020204" pitchFamily="34" charset="-122"/>
              </a:rPr>
              <a:t>约</a:t>
            </a:r>
            <a:r>
              <a:rPr lang="en-US" altLang="zh-CN" sz="3733" b="1" dirty="0">
                <a:solidFill>
                  <a:srgbClr val="FFFF00"/>
                </a:solidFill>
                <a:latin typeface="微软雅黑" panose="020B0503020204020204" pitchFamily="34" charset="-122"/>
                <a:ea typeface="微软雅黑" panose="020B0503020204020204" pitchFamily="34" charset="-122"/>
              </a:rPr>
              <a:t>60</a:t>
            </a:r>
            <a:r>
              <a:rPr lang="zh-CN" altLang="en-US" sz="3733" b="1" dirty="0">
                <a:solidFill>
                  <a:srgbClr val="FFFF00"/>
                </a:solidFill>
                <a:latin typeface="微软雅黑" panose="020B0503020204020204" pitchFamily="34" charset="-122"/>
                <a:ea typeface="微软雅黑" panose="020B0503020204020204" pitchFamily="34" charset="-122"/>
              </a:rPr>
              <a:t>分钟的时间，主要涉及：</a:t>
            </a:r>
            <a:endParaRPr lang="en-US" altLang="zh-CN" sz="3733" b="1" dirty="0">
              <a:solidFill>
                <a:srgbClr val="FFFF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14626" y="976322"/>
            <a:ext cx="11716759" cy="5116722"/>
          </a:xfrm>
          <a:prstGeom prst="rect">
            <a:avLst/>
          </a:prstGeom>
          <a:noFill/>
        </p:spPr>
        <p:txBody>
          <a:bodyPr wrap="square" rtlCol="0">
            <a:spAutoFit/>
          </a:bodyPr>
          <a:lstStyle/>
          <a:p>
            <a:pPr>
              <a:lnSpc>
                <a:spcPct val="180000"/>
              </a:lnSpc>
            </a:pPr>
            <a:r>
              <a:rPr lang="zh-CN" altLang="en-US" sz="3600" b="1" dirty="0">
                <a:solidFill>
                  <a:schemeClr val="bg1"/>
                </a:solidFill>
                <a:latin typeface="微软雅黑" panose="020B0503020204020204" pitchFamily="34" charset="-122"/>
                <a:ea typeface="微软雅黑" panose="020B0503020204020204" pitchFamily="34" charset="-122"/>
              </a:rPr>
              <a:t>☞ 全方位审视研究领域的</a:t>
            </a:r>
            <a:r>
              <a:rPr lang="zh-CN" altLang="en-US" sz="3600" b="1" dirty="0">
                <a:solidFill>
                  <a:srgbClr val="FFFF00"/>
                </a:solidFill>
                <a:latin typeface="微软雅黑" panose="020B0503020204020204" pitchFamily="34" charset="-122"/>
                <a:ea typeface="微软雅黑" panose="020B0503020204020204" pitchFamily="34" charset="-122"/>
              </a:rPr>
              <a:t>科研动态</a:t>
            </a:r>
            <a:r>
              <a:rPr lang="zh-CN" altLang="en-US" sz="3600" b="1" dirty="0">
                <a:solidFill>
                  <a:schemeClr val="bg1"/>
                </a:solidFill>
                <a:latin typeface="微软雅黑" panose="020B0503020204020204" pitchFamily="34" charset="-122"/>
                <a:ea typeface="微软雅黑" panose="020B0503020204020204" pitchFamily="34" charset="-122"/>
              </a:rPr>
              <a:t>，明晰研究的可行性</a:t>
            </a:r>
            <a:endParaRPr lang="en-US" altLang="zh-CN" sz="3600" b="1" dirty="0">
              <a:solidFill>
                <a:schemeClr val="bg1"/>
              </a:solidFill>
              <a:latin typeface="微软雅黑" panose="020B0503020204020204" pitchFamily="34" charset="-122"/>
              <a:ea typeface="微软雅黑" panose="020B0503020204020204" pitchFamily="34" charset="-122"/>
            </a:endParaRPr>
          </a:p>
          <a:p>
            <a:pPr>
              <a:lnSpc>
                <a:spcPct val="180000"/>
              </a:lnSpc>
            </a:pPr>
            <a:r>
              <a:rPr lang="zh-CN" altLang="en-US" sz="3600" b="1" dirty="0">
                <a:solidFill>
                  <a:schemeClr val="bg1"/>
                </a:solidFill>
                <a:latin typeface="微软雅黑" panose="020B0503020204020204" pitchFamily="34" charset="-122"/>
                <a:ea typeface="微软雅黑" panose="020B0503020204020204" pitchFamily="34" charset="-122"/>
              </a:rPr>
              <a:t>☞ 快速获取相关领域的</a:t>
            </a:r>
            <a:r>
              <a:rPr lang="zh-CN" altLang="en-US" sz="3600" b="1" dirty="0">
                <a:solidFill>
                  <a:srgbClr val="FFFF00"/>
                </a:solidFill>
                <a:latin typeface="微软雅黑" panose="020B0503020204020204" pitchFamily="34" charset="-122"/>
                <a:ea typeface="微软雅黑" panose="020B0503020204020204" pitchFamily="34" charset="-122"/>
              </a:rPr>
              <a:t>原创性、经典</a:t>
            </a:r>
            <a:r>
              <a:rPr lang="zh-CN" altLang="en-US" sz="3600" b="1" dirty="0">
                <a:solidFill>
                  <a:schemeClr val="bg1"/>
                </a:solidFill>
                <a:latin typeface="微软雅黑" panose="020B0503020204020204" pitchFamily="34" charset="-122"/>
                <a:ea typeface="微软雅黑" panose="020B0503020204020204" pitchFamily="34" charset="-122"/>
              </a:rPr>
              <a:t>研究成果</a:t>
            </a:r>
            <a:endParaRPr lang="en-US" altLang="zh-CN" sz="3600" b="1" dirty="0">
              <a:solidFill>
                <a:schemeClr val="bg1"/>
              </a:solidFill>
              <a:latin typeface="微软雅黑" panose="020B0503020204020204" pitchFamily="34" charset="-122"/>
              <a:ea typeface="微软雅黑" panose="020B0503020204020204" pitchFamily="34" charset="-122"/>
            </a:endParaRPr>
          </a:p>
          <a:p>
            <a:pPr>
              <a:lnSpc>
                <a:spcPct val="180000"/>
              </a:lnSpc>
            </a:pPr>
            <a:r>
              <a:rPr lang="zh-CN" altLang="en-US" sz="3600" b="1" dirty="0">
                <a:solidFill>
                  <a:schemeClr val="bg1"/>
                </a:solidFill>
                <a:latin typeface="微软雅黑" panose="020B0503020204020204" pitchFamily="34" charset="-122"/>
                <a:ea typeface="微软雅黑" panose="020B0503020204020204" pitchFamily="34" charset="-122"/>
              </a:rPr>
              <a:t>☞ 高效挖掘最新</a:t>
            </a:r>
            <a:r>
              <a:rPr lang="zh-CN" altLang="en-US" sz="3600" b="1" dirty="0">
                <a:solidFill>
                  <a:srgbClr val="FFFF00"/>
                </a:solidFill>
                <a:latin typeface="微软雅黑" panose="020B0503020204020204" pitchFamily="34" charset="-122"/>
                <a:ea typeface="微软雅黑" panose="020B0503020204020204" pitchFamily="34" charset="-122"/>
              </a:rPr>
              <a:t>前沿研究</a:t>
            </a:r>
            <a:r>
              <a:rPr lang="zh-CN" altLang="en-US" sz="3600" b="1" dirty="0">
                <a:solidFill>
                  <a:schemeClr val="bg1"/>
                </a:solidFill>
                <a:latin typeface="微软雅黑" panose="020B0503020204020204" pitchFamily="34" charset="-122"/>
                <a:ea typeface="微软雅黑" panose="020B0503020204020204" pitchFamily="34" charset="-122"/>
              </a:rPr>
              <a:t>，获取新的研究思路</a:t>
            </a:r>
            <a:endParaRPr lang="en-US" altLang="zh-CN" sz="3600" b="1" dirty="0">
              <a:solidFill>
                <a:schemeClr val="bg1"/>
              </a:solidFill>
              <a:latin typeface="微软雅黑" panose="020B0503020204020204" pitchFamily="34" charset="-122"/>
              <a:ea typeface="微软雅黑" panose="020B0503020204020204" pitchFamily="34" charset="-122"/>
            </a:endParaRPr>
          </a:p>
          <a:p>
            <a:pPr>
              <a:lnSpc>
                <a:spcPct val="180000"/>
              </a:lnSpc>
            </a:pPr>
            <a:r>
              <a:rPr lang="zh-CN" altLang="en-US" sz="3600" b="1" dirty="0">
                <a:solidFill>
                  <a:schemeClr val="bg1"/>
                </a:solidFill>
                <a:latin typeface="微软雅黑" panose="020B0503020204020204" pitchFamily="34" charset="-122"/>
                <a:ea typeface="微软雅黑" panose="020B0503020204020204" pitchFamily="34" charset="-122"/>
              </a:rPr>
              <a:t>☞ 多维度挖掘合适的</a:t>
            </a:r>
            <a:r>
              <a:rPr lang="zh-CN" altLang="en-US" sz="3600" b="1" dirty="0">
                <a:solidFill>
                  <a:srgbClr val="FFFF00"/>
                </a:solidFill>
                <a:latin typeface="微软雅黑" panose="020B0503020204020204" pitchFamily="34" charset="-122"/>
                <a:ea typeface="微软雅黑" panose="020B0503020204020204" pitchFamily="34" charset="-122"/>
              </a:rPr>
              <a:t>投稿期刊</a:t>
            </a:r>
            <a:r>
              <a:rPr lang="zh-CN" altLang="en-US" sz="3600" b="1" dirty="0">
                <a:solidFill>
                  <a:schemeClr val="bg1"/>
                </a:solidFill>
                <a:latin typeface="微软雅黑" panose="020B0503020204020204" pitchFamily="34" charset="-122"/>
                <a:ea typeface="微软雅黑" panose="020B0503020204020204" pitchFamily="34" charset="-122"/>
              </a:rPr>
              <a:t>，提升学术影响力</a:t>
            </a:r>
            <a:endParaRPr lang="en-US" altLang="zh-CN" sz="3600" b="1" dirty="0">
              <a:solidFill>
                <a:schemeClr val="bg1"/>
              </a:solidFill>
              <a:latin typeface="微软雅黑" panose="020B0503020204020204" pitchFamily="34" charset="-122"/>
              <a:ea typeface="微软雅黑" panose="020B0503020204020204" pitchFamily="34" charset="-122"/>
            </a:endParaRPr>
          </a:p>
          <a:p>
            <a:pPr>
              <a:lnSpc>
                <a:spcPct val="180000"/>
              </a:lnSpc>
            </a:pPr>
            <a:r>
              <a:rPr lang="zh-CN" altLang="en-US" sz="3600" b="1" dirty="0">
                <a:solidFill>
                  <a:schemeClr val="bg1"/>
                </a:solidFill>
                <a:latin typeface="微软雅黑" panose="020B0503020204020204" pitchFamily="34" charset="-122"/>
                <a:ea typeface="微软雅黑" panose="020B0503020204020204" pitchFamily="34" charset="-122"/>
              </a:rPr>
              <a:t>☞ 科学管理</a:t>
            </a:r>
            <a:r>
              <a:rPr lang="zh-CN" altLang="en-US" sz="3600" b="1" dirty="0">
                <a:solidFill>
                  <a:srgbClr val="FFFF00"/>
                </a:solidFill>
                <a:latin typeface="微软雅黑" panose="020B0503020204020204" pitchFamily="34" charset="-122"/>
                <a:ea typeface="微软雅黑" panose="020B0503020204020204" pitchFamily="34" charset="-122"/>
              </a:rPr>
              <a:t>参考文献</a:t>
            </a:r>
            <a:r>
              <a:rPr lang="zh-CN" altLang="en-US" sz="3600" b="1" dirty="0">
                <a:solidFill>
                  <a:schemeClr val="bg1"/>
                </a:solidFill>
                <a:latin typeface="微软雅黑" panose="020B0503020204020204" pitchFamily="34" charset="-122"/>
                <a:ea typeface="微软雅黑" panose="020B0503020204020204" pitchFamily="34" charset="-122"/>
              </a:rPr>
              <a:t>，提高论文写作效率</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sp>
        <p:nvSpPr>
          <p:cNvPr id="3" name="Slide Number Placeholder 2"/>
          <p:cNvSpPr>
            <a:spLocks noGrp="1"/>
          </p:cNvSpPr>
          <p:nvPr>
            <p:ph type="sldNum" sz="quarter" idx="4"/>
          </p:nvPr>
        </p:nvSpPr>
        <p:spPr bwMode="auto">
          <a:xfrm>
            <a:off x="8436990" y="4769964"/>
            <a:ext cx="625377" cy="287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defTabSz="457200" rtl="0" fontAlgn="base">
              <a:spcBef>
                <a:spcPct val="0"/>
              </a:spcBef>
              <a:spcAft>
                <a:spcPct val="0"/>
              </a:spcAft>
              <a:defRPr sz="1600" b="1" kern="1200">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vl2pPr marL="4572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fld id="{82598BD9-0299-4302-ACC3-992343A4DCDE}" type="slidenum">
              <a:rPr lang="en-US" altLang="zh-CN" smtClean="0"/>
              <a:pPr/>
              <a:t>4</a:t>
            </a:fld>
            <a:endParaRPr lang="en-US" altLang="zh-CN" dirty="0">
              <a:solidFill>
                <a:schemeClr val="bg1"/>
              </a:solidFill>
            </a:endParaRPr>
          </a:p>
        </p:txBody>
      </p:sp>
    </p:spTree>
    <p:extLst>
      <p:ext uri="{BB962C8B-B14F-4D97-AF65-F5344CB8AC3E}">
        <p14:creationId xmlns:p14="http://schemas.microsoft.com/office/powerpoint/2010/main" val="382898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1000"/>
                                        <p:tgtEl>
                                          <p:spTgt spid="9">
                                            <p:txEl>
                                              <p:pRg st="0" end="0"/>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wipe(up)">
                                      <p:cBhvr>
                                        <p:cTn id="19" dur="1000"/>
                                        <p:tgtEl>
                                          <p:spTgt spid="9">
                                            <p:txEl>
                                              <p:pRg st="1" end="1"/>
                                            </p:txEl>
                                          </p:spTgt>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wipe(up)">
                                      <p:cBhvr>
                                        <p:cTn id="23" dur="1000"/>
                                        <p:tgtEl>
                                          <p:spTgt spid="9">
                                            <p:txEl>
                                              <p:pRg st="2" end="2"/>
                                            </p:txEl>
                                          </p:spTgt>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wipe(up)">
                                      <p:cBhvr>
                                        <p:cTn id="27" dur="1000"/>
                                        <p:tgtEl>
                                          <p:spTgt spid="9">
                                            <p:txEl>
                                              <p:pRg st="3" end="3"/>
                                            </p:txEl>
                                          </p:spTgt>
                                        </p:tgtEl>
                                      </p:cBhvr>
                                    </p:animEffect>
                                  </p:childTnLst>
                                </p:cTn>
                              </p:par>
                            </p:childTnLst>
                          </p:cTn>
                        </p:par>
                        <p:par>
                          <p:cTn id="28" fill="hold">
                            <p:stCondLst>
                              <p:cond delay="4500"/>
                            </p:stCondLst>
                            <p:childTnLst>
                              <p:par>
                                <p:cTn id="29" presetID="22" presetClass="entr" presetSubtype="1" fill="hold" grpId="0" nodeType="after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wipe(up)">
                                      <p:cBhvr>
                                        <p:cTn id="31" dur="1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zh-CN" altLang="en-US" sz="6400" dirty="0">
                <a:solidFill>
                  <a:schemeClr val="bg1"/>
                </a:solidFill>
              </a:rPr>
              <a:t>那么问题来了</a:t>
            </a:r>
            <a:br>
              <a:rPr lang="en-US" altLang="zh-CN" sz="6400" dirty="0">
                <a:solidFill>
                  <a:schemeClr val="bg1"/>
                </a:solidFill>
              </a:rPr>
            </a:br>
            <a:r>
              <a:rPr lang="zh-CN" altLang="en-US" sz="6400" dirty="0">
                <a:solidFill>
                  <a:schemeClr val="bg1"/>
                </a:solidFill>
              </a:rPr>
              <a:t>高熵合金相关领域</a:t>
            </a:r>
            <a:br>
              <a:rPr lang="en-US" altLang="zh-CN" sz="6400" dirty="0">
                <a:solidFill>
                  <a:schemeClr val="bg1"/>
                </a:solidFill>
              </a:rPr>
            </a:br>
            <a:r>
              <a:rPr lang="zh-CN" altLang="en-US" sz="6400" dirty="0">
                <a:solidFill>
                  <a:schemeClr val="bg1"/>
                </a:solidFill>
              </a:rPr>
              <a:t>已经做了哪些研究，进展如何？</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40</a:t>
            </a:fld>
            <a:endParaRPr lang="en-US" altLang="zh-CN" dirty="0">
              <a:solidFill>
                <a:schemeClr val="bg1"/>
              </a:solidFill>
            </a:endParaRPr>
          </a:p>
        </p:txBody>
      </p:sp>
    </p:spTree>
    <p:extLst>
      <p:ext uri="{BB962C8B-B14F-4D97-AF65-F5344CB8AC3E}">
        <p14:creationId xmlns:p14="http://schemas.microsoft.com/office/powerpoint/2010/main" val="33659175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br>
              <a:rPr lang="en-US" altLang="zh-CN" sz="6400" dirty="0">
                <a:solidFill>
                  <a:schemeClr val="bg1"/>
                </a:solidFill>
              </a:rPr>
            </a:br>
            <a:r>
              <a:rPr lang="zh-CN" altLang="en-US" sz="6400" dirty="0">
                <a:solidFill>
                  <a:schemeClr val="bg1"/>
                </a:solidFill>
              </a:rPr>
              <a:t>看综述（</a:t>
            </a:r>
            <a:r>
              <a:rPr lang="en-US" altLang="zh-CN" sz="6400" dirty="0">
                <a:solidFill>
                  <a:schemeClr val="bg1"/>
                </a:solidFill>
              </a:rPr>
              <a:t>REVIEW</a:t>
            </a:r>
            <a:r>
              <a:rPr lang="zh-CN" altLang="en-US" sz="6400" dirty="0">
                <a:solidFill>
                  <a:schemeClr val="bg1"/>
                </a:solidFill>
              </a:rPr>
              <a:t>）！</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41</a:t>
            </a:fld>
            <a:endParaRPr lang="en-US" altLang="zh-CN" dirty="0">
              <a:solidFill>
                <a:schemeClr val="bg1"/>
              </a:solidFill>
            </a:endParaRPr>
          </a:p>
        </p:txBody>
      </p:sp>
    </p:spTree>
    <p:extLst>
      <p:ext uri="{BB962C8B-B14F-4D97-AF65-F5344CB8AC3E}">
        <p14:creationId xmlns:p14="http://schemas.microsoft.com/office/powerpoint/2010/main" val="281748252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5345"/>
          <a:stretch/>
        </p:blipFill>
        <p:spPr>
          <a:xfrm>
            <a:off x="10323" y="728913"/>
            <a:ext cx="12192000" cy="6129088"/>
          </a:xfrm>
          <a:prstGeom prst="rect">
            <a:avLst/>
          </a:prstGeom>
        </p:spPr>
      </p:pic>
      <p:sp>
        <p:nvSpPr>
          <p:cNvPr id="9" name="TextBox 8"/>
          <p:cNvSpPr txBox="1"/>
          <p:nvPr/>
        </p:nvSpPr>
        <p:spPr>
          <a:xfrm>
            <a:off x="0" y="104520"/>
            <a:ext cx="638630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探索领域研究进展</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查看综述（</a:t>
            </a:r>
            <a:r>
              <a:rPr lang="en-US" altLang="zh-CN" sz="2400" b="1" dirty="0">
                <a:solidFill>
                  <a:schemeClr val="bg1"/>
                </a:solidFill>
                <a:latin typeface="微软雅黑" panose="020B0503020204020204" pitchFamily="34" charset="-122"/>
                <a:ea typeface="微软雅黑" panose="020B0503020204020204" pitchFamily="34" charset="-122"/>
              </a:rPr>
              <a:t>REVIEW</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10" name="圆角矩形 15"/>
          <p:cNvSpPr/>
          <p:nvPr/>
        </p:nvSpPr>
        <p:spPr>
          <a:xfrm>
            <a:off x="159105" y="4475971"/>
            <a:ext cx="1436015" cy="40340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5030012" y="4781924"/>
            <a:ext cx="2779543"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文献类型</a:t>
            </a:r>
            <a:r>
              <a:rPr lang="en-US" altLang="zh-CN" sz="2400" b="1" dirty="0">
                <a:solidFill>
                  <a:schemeClr val="bg1"/>
                </a:solidFill>
                <a:latin typeface="微软雅黑" panose="020B0503020204020204" pitchFamily="34" charset="-122"/>
                <a:ea typeface="微软雅黑" panose="020B0503020204020204" pitchFamily="34" charset="-122"/>
              </a:rPr>
              <a:t>-REVIEW</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42</a:t>
            </a:fld>
            <a:endParaRPr lang="en-US" altLang="zh-CN"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6137" y="4196172"/>
            <a:ext cx="2649776" cy="2148241"/>
          </a:xfrm>
          <a:prstGeom prst="rect">
            <a:avLst/>
          </a:prstGeom>
          <a:ln>
            <a:noFill/>
          </a:ln>
          <a:effectLst>
            <a:outerShdw blurRad="292100" dist="139700" dir="2700000" algn="tl" rotWithShape="0">
              <a:srgbClr val="333333">
                <a:alpha val="65000"/>
              </a:srgbClr>
            </a:outerShdw>
          </a:effectLst>
        </p:spPr>
      </p:pic>
      <p:sp>
        <p:nvSpPr>
          <p:cNvPr id="13" name="圆角矩形 15"/>
          <p:cNvSpPr/>
          <p:nvPr/>
        </p:nvSpPr>
        <p:spPr>
          <a:xfrm>
            <a:off x="2028545" y="5073498"/>
            <a:ext cx="1202335" cy="246221"/>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3720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5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7339"/>
          <a:stretch/>
        </p:blipFill>
        <p:spPr>
          <a:xfrm>
            <a:off x="10323" y="723255"/>
            <a:ext cx="12192000" cy="6134745"/>
          </a:xfrm>
          <a:prstGeom prst="rect">
            <a:avLst/>
          </a:prstGeom>
        </p:spPr>
      </p:pic>
      <p:sp>
        <p:nvSpPr>
          <p:cNvPr id="9" name="TextBox 8"/>
          <p:cNvSpPr txBox="1"/>
          <p:nvPr/>
        </p:nvSpPr>
        <p:spPr>
          <a:xfrm>
            <a:off x="0" y="104520"/>
            <a:ext cx="638630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探索领域研究进展</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查看综述（</a:t>
            </a:r>
            <a:r>
              <a:rPr lang="en-US" altLang="zh-CN" sz="2400" b="1" dirty="0">
                <a:solidFill>
                  <a:schemeClr val="bg1"/>
                </a:solidFill>
                <a:latin typeface="微软雅黑" panose="020B0503020204020204" pitchFamily="34" charset="-122"/>
                <a:ea typeface="微软雅黑" panose="020B0503020204020204" pitchFamily="34" charset="-122"/>
              </a:rPr>
              <a:t>REVIEW</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10" name="圆角矩形 15"/>
          <p:cNvSpPr/>
          <p:nvPr/>
        </p:nvSpPr>
        <p:spPr>
          <a:xfrm>
            <a:off x="159104" y="2159491"/>
            <a:ext cx="1811936" cy="522749"/>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2286811" y="1622972"/>
            <a:ext cx="2101857"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检索结果：</a:t>
            </a:r>
            <a:r>
              <a:rPr lang="en-US" altLang="zh-CN" sz="2400" b="1" dirty="0">
                <a:solidFill>
                  <a:schemeClr val="bg1"/>
                </a:solidFill>
                <a:latin typeface="微软雅黑" panose="020B0503020204020204" pitchFamily="34" charset="-122"/>
                <a:ea typeface="微软雅黑" panose="020B0503020204020204" pitchFamily="34" charset="-122"/>
              </a:rPr>
              <a:t>98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43</a:t>
            </a:fld>
            <a:endParaRPr lang="en-US" altLang="zh-CN" dirty="0"/>
          </a:p>
        </p:txBody>
      </p:sp>
      <p:sp>
        <p:nvSpPr>
          <p:cNvPr id="11" name="TextBox 10"/>
          <p:cNvSpPr txBox="1"/>
          <p:nvPr/>
        </p:nvSpPr>
        <p:spPr>
          <a:xfrm rot="20821187">
            <a:off x="6760845" y="3731647"/>
            <a:ext cx="3518912"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查看综述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80171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50" fill="hold"/>
                                        <p:tgtEl>
                                          <p:spTgt spid="11"/>
                                        </p:tgtEl>
                                        <p:attrNameLst>
                                          <p:attrName>ppt_w</p:attrName>
                                        </p:attrNameLst>
                                      </p:cBhvr>
                                      <p:tavLst>
                                        <p:tav tm="0">
                                          <p:val>
                                            <p:fltVal val="0"/>
                                          </p:val>
                                        </p:tav>
                                        <p:tav tm="100000">
                                          <p:val>
                                            <p:strVal val="#ppt_w"/>
                                          </p:val>
                                        </p:tav>
                                      </p:tavLst>
                                    </p:anim>
                                    <p:anim calcmode="lin" valueType="num">
                                      <p:cBhvr>
                                        <p:cTn id="16" dur="250" fill="hold"/>
                                        <p:tgtEl>
                                          <p:spTgt spid="11"/>
                                        </p:tgtEl>
                                        <p:attrNameLst>
                                          <p:attrName>ppt_h</p:attrName>
                                        </p:attrNameLst>
                                      </p:cBhvr>
                                      <p:tavLst>
                                        <p:tav tm="0">
                                          <p:val>
                                            <p:fltVal val="0"/>
                                          </p:val>
                                        </p:tav>
                                        <p:tav tm="100000">
                                          <p:val>
                                            <p:strVal val="#ppt_h"/>
                                          </p:val>
                                        </p:tav>
                                      </p:tavLst>
                                    </p:anim>
                                    <p:anim calcmode="lin" valueType="num">
                                      <p:cBhvr>
                                        <p:cTn id="17" dur="250" fill="hold"/>
                                        <p:tgtEl>
                                          <p:spTgt spid="11"/>
                                        </p:tgtEl>
                                        <p:attrNameLst>
                                          <p:attrName>style.rotation</p:attrName>
                                        </p:attrNameLst>
                                      </p:cBhvr>
                                      <p:tavLst>
                                        <p:tav tm="0">
                                          <p:val>
                                            <p:fltVal val="90"/>
                                          </p:val>
                                        </p:tav>
                                        <p:tav tm="100000">
                                          <p:val>
                                            <p:fltVal val="0"/>
                                          </p:val>
                                        </p:tav>
                                      </p:tavLst>
                                    </p:anim>
                                    <p:animEffect transition="in" filter="fade">
                                      <p:cBhvr>
                                        <p:cTn id="18"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44</a:t>
            </a:fld>
            <a:endParaRPr lang="en-US" altLang="zh-CN" dirty="0">
              <a:solidFill>
                <a:schemeClr val="bg1"/>
              </a:solidFill>
            </a:endParaRPr>
          </a:p>
        </p:txBody>
      </p:sp>
      <p:pic>
        <p:nvPicPr>
          <p:cNvPr id="3" name="Picture 2"/>
          <p:cNvPicPr>
            <a:picLocks noChangeAspect="1"/>
          </p:cNvPicPr>
          <p:nvPr/>
        </p:nvPicPr>
        <p:blipFill>
          <a:blip r:embed="rId2"/>
          <a:stretch>
            <a:fillRect/>
          </a:stretch>
        </p:blipFill>
        <p:spPr>
          <a:xfrm>
            <a:off x="1078112" y="314961"/>
            <a:ext cx="5454769" cy="1797844"/>
          </a:xfrm>
          <a:prstGeom prst="rect">
            <a:avLst/>
          </a:prstGeom>
        </p:spPr>
      </p:pic>
    </p:spTree>
    <p:extLst>
      <p:ext uri="{BB962C8B-B14F-4D97-AF65-F5344CB8AC3E}">
        <p14:creationId xmlns:p14="http://schemas.microsoft.com/office/powerpoint/2010/main" val="216479153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150000"/>
              </a:lnSpc>
            </a:pPr>
            <a:br>
              <a:rPr lang="en-US" altLang="zh-CN" sz="6400" dirty="0">
                <a:solidFill>
                  <a:schemeClr val="bg1"/>
                </a:solidFill>
              </a:rPr>
            </a:br>
            <a:r>
              <a:rPr lang="zh-CN" altLang="en-US" sz="6400" dirty="0">
                <a:solidFill>
                  <a:schemeClr val="bg1"/>
                </a:solidFill>
              </a:rPr>
              <a:t>初步了解研究进展后，</a:t>
            </a:r>
            <a:br>
              <a:rPr lang="en-US" altLang="zh-CN" sz="6400" dirty="0">
                <a:solidFill>
                  <a:schemeClr val="bg1"/>
                </a:solidFill>
              </a:rPr>
            </a:br>
            <a:r>
              <a:rPr lang="zh-CN" altLang="en-US" sz="6400" dirty="0">
                <a:solidFill>
                  <a:schemeClr val="bg1"/>
                </a:solidFill>
              </a:rPr>
              <a:t>如何选择自己感兴趣的方向</a:t>
            </a:r>
            <a:br>
              <a:rPr lang="en-US" altLang="zh-CN" sz="6400" dirty="0">
                <a:solidFill>
                  <a:schemeClr val="bg1"/>
                </a:solidFill>
              </a:rPr>
            </a:br>
            <a:r>
              <a:rPr lang="zh-CN" altLang="en-US" sz="6400" dirty="0">
                <a:solidFill>
                  <a:schemeClr val="bg1"/>
                </a:solidFill>
              </a:rPr>
              <a:t>进行研究？</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45</a:t>
            </a:fld>
            <a:endParaRPr lang="en-US" altLang="zh-CN" dirty="0">
              <a:solidFill>
                <a:schemeClr val="bg1"/>
              </a:solidFill>
            </a:endParaRPr>
          </a:p>
        </p:txBody>
      </p:sp>
    </p:spTree>
    <p:extLst>
      <p:ext uri="{BB962C8B-B14F-4D97-AF65-F5344CB8AC3E}">
        <p14:creationId xmlns:p14="http://schemas.microsoft.com/office/powerpoint/2010/main" val="406252656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5592"/>
          <a:stretch/>
        </p:blipFill>
        <p:spPr>
          <a:xfrm>
            <a:off x="0" y="744913"/>
            <a:ext cx="12192000" cy="6113087"/>
          </a:xfrm>
          <a:prstGeom prst="rect">
            <a:avLst/>
          </a:prstGeom>
        </p:spPr>
      </p:pic>
      <p:sp>
        <p:nvSpPr>
          <p:cNvPr id="9" name="TextBox 8"/>
          <p:cNvSpPr txBox="1"/>
          <p:nvPr/>
        </p:nvSpPr>
        <p:spPr>
          <a:xfrm>
            <a:off x="1" y="104520"/>
            <a:ext cx="7522187"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探索感兴趣的研究方向</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a:t>
            </a:r>
            <a:r>
              <a:rPr lang="en-US" altLang="zh-CN" sz="2400" b="1" dirty="0">
                <a:solidFill>
                  <a:schemeClr val="bg1"/>
                </a:solidFill>
                <a:latin typeface="微软雅黑" panose="020B0503020204020204" pitchFamily="34" charset="-122"/>
                <a:ea typeface="微软雅黑" panose="020B0503020204020204" pitchFamily="34" charset="-122"/>
              </a:rPr>
              <a:t>Web of Science</a:t>
            </a:r>
            <a:r>
              <a:rPr lang="zh-CN" altLang="en-US" sz="2400" b="1" dirty="0">
                <a:solidFill>
                  <a:schemeClr val="bg1"/>
                </a:solidFill>
                <a:latin typeface="微软雅黑" panose="020B0503020204020204" pitchFamily="34" charset="-122"/>
                <a:ea typeface="微软雅黑" panose="020B0503020204020204" pitchFamily="34" charset="-122"/>
              </a:rPr>
              <a:t>类别</a:t>
            </a:r>
          </a:p>
        </p:txBody>
      </p:sp>
      <p:sp>
        <p:nvSpPr>
          <p:cNvPr id="10" name="圆角矩形 15"/>
          <p:cNvSpPr/>
          <p:nvPr/>
        </p:nvSpPr>
        <p:spPr>
          <a:xfrm>
            <a:off x="159105" y="4475971"/>
            <a:ext cx="1436015" cy="40340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4646931" y="3863448"/>
            <a:ext cx="5292411"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Web of Science</a:t>
            </a:r>
            <a:r>
              <a:rPr lang="zh-CN" altLang="en-US" sz="2400" b="1" dirty="0">
                <a:solidFill>
                  <a:schemeClr val="bg1"/>
                </a:solidFill>
                <a:latin typeface="微软雅黑" panose="020B0503020204020204" pitchFamily="34" charset="-122"/>
                <a:ea typeface="微软雅黑" panose="020B0503020204020204" pitchFamily="34" charset="-122"/>
              </a:rPr>
              <a:t>类别</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更多选项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分类</a:t>
            </a: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46</a:t>
            </a:fld>
            <a:endParaRPr lang="en-US" altLang="zh-CN"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7151" y="4185322"/>
            <a:ext cx="2227748" cy="2178087"/>
          </a:xfrm>
          <a:prstGeom prst="rect">
            <a:avLst/>
          </a:prstGeom>
          <a:ln>
            <a:noFill/>
          </a:ln>
          <a:effectLst>
            <a:outerShdw blurRad="292100" dist="139700" dir="2700000" algn="tl" rotWithShape="0">
              <a:srgbClr val="333333">
                <a:alpha val="65000"/>
              </a:srgbClr>
            </a:outerShdw>
          </a:effectLst>
        </p:spPr>
      </p:pic>
      <p:sp>
        <p:nvSpPr>
          <p:cNvPr id="13" name="圆角矩形 15"/>
          <p:cNvSpPr/>
          <p:nvPr/>
        </p:nvSpPr>
        <p:spPr>
          <a:xfrm>
            <a:off x="2091408" y="5871424"/>
            <a:ext cx="1060096" cy="246221"/>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10658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11700"/>
          <a:stretch/>
        </p:blipFill>
        <p:spPr>
          <a:xfrm>
            <a:off x="0" y="733909"/>
            <a:ext cx="12212304" cy="6124091"/>
          </a:xfrm>
          <a:prstGeom prst="rect">
            <a:avLst/>
          </a:prstGeom>
        </p:spPr>
      </p:pic>
      <p:sp>
        <p:nvSpPr>
          <p:cNvPr id="9" name="TextBox 8"/>
          <p:cNvSpPr txBox="1"/>
          <p:nvPr/>
        </p:nvSpPr>
        <p:spPr>
          <a:xfrm>
            <a:off x="1" y="104520"/>
            <a:ext cx="7522187"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探索感兴趣的研究方向</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a:t>
            </a:r>
            <a:r>
              <a:rPr lang="en-US" altLang="zh-CN" sz="2400" b="1" dirty="0">
                <a:solidFill>
                  <a:schemeClr val="bg1"/>
                </a:solidFill>
                <a:latin typeface="微软雅黑" panose="020B0503020204020204" pitchFamily="34" charset="-122"/>
                <a:ea typeface="微软雅黑" panose="020B0503020204020204" pitchFamily="34" charset="-122"/>
              </a:rPr>
              <a:t>Web of Science</a:t>
            </a:r>
            <a:r>
              <a:rPr lang="zh-CN" altLang="en-US" sz="2400" b="1" dirty="0">
                <a:solidFill>
                  <a:schemeClr val="bg1"/>
                </a:solidFill>
                <a:latin typeface="微软雅黑" panose="020B0503020204020204" pitchFamily="34" charset="-122"/>
                <a:ea typeface="微软雅黑" panose="020B0503020204020204" pitchFamily="34" charset="-122"/>
              </a:rPr>
              <a:t>类别</a:t>
            </a:r>
          </a:p>
        </p:txBody>
      </p:sp>
      <p:sp>
        <p:nvSpPr>
          <p:cNvPr id="10" name="圆角矩形 15"/>
          <p:cNvSpPr/>
          <p:nvPr/>
        </p:nvSpPr>
        <p:spPr>
          <a:xfrm>
            <a:off x="2752508" y="2909470"/>
            <a:ext cx="2523136" cy="289724"/>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2648304" y="4725298"/>
            <a:ext cx="9064352"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Step1</a:t>
            </a:r>
            <a:r>
              <a:rPr lang="zh-CN" altLang="en-US" sz="2400" b="1" dirty="0">
                <a:solidFill>
                  <a:schemeClr val="bg1"/>
                </a:solidFill>
                <a:latin typeface="微软雅黑" panose="020B0503020204020204" pitchFamily="34" charset="-122"/>
                <a:ea typeface="微软雅黑" panose="020B0503020204020204" pitchFamily="34" charset="-122"/>
              </a:rPr>
              <a:t>：选择“</a:t>
            </a:r>
            <a:r>
              <a:rPr lang="en-US" altLang="zh-CN" sz="2400" b="1" dirty="0">
                <a:solidFill>
                  <a:schemeClr val="bg1"/>
                </a:solidFill>
                <a:latin typeface="微软雅黑" panose="020B0503020204020204" pitchFamily="34" charset="-122"/>
                <a:ea typeface="微软雅黑" panose="020B0503020204020204" pitchFamily="34" charset="-122"/>
              </a:rPr>
              <a:t>MATERIALS SCIENCE MULTIDISCIPLINARY</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47</a:t>
            </a:fld>
            <a:endParaRPr lang="en-US" altLang="zh-CN" dirty="0"/>
          </a:p>
        </p:txBody>
      </p:sp>
      <p:sp>
        <p:nvSpPr>
          <p:cNvPr id="11" name="圆角矩形 15"/>
          <p:cNvSpPr/>
          <p:nvPr/>
        </p:nvSpPr>
        <p:spPr>
          <a:xfrm>
            <a:off x="4094479" y="2150880"/>
            <a:ext cx="612580" cy="38252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Box 13"/>
          <p:cNvSpPr txBox="1"/>
          <p:nvPr/>
        </p:nvSpPr>
        <p:spPr>
          <a:xfrm>
            <a:off x="4991539" y="1459334"/>
            <a:ext cx="3075501"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Step2</a:t>
            </a:r>
            <a:r>
              <a:rPr lang="zh-CN" altLang="en-US" sz="2400" b="1" dirty="0">
                <a:solidFill>
                  <a:schemeClr val="bg1"/>
                </a:solidFill>
                <a:latin typeface="微软雅黑" panose="020B0503020204020204" pitchFamily="34" charset="-122"/>
                <a:ea typeface="微软雅黑" panose="020B0503020204020204" pitchFamily="34" charset="-122"/>
              </a:rPr>
              <a:t>：选择“精炼”</a:t>
            </a:r>
          </a:p>
        </p:txBody>
      </p:sp>
    </p:spTree>
    <p:extLst>
      <p:ext uri="{BB962C8B-B14F-4D97-AF65-F5344CB8AC3E}">
        <p14:creationId xmlns:p14="http://schemas.microsoft.com/office/powerpoint/2010/main" val="319474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1" grpId="0" animBg="1"/>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3603"/>
          <a:stretch/>
        </p:blipFill>
        <p:spPr>
          <a:xfrm>
            <a:off x="7547" y="736931"/>
            <a:ext cx="12192000" cy="6121069"/>
          </a:xfrm>
          <a:prstGeom prst="rect">
            <a:avLst/>
          </a:prstGeom>
        </p:spPr>
      </p:pic>
      <p:sp>
        <p:nvSpPr>
          <p:cNvPr id="9" name="TextBox 8"/>
          <p:cNvSpPr txBox="1"/>
          <p:nvPr/>
        </p:nvSpPr>
        <p:spPr>
          <a:xfrm>
            <a:off x="1" y="104520"/>
            <a:ext cx="7522187"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探索感兴趣的研究方向</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a:t>
            </a:r>
            <a:r>
              <a:rPr lang="en-US" altLang="zh-CN" sz="2400" b="1" dirty="0">
                <a:solidFill>
                  <a:schemeClr val="bg1"/>
                </a:solidFill>
                <a:latin typeface="微软雅黑" panose="020B0503020204020204" pitchFamily="34" charset="-122"/>
                <a:ea typeface="微软雅黑" panose="020B0503020204020204" pitchFamily="34" charset="-122"/>
              </a:rPr>
              <a:t>Web of Science</a:t>
            </a:r>
            <a:r>
              <a:rPr lang="zh-CN" altLang="en-US" sz="2400" b="1" dirty="0">
                <a:solidFill>
                  <a:schemeClr val="bg1"/>
                </a:solidFill>
                <a:latin typeface="微软雅黑" panose="020B0503020204020204" pitchFamily="34" charset="-122"/>
                <a:ea typeface="微软雅黑" panose="020B0503020204020204" pitchFamily="34" charset="-122"/>
              </a:rPr>
              <a:t>类别</a:t>
            </a:r>
          </a:p>
        </p:txBody>
      </p:sp>
      <p:sp>
        <p:nvSpPr>
          <p:cNvPr id="10" name="圆角矩形 15"/>
          <p:cNvSpPr/>
          <p:nvPr/>
        </p:nvSpPr>
        <p:spPr>
          <a:xfrm>
            <a:off x="240384" y="2186107"/>
            <a:ext cx="1761136" cy="506293"/>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2335627" y="1655755"/>
            <a:ext cx="2642773"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检索结果：</a:t>
            </a:r>
            <a:r>
              <a:rPr lang="en-US" altLang="zh-CN" sz="2400" b="1" dirty="0">
                <a:solidFill>
                  <a:schemeClr val="bg1"/>
                </a:solidFill>
                <a:latin typeface="微软雅黑" panose="020B0503020204020204" pitchFamily="34" charset="-122"/>
                <a:ea typeface="微软雅黑" panose="020B0503020204020204" pitchFamily="34" charset="-122"/>
              </a:rPr>
              <a:t>2190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48</a:t>
            </a:fld>
            <a:endParaRPr lang="en-US" altLang="zh-CN" dirty="0"/>
          </a:p>
        </p:txBody>
      </p:sp>
      <p:sp>
        <p:nvSpPr>
          <p:cNvPr id="15" name="TextBox 14"/>
          <p:cNvSpPr txBox="1"/>
          <p:nvPr/>
        </p:nvSpPr>
        <p:spPr>
          <a:xfrm rot="20821187">
            <a:off x="4455603" y="3260480"/>
            <a:ext cx="7195560"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Web of Science</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类别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87287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250" fill="hold"/>
                                        <p:tgtEl>
                                          <p:spTgt spid="15"/>
                                        </p:tgtEl>
                                        <p:attrNameLst>
                                          <p:attrName>ppt_w</p:attrName>
                                        </p:attrNameLst>
                                      </p:cBhvr>
                                      <p:tavLst>
                                        <p:tav tm="0">
                                          <p:val>
                                            <p:fltVal val="0"/>
                                          </p:val>
                                        </p:tav>
                                        <p:tav tm="100000">
                                          <p:val>
                                            <p:strVal val="#ppt_w"/>
                                          </p:val>
                                        </p:tav>
                                      </p:tavLst>
                                    </p:anim>
                                    <p:anim calcmode="lin" valueType="num">
                                      <p:cBhvr>
                                        <p:cTn id="16" dur="250" fill="hold"/>
                                        <p:tgtEl>
                                          <p:spTgt spid="15"/>
                                        </p:tgtEl>
                                        <p:attrNameLst>
                                          <p:attrName>ppt_h</p:attrName>
                                        </p:attrNameLst>
                                      </p:cBhvr>
                                      <p:tavLst>
                                        <p:tav tm="0">
                                          <p:val>
                                            <p:fltVal val="0"/>
                                          </p:val>
                                        </p:tav>
                                        <p:tav tm="100000">
                                          <p:val>
                                            <p:strVal val="#ppt_h"/>
                                          </p:val>
                                        </p:tav>
                                      </p:tavLst>
                                    </p:anim>
                                    <p:anim calcmode="lin" valueType="num">
                                      <p:cBhvr>
                                        <p:cTn id="17" dur="250" fill="hold"/>
                                        <p:tgtEl>
                                          <p:spTgt spid="15"/>
                                        </p:tgtEl>
                                        <p:attrNameLst>
                                          <p:attrName>style.rotation</p:attrName>
                                        </p:attrNameLst>
                                      </p:cBhvr>
                                      <p:tavLst>
                                        <p:tav tm="0">
                                          <p:val>
                                            <p:fltVal val="90"/>
                                          </p:val>
                                        </p:tav>
                                        <p:tav tm="100000">
                                          <p:val>
                                            <p:fltVal val="0"/>
                                          </p:val>
                                        </p:tav>
                                      </p:tavLst>
                                    </p:anim>
                                    <p:animEffect transition="in" filter="fade">
                                      <p:cBhvr>
                                        <p:cTn id="18"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9" descr="http://www.channelweb.co.uk/IMG/576/129576/paper-mountain-original-370x229.jpg?1417081108"/>
          <p:cNvPicPr>
            <a:picLocks noChangeAspect="1" noChangeArrowheads="1"/>
          </p:cNvPicPr>
          <p:nvPr/>
        </p:nvPicPr>
        <p:blipFill>
          <a:blip r:embed="rId3" cstate="print"/>
          <a:srcRect/>
          <a:stretch>
            <a:fillRect/>
          </a:stretch>
        </p:blipFill>
        <p:spPr bwMode="auto">
          <a:xfrm>
            <a:off x="9094005" y="4930504"/>
            <a:ext cx="3114219" cy="1927497"/>
          </a:xfrm>
          <a:prstGeom prst="rect">
            <a:avLst/>
          </a:prstGeom>
          <a:noFill/>
          <a:ln w="9525">
            <a:noFill/>
            <a:miter lim="800000"/>
            <a:headEnd/>
            <a:tailEnd/>
          </a:ln>
        </p:spPr>
      </p:pic>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49</a:t>
            </a:fld>
            <a:endParaRPr lang="en-US" altLang="zh-CN" dirty="0">
              <a:solidFill>
                <a:schemeClr val="bg1"/>
              </a:solidFill>
            </a:endParaRPr>
          </a:p>
        </p:txBody>
      </p:sp>
      <p:pic>
        <p:nvPicPr>
          <p:cNvPr id="11" name="Picture 5" descr="C:\Documents and Settings\IISC\My Documents\My Pictures\Microsoft Clip Organizer\j0399350.jpg"/>
          <p:cNvPicPr>
            <a:picLocks noChangeAspect="1" noChangeArrowheads="1"/>
          </p:cNvPicPr>
          <p:nvPr/>
        </p:nvPicPr>
        <p:blipFill>
          <a:blip r:embed="rId4" cstate="print"/>
          <a:srcRect/>
          <a:stretch>
            <a:fillRect/>
          </a:stretch>
        </p:blipFill>
        <p:spPr bwMode="auto">
          <a:xfrm>
            <a:off x="1" y="0"/>
            <a:ext cx="9094004" cy="6858000"/>
          </a:xfrm>
          <a:prstGeom prst="rect">
            <a:avLst/>
          </a:prstGeom>
          <a:noFill/>
          <a:ln w="9525">
            <a:noFill/>
            <a:miter lim="800000"/>
            <a:headEnd/>
            <a:tailEnd/>
          </a:ln>
        </p:spPr>
      </p:pic>
      <p:pic>
        <p:nvPicPr>
          <p:cNvPr id="13" name="Picture 7" descr="C:\Users\U6025425\Desktop\Endnote\file-pile-resized-600.jpg"/>
          <p:cNvPicPr>
            <a:picLocks noChangeAspect="1" noChangeArrowheads="1"/>
          </p:cNvPicPr>
          <p:nvPr/>
        </p:nvPicPr>
        <p:blipFill>
          <a:blip r:embed="rId5" cstate="print"/>
          <a:srcRect/>
          <a:stretch>
            <a:fillRect/>
          </a:stretch>
        </p:blipFill>
        <p:spPr bwMode="auto">
          <a:xfrm>
            <a:off x="9094005" y="0"/>
            <a:ext cx="3114220" cy="2064699"/>
          </a:xfrm>
          <a:prstGeom prst="rect">
            <a:avLst/>
          </a:prstGeom>
          <a:noFill/>
          <a:ln w="9525">
            <a:noFill/>
            <a:miter lim="800000"/>
            <a:headEnd/>
            <a:tailEnd/>
          </a:ln>
        </p:spPr>
      </p:pic>
      <p:pic>
        <p:nvPicPr>
          <p:cNvPr id="15" name="Picture 6" descr="C:\Users\U6025425\Desktop\Endnote\reducethepapermountain_c794.jpg"/>
          <p:cNvPicPr>
            <a:picLocks noChangeAspect="1" noChangeArrowheads="1"/>
          </p:cNvPicPr>
          <p:nvPr/>
        </p:nvPicPr>
        <p:blipFill rotWithShape="1">
          <a:blip r:embed="rId6" cstate="print"/>
          <a:srcRect t="6795" b="23633"/>
          <a:stretch/>
        </p:blipFill>
        <p:spPr bwMode="auto">
          <a:xfrm>
            <a:off x="9108181" y="2071065"/>
            <a:ext cx="3083819" cy="2859439"/>
          </a:xfrm>
          <a:prstGeom prst="rect">
            <a:avLst/>
          </a:prstGeom>
          <a:noFill/>
          <a:ln w="9525">
            <a:noFill/>
            <a:miter lim="800000"/>
            <a:headEnd/>
            <a:tailEnd/>
          </a:ln>
        </p:spPr>
      </p:pic>
    </p:spTree>
    <p:extLst>
      <p:ext uri="{BB962C8B-B14F-4D97-AF65-F5344CB8AC3E}">
        <p14:creationId xmlns:p14="http://schemas.microsoft.com/office/powerpoint/2010/main" val="2956929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98442"/>
            <a:ext cx="12192000" cy="3906175"/>
          </a:xfrm>
          <a:prstGeom prst="rect">
            <a:avLst/>
          </a:prstGeom>
        </p:spPr>
      </p:pic>
      <p:sp>
        <p:nvSpPr>
          <p:cNvPr id="6" name="矩形 5"/>
          <p:cNvSpPr/>
          <p:nvPr/>
        </p:nvSpPr>
        <p:spPr>
          <a:xfrm>
            <a:off x="2" y="616288"/>
            <a:ext cx="12191999" cy="748988"/>
          </a:xfrm>
          <a:prstGeom prst="rect">
            <a:avLst/>
          </a:prstGeom>
        </p:spPr>
        <p:txBody>
          <a:bodyPr wrap="square">
            <a:spAutoFit/>
          </a:bodyPr>
          <a:lstStyle/>
          <a:p>
            <a:pPr algn="ctr"/>
            <a:r>
              <a:rPr lang="en-US" altLang="zh-CN" sz="4267" b="1" dirty="0">
                <a:latin typeface="微软雅黑" panose="020B0503020204020204" pitchFamily="34" charset="-122"/>
                <a:ea typeface="微软雅黑" panose="020B0503020204020204" pitchFamily="34" charset="-122"/>
              </a:rPr>
              <a:t>1 Web of Science </a:t>
            </a:r>
            <a:r>
              <a:rPr lang="zh-CN" altLang="en-US" sz="4267" b="1" dirty="0">
                <a:latin typeface="微软雅黑" panose="020B0503020204020204" pitchFamily="34" charset="-122"/>
                <a:ea typeface="微软雅黑" panose="020B0503020204020204" pitchFamily="34" charset="-122"/>
              </a:rPr>
              <a:t>是什么</a:t>
            </a:r>
          </a:p>
        </p:txBody>
      </p:sp>
      <p:sp>
        <p:nvSpPr>
          <p:cNvPr id="5" name="文本框 4"/>
          <p:cNvSpPr txBox="1"/>
          <p:nvPr/>
        </p:nvSpPr>
        <p:spPr>
          <a:xfrm>
            <a:off x="2" y="2705089"/>
            <a:ext cx="12191999" cy="2062103"/>
          </a:xfrm>
          <a:prstGeom prst="rect">
            <a:avLst/>
          </a:prstGeom>
          <a:noFill/>
        </p:spPr>
        <p:txBody>
          <a:bodyPr wrap="square" rtlCol="0">
            <a:spAutoFit/>
          </a:bodyPr>
          <a:lstStyle/>
          <a:p>
            <a:pPr algn="ctr"/>
            <a:r>
              <a:rPr lang="en-US" altLang="zh-CN" sz="12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Web of Science</a:t>
            </a:r>
            <a:endParaRPr lang="zh-CN" altLang="en-US" sz="12800" dirty="0">
              <a:solidFill>
                <a:schemeClr val="bg1"/>
              </a:solidFill>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11233151" y="6394452"/>
            <a:ext cx="609600" cy="232833"/>
          </a:xfrm>
          <a:prstGeom prst="rect">
            <a:avLst/>
          </a:prstGeom>
        </p:spPr>
        <p:txBody>
          <a:bodyPr/>
          <a:lstStyle/>
          <a:p>
            <a:fld id="{82598BD9-0299-4302-ACC3-992343A4DCDE}" type="slidenum">
              <a:rPr lang="en-US" altLang="zh-CN" smtClean="0"/>
              <a:pPr/>
              <a:t>5</a:t>
            </a:fld>
            <a:endParaRPr lang="en-US" altLang="zh-CN"/>
          </a:p>
        </p:txBody>
      </p:sp>
    </p:spTree>
    <p:extLst>
      <p:ext uri="{BB962C8B-B14F-4D97-AF65-F5344CB8AC3E}">
        <p14:creationId xmlns:p14="http://schemas.microsoft.com/office/powerpoint/2010/main" val="2838908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en-US" altLang="zh-CN" sz="6400" dirty="0">
                <a:solidFill>
                  <a:srgbClr val="FFFF00"/>
                </a:solidFill>
              </a:rPr>
              <a:t>2190</a:t>
            </a:r>
            <a:r>
              <a:rPr lang="zh-CN" altLang="en-US" sz="6400" dirty="0">
                <a:solidFill>
                  <a:srgbClr val="FFFF00"/>
                </a:solidFill>
              </a:rPr>
              <a:t>篇？？？！！！！</a:t>
            </a:r>
            <a:br>
              <a:rPr lang="en-US" altLang="zh-CN" sz="6400" dirty="0">
                <a:solidFill>
                  <a:schemeClr val="bg1"/>
                </a:solidFill>
              </a:rPr>
            </a:br>
            <a:r>
              <a:rPr lang="zh-CN" altLang="en-US" sz="6400" dirty="0">
                <a:solidFill>
                  <a:schemeClr val="bg1"/>
                </a:solidFill>
              </a:rPr>
              <a:t>我应该先读哪些文献？</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50</a:t>
            </a:fld>
            <a:endParaRPr lang="en-US" altLang="zh-CN" dirty="0">
              <a:solidFill>
                <a:schemeClr val="bg1"/>
              </a:solidFill>
            </a:endParaRPr>
          </a:p>
        </p:txBody>
      </p:sp>
    </p:spTree>
    <p:extLst>
      <p:ext uri="{BB962C8B-B14F-4D97-AF65-F5344CB8AC3E}">
        <p14:creationId xmlns:p14="http://schemas.microsoft.com/office/powerpoint/2010/main" val="77856467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603"/>
          <a:stretch/>
        </p:blipFill>
        <p:spPr>
          <a:xfrm>
            <a:off x="0" y="736931"/>
            <a:ext cx="12192000" cy="6121069"/>
          </a:xfrm>
          <a:prstGeom prst="rect">
            <a:avLst/>
          </a:prstGeom>
        </p:spPr>
      </p:pic>
      <p:sp>
        <p:nvSpPr>
          <p:cNvPr id="9" name="TextBox 8"/>
          <p:cNvSpPr txBox="1"/>
          <p:nvPr/>
        </p:nvSpPr>
        <p:spPr>
          <a:xfrm>
            <a:off x="1" y="104520"/>
            <a:ext cx="5157181"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被引频次降序</a:t>
            </a:r>
          </a:p>
        </p:txBody>
      </p:sp>
      <p:sp>
        <p:nvSpPr>
          <p:cNvPr id="8" name="圆角矩形 15"/>
          <p:cNvSpPr/>
          <p:nvPr/>
        </p:nvSpPr>
        <p:spPr>
          <a:xfrm>
            <a:off x="134988" y="2175855"/>
            <a:ext cx="1921120" cy="50018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圆角矩形 15"/>
          <p:cNvSpPr/>
          <p:nvPr/>
        </p:nvSpPr>
        <p:spPr>
          <a:xfrm>
            <a:off x="3745585" y="2159491"/>
            <a:ext cx="934160" cy="40340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Down Arrow 2"/>
          <p:cNvSpPr/>
          <p:nvPr/>
        </p:nvSpPr>
        <p:spPr>
          <a:xfrm>
            <a:off x="9865599" y="3065575"/>
            <a:ext cx="289301" cy="357494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a:p>
        </p:txBody>
      </p:sp>
      <p:sp>
        <p:nvSpPr>
          <p:cNvPr id="11" name="圆角矩形 15"/>
          <p:cNvSpPr/>
          <p:nvPr/>
        </p:nvSpPr>
        <p:spPr>
          <a:xfrm>
            <a:off x="2694595" y="4853046"/>
            <a:ext cx="7010637" cy="129742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3248669" y="1406265"/>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被引频次降序</a:t>
            </a: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51</a:t>
            </a:fld>
            <a:endParaRPr lang="en-US" altLang="zh-CN" dirty="0"/>
          </a:p>
        </p:txBody>
      </p:sp>
      <p:sp>
        <p:nvSpPr>
          <p:cNvPr id="13" name="TextBox 12"/>
          <p:cNvSpPr txBox="1"/>
          <p:nvPr/>
        </p:nvSpPr>
        <p:spPr>
          <a:xfrm rot="20821187">
            <a:off x="6533180" y="775239"/>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被引频次降序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22784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250" fill="hold"/>
                                        <p:tgtEl>
                                          <p:spTgt spid="13"/>
                                        </p:tgtEl>
                                        <p:attrNameLst>
                                          <p:attrName>ppt_w</p:attrName>
                                        </p:attrNameLst>
                                      </p:cBhvr>
                                      <p:tavLst>
                                        <p:tav tm="0">
                                          <p:val>
                                            <p:fltVal val="0"/>
                                          </p:val>
                                        </p:tav>
                                        <p:tav tm="100000">
                                          <p:val>
                                            <p:strVal val="#ppt_w"/>
                                          </p:val>
                                        </p:tav>
                                      </p:tavLst>
                                    </p:anim>
                                    <p:anim calcmode="lin" valueType="num">
                                      <p:cBhvr>
                                        <p:cTn id="31" dur="250" fill="hold"/>
                                        <p:tgtEl>
                                          <p:spTgt spid="13"/>
                                        </p:tgtEl>
                                        <p:attrNameLst>
                                          <p:attrName>ppt_h</p:attrName>
                                        </p:attrNameLst>
                                      </p:cBhvr>
                                      <p:tavLst>
                                        <p:tav tm="0">
                                          <p:val>
                                            <p:fltVal val="0"/>
                                          </p:val>
                                        </p:tav>
                                        <p:tav tm="100000">
                                          <p:val>
                                            <p:strVal val="#ppt_h"/>
                                          </p:val>
                                        </p:tav>
                                      </p:tavLst>
                                    </p:anim>
                                    <p:anim calcmode="lin" valueType="num">
                                      <p:cBhvr>
                                        <p:cTn id="32" dur="250" fill="hold"/>
                                        <p:tgtEl>
                                          <p:spTgt spid="13"/>
                                        </p:tgtEl>
                                        <p:attrNameLst>
                                          <p:attrName>style.rotation</p:attrName>
                                        </p:attrNameLst>
                                      </p:cBhvr>
                                      <p:tavLst>
                                        <p:tav tm="0">
                                          <p:val>
                                            <p:fltVal val="90"/>
                                          </p:val>
                                        </p:tav>
                                        <p:tav tm="100000">
                                          <p:val>
                                            <p:fltVal val="0"/>
                                          </p:val>
                                        </p:tav>
                                      </p:tavLst>
                                    </p:anim>
                                    <p:animEffect transition="in" filter="fade">
                                      <p:cBhvr>
                                        <p:cTn id="33"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3" grpId="0" animBg="1"/>
      <p:bldP spid="11" grpId="0" animBg="1"/>
      <p:bldP spid="12"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920"/>
          <a:stretch/>
        </p:blipFill>
        <p:spPr>
          <a:xfrm>
            <a:off x="0" y="723257"/>
            <a:ext cx="12192000" cy="6134744"/>
          </a:xfrm>
          <a:prstGeom prst="rect">
            <a:avLst/>
          </a:prstGeom>
        </p:spPr>
      </p:pic>
      <p:sp>
        <p:nvSpPr>
          <p:cNvPr id="9" name="TextBox 8"/>
          <p:cNvSpPr txBox="1"/>
          <p:nvPr/>
        </p:nvSpPr>
        <p:spPr>
          <a:xfrm>
            <a:off x="0" y="104520"/>
            <a:ext cx="6903044"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进入</a:t>
            </a:r>
            <a:r>
              <a:rPr lang="en-US" altLang="zh-CN" sz="2400" b="1" dirty="0">
                <a:solidFill>
                  <a:schemeClr val="bg1"/>
                </a:solidFill>
                <a:latin typeface="微软雅黑" panose="020B0503020204020204" pitchFamily="34" charset="-122"/>
                <a:ea typeface="微软雅黑" panose="020B0503020204020204" pitchFamily="34" charset="-122"/>
              </a:rPr>
              <a:t>TOP1</a:t>
            </a:r>
            <a:r>
              <a:rPr lang="zh-CN" altLang="en-US" sz="2400" b="1" dirty="0">
                <a:solidFill>
                  <a:schemeClr val="bg1"/>
                </a:solidFill>
                <a:latin typeface="微软雅黑" panose="020B0503020204020204" pitchFamily="34" charset="-122"/>
                <a:ea typeface="微软雅黑" panose="020B0503020204020204" pitchFamily="34" charset="-122"/>
              </a:rPr>
              <a:t>论文全记录页面</a:t>
            </a:r>
          </a:p>
        </p:txBody>
      </p:sp>
      <p:sp>
        <p:nvSpPr>
          <p:cNvPr id="8" name="圆角矩形 15"/>
          <p:cNvSpPr/>
          <p:nvPr/>
        </p:nvSpPr>
        <p:spPr>
          <a:xfrm>
            <a:off x="817462" y="3324146"/>
            <a:ext cx="1464631" cy="294341"/>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Slide Number Placeholder 2"/>
          <p:cNvSpPr>
            <a:spLocks noGrp="1"/>
          </p:cNvSpPr>
          <p:nvPr>
            <p:ph type="sldNum" sz="quarter" idx="4294967295"/>
          </p:nvPr>
        </p:nvSpPr>
        <p:spPr>
          <a:xfrm>
            <a:off x="11330029" y="6427358"/>
            <a:ext cx="833836" cy="383749"/>
          </a:xfrm>
        </p:spPr>
        <p:txBody>
          <a:bodyPr/>
          <a:lstStyle/>
          <a:p>
            <a:fld id="{82598BD9-0299-4302-ACC3-992343A4DCDE}" type="slidenum">
              <a:rPr lang="en-US" altLang="zh-CN" smtClean="0">
                <a:solidFill>
                  <a:schemeClr val="bg1"/>
                </a:solidFill>
              </a:rPr>
              <a:pPr/>
              <a:t>52</a:t>
            </a:fld>
            <a:endParaRPr lang="en-US" altLang="zh-CN" dirty="0">
              <a:solidFill>
                <a:schemeClr val="bg1"/>
              </a:solidFill>
            </a:endParaRPr>
          </a:p>
        </p:txBody>
      </p:sp>
      <p:grpSp>
        <p:nvGrpSpPr>
          <p:cNvPr id="6" name="Group 5"/>
          <p:cNvGrpSpPr/>
          <p:nvPr/>
        </p:nvGrpSpPr>
        <p:grpSpPr>
          <a:xfrm>
            <a:off x="2955791" y="3840421"/>
            <a:ext cx="9062184" cy="2586937"/>
            <a:chOff x="2326259" y="2832955"/>
            <a:chExt cx="6796638" cy="1940203"/>
          </a:xfrm>
        </p:grpSpPr>
        <p:pic>
          <p:nvPicPr>
            <p:cNvPr id="12" name="Picture 2" descr="http://skl.ustb.edu.cn/upfile/human/zhangyong.jpg">
              <a:extLst>
                <a:ext uri="{FF2B5EF4-FFF2-40B4-BE49-F238E27FC236}">
                  <a16:creationId xmlns:a16="http://schemas.microsoft.com/office/drawing/2014/main" id="{11F7C0BB-E566-400F-8F0D-A441372B4F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6259" y="2832955"/>
              <a:ext cx="1573232" cy="19402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3954198" y="2844326"/>
              <a:ext cx="5168699" cy="1928832"/>
            </a:xfrm>
            <a:prstGeom prst="rect">
              <a:avLst/>
            </a:prstGeom>
            <a:solidFill>
              <a:srgbClr val="477B5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algn="just">
                <a:lnSpc>
                  <a:spcPct val="150000"/>
                </a:lnSpc>
                <a:defRPr sz="1600">
                  <a:solidFill>
                    <a:schemeClr val="bg1"/>
                  </a:solidFill>
                  <a:latin typeface="Microsoft YaHei" pitchFamily="34" charset="-122"/>
                  <a:ea typeface="Microsoft YaHei"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133" dirty="0">
                  <a:solidFill>
                    <a:srgbClr val="FFFFFF"/>
                  </a:solidFill>
                </a:rPr>
                <a:t>来自北京科技大学</a:t>
              </a:r>
              <a:r>
                <a:rPr lang="en-US" altLang="zh-CN" sz="2133" dirty="0">
                  <a:solidFill>
                    <a:srgbClr val="FFFFFF"/>
                  </a:solidFill>
                </a:rPr>
                <a:t>&amp;</a:t>
              </a:r>
              <a:r>
                <a:rPr lang="zh-CN" altLang="en-US" sz="2133" dirty="0">
                  <a:solidFill>
                    <a:srgbClr val="FFFFFF"/>
                  </a:solidFill>
                </a:rPr>
                <a:t>新金属材料国家重点实验室的</a:t>
              </a:r>
              <a:r>
                <a:rPr lang="zh-CN" altLang="en-US" sz="2133" b="1" dirty="0">
                  <a:solidFill>
                    <a:srgbClr val="FFFF00"/>
                  </a:solidFill>
                </a:rPr>
                <a:t>张勇教授</a:t>
              </a:r>
              <a:r>
                <a:rPr lang="zh-CN" altLang="en-US" sz="2133" dirty="0">
                  <a:solidFill>
                    <a:srgbClr val="FFFFFF"/>
                  </a:solidFill>
                </a:rPr>
                <a:t>及其团队发表</a:t>
              </a:r>
              <a:r>
                <a:rPr lang="en-US" altLang="zh-CN" sz="2133" dirty="0">
                  <a:solidFill>
                    <a:srgbClr val="FFFFFF"/>
                  </a:solidFill>
                </a:rPr>
                <a:t>《</a:t>
              </a:r>
              <a:r>
                <a:rPr lang="zh-CN" altLang="en-US" sz="2133" b="1" dirty="0">
                  <a:solidFill>
                    <a:srgbClr val="FFFF00"/>
                  </a:solidFill>
                </a:rPr>
                <a:t>高熵合金的微结构和性能</a:t>
              </a:r>
              <a:r>
                <a:rPr lang="en-US" altLang="zh-CN" sz="2133" dirty="0">
                  <a:solidFill>
                    <a:srgbClr val="FFFFFF"/>
                  </a:solidFill>
                </a:rPr>
                <a:t>》</a:t>
              </a:r>
              <a:r>
                <a:rPr lang="zh-CN" altLang="en-US" sz="2133" dirty="0">
                  <a:solidFill>
                    <a:srgbClr val="FFFFFF"/>
                  </a:solidFill>
                </a:rPr>
                <a:t>总结了该领域的系列进展，包括张勇课题组在内的研究人员</a:t>
              </a:r>
              <a:r>
                <a:rPr lang="en-US" altLang="zh-CN" sz="2133" dirty="0">
                  <a:solidFill>
                    <a:srgbClr val="FFFFFF"/>
                  </a:solidFill>
                </a:rPr>
                <a:t>2007</a:t>
              </a:r>
              <a:r>
                <a:rPr lang="zh-CN" altLang="en-US" sz="2133" dirty="0">
                  <a:solidFill>
                    <a:srgbClr val="FFFFFF"/>
                  </a:solidFill>
                </a:rPr>
                <a:t>年在国际上</a:t>
              </a:r>
              <a:r>
                <a:rPr lang="zh-CN" altLang="en-US" sz="2133" b="1" dirty="0">
                  <a:solidFill>
                    <a:srgbClr val="FFFF00"/>
                  </a:solidFill>
                </a:rPr>
                <a:t>率先制备出了性能和块体非晶合金相当、但具有室温塑形的体心立方高熵固溶体合金</a:t>
              </a:r>
              <a:r>
                <a:rPr lang="zh-CN" altLang="en-US" sz="2133" dirty="0">
                  <a:solidFill>
                    <a:srgbClr val="FFFFFF"/>
                  </a:solidFill>
                </a:rPr>
                <a:t>。</a:t>
              </a:r>
            </a:p>
          </p:txBody>
        </p:sp>
      </p:grpSp>
    </p:spTree>
    <p:extLst>
      <p:ext uri="{BB962C8B-B14F-4D97-AF65-F5344CB8AC3E}">
        <p14:creationId xmlns:p14="http://schemas.microsoft.com/office/powerpoint/2010/main" val="1993566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6038"/>
          <a:stretch/>
        </p:blipFill>
        <p:spPr>
          <a:xfrm>
            <a:off x="0" y="731005"/>
            <a:ext cx="12192000" cy="6126995"/>
          </a:xfrm>
          <a:prstGeom prst="rect">
            <a:avLst/>
          </a:prstGeom>
        </p:spPr>
      </p:pic>
      <p:sp>
        <p:nvSpPr>
          <p:cNvPr id="9" name="TextBox 8"/>
          <p:cNvSpPr txBox="1"/>
          <p:nvPr/>
        </p:nvSpPr>
        <p:spPr>
          <a:xfrm>
            <a:off x="0" y="104520"/>
            <a:ext cx="700384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通过参考文献追溯研究基础</a:t>
            </a:r>
          </a:p>
        </p:txBody>
      </p:sp>
      <p:sp>
        <p:nvSpPr>
          <p:cNvPr id="11" name="圆角矩形 15"/>
          <p:cNvSpPr/>
          <p:nvPr/>
        </p:nvSpPr>
        <p:spPr>
          <a:xfrm>
            <a:off x="9579653" y="6017647"/>
            <a:ext cx="1500943" cy="72605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TextBox 14"/>
          <p:cNvSpPr txBox="1"/>
          <p:nvPr/>
        </p:nvSpPr>
        <p:spPr>
          <a:xfrm>
            <a:off x="6309674" y="5353374"/>
            <a:ext cx="3214341"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引用的参考文献：</a:t>
            </a:r>
            <a:r>
              <a:rPr lang="en-US" altLang="zh-CN" sz="2400" b="1" dirty="0">
                <a:solidFill>
                  <a:schemeClr val="bg1"/>
                </a:solidFill>
                <a:latin typeface="微软雅黑" panose="020B0503020204020204" pitchFamily="34" charset="-122"/>
                <a:ea typeface="微软雅黑" panose="020B0503020204020204" pitchFamily="34" charset="-122"/>
              </a:rPr>
              <a:t>297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53</a:t>
            </a:fld>
            <a:endParaRPr lang="en-US" altLang="zh-CN" dirty="0"/>
          </a:p>
        </p:txBody>
      </p:sp>
    </p:spTree>
    <p:extLst>
      <p:ext uri="{BB962C8B-B14F-4D97-AF65-F5344CB8AC3E}">
        <p14:creationId xmlns:p14="http://schemas.microsoft.com/office/powerpoint/2010/main" val="377586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8723"/>
          <a:stretch/>
        </p:blipFill>
        <p:spPr>
          <a:xfrm>
            <a:off x="251" y="869411"/>
            <a:ext cx="12192000" cy="263188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 y="3508105"/>
            <a:ext cx="12192000" cy="3339476"/>
          </a:xfrm>
          <a:prstGeom prst="rect">
            <a:avLst/>
          </a:prstGeom>
        </p:spPr>
      </p:pic>
      <p:sp>
        <p:nvSpPr>
          <p:cNvPr id="9" name="TextBox 8"/>
          <p:cNvSpPr txBox="1"/>
          <p:nvPr/>
        </p:nvSpPr>
        <p:spPr>
          <a:xfrm>
            <a:off x="0" y="104520"/>
            <a:ext cx="700384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通过参考文献追溯研究基础</a:t>
            </a:r>
          </a:p>
        </p:txBody>
      </p:sp>
      <p:sp>
        <p:nvSpPr>
          <p:cNvPr id="14" name="Rectangle 13"/>
          <p:cNvSpPr/>
          <p:nvPr/>
        </p:nvSpPr>
        <p:spPr>
          <a:xfrm>
            <a:off x="4910913" y="5649450"/>
            <a:ext cx="184731" cy="461665"/>
          </a:xfrm>
          <a:prstGeom prst="rect">
            <a:avLst/>
          </a:prstGeom>
        </p:spPr>
        <p:txBody>
          <a:bodyPr wrap="none">
            <a:spAutoFit/>
          </a:bodyPr>
          <a:lstStyle/>
          <a:p>
            <a:endParaRPr lang="zh-CN" altLang="en-US" sz="2400" dirty="0"/>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54</a:t>
            </a:fld>
            <a:endParaRPr lang="en-US" altLang="zh-CN" dirty="0"/>
          </a:p>
        </p:txBody>
      </p:sp>
      <p:sp>
        <p:nvSpPr>
          <p:cNvPr id="13" name="TextBox 12"/>
          <p:cNvSpPr txBox="1"/>
          <p:nvPr/>
        </p:nvSpPr>
        <p:spPr>
          <a:xfrm rot="20821187">
            <a:off x="3857499" y="2002118"/>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查看参考文献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
        <p:nvSpPr>
          <p:cNvPr id="15" name="圆角矩形 15"/>
          <p:cNvSpPr/>
          <p:nvPr/>
        </p:nvSpPr>
        <p:spPr>
          <a:xfrm>
            <a:off x="204168" y="5649450"/>
            <a:ext cx="9611955" cy="1094252"/>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 name="Group 5"/>
          <p:cNvGrpSpPr/>
          <p:nvPr/>
        </p:nvGrpSpPr>
        <p:grpSpPr>
          <a:xfrm>
            <a:off x="2392475" y="3321045"/>
            <a:ext cx="7423648" cy="2129368"/>
            <a:chOff x="153126" y="2618887"/>
            <a:chExt cx="5567736" cy="1597026"/>
          </a:xfrm>
        </p:grpSpPr>
        <p:pic>
          <p:nvPicPr>
            <p:cNvPr id="10" name="Picture 2">
              <a:extLst>
                <a:ext uri="{FF2B5EF4-FFF2-40B4-BE49-F238E27FC236}">
                  <a16:creationId xmlns:a16="http://schemas.microsoft.com/office/drawing/2014/main" id="{D1418EF0-6F44-4FFB-A460-91B532AEE6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126" y="2618888"/>
              <a:ext cx="1157287"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5">
              <a:extLst>
                <a:ext uri="{FF2B5EF4-FFF2-40B4-BE49-F238E27FC236}">
                  <a16:creationId xmlns:a16="http://schemas.microsoft.com/office/drawing/2014/main" id="{9C0E2860-1098-4B05-8ABE-1B9808912CEF}"/>
                </a:ext>
              </a:extLst>
            </p:cNvPr>
            <p:cNvSpPr txBox="1"/>
            <p:nvPr/>
          </p:nvSpPr>
          <p:spPr>
            <a:xfrm>
              <a:off x="1310413" y="2618887"/>
              <a:ext cx="4410449" cy="1597025"/>
            </a:xfrm>
            <a:prstGeom prst="rect">
              <a:avLst/>
            </a:prstGeom>
            <a:solidFill>
              <a:srgbClr val="8C7345"/>
            </a:solidFill>
            <a:ln w="28575" cap="flat" cmpd="sng" algn="ctr">
              <a:noFill/>
              <a:prstDash val="solid"/>
              <a:miter lim="800000"/>
            </a:ln>
            <a:effectLst/>
          </p:spPr>
          <p:txBody>
            <a:bodyPr lIns="162475" tIns="81237" rIns="162475" bIns="81237" anchor="ctr"/>
            <a:lstStyle/>
            <a:p>
              <a:pPr algn="just">
                <a:defRPr/>
              </a:pPr>
              <a:r>
                <a:rPr lang="zh-TW" altLang="en-US" sz="2400" b="1" kern="0" dirty="0">
                  <a:solidFill>
                    <a:srgbClr val="FFFF00"/>
                  </a:solidFill>
                  <a:latin typeface="微软雅黑" panose="020B0503020204020204" pitchFamily="34" charset="-122"/>
                  <a:ea typeface="微软雅黑" panose="020B0503020204020204" pitchFamily="34" charset="-122"/>
                </a:rPr>
                <a:t>叶均蔚</a:t>
              </a:r>
              <a:r>
                <a:rPr lang="zh-CN" altLang="en-US" sz="2400" b="1" kern="0" dirty="0">
                  <a:solidFill>
                    <a:srgbClr val="FFFF00"/>
                  </a:solidFill>
                  <a:latin typeface="微软雅黑" panose="020B0503020204020204" pitchFamily="34" charset="-122"/>
                  <a:ea typeface="微软雅黑" panose="020B0503020204020204" pitchFamily="34" charset="-122"/>
                </a:rPr>
                <a:t>，</a:t>
              </a:r>
              <a:r>
                <a:rPr lang="zh-CN" altLang="en-US" sz="2400" kern="0" dirty="0">
                  <a:solidFill>
                    <a:schemeClr val="bg1"/>
                  </a:solidFill>
                  <a:latin typeface="微软雅黑" panose="020B0503020204020204" pitchFamily="34" charset="-122"/>
                  <a:ea typeface="微软雅黑" panose="020B0503020204020204" pitchFamily="34" charset="-122"/>
                </a:rPr>
                <a:t>台湾清华</a:t>
              </a:r>
              <a:r>
                <a:rPr lang="zh-CN" altLang="en-US" sz="2400" kern="0" dirty="0">
                  <a:solidFill>
                    <a:srgbClr val="FFFFFF"/>
                  </a:solidFill>
                  <a:latin typeface="微软雅黑" panose="020B0503020204020204" pitchFamily="34" charset="-122"/>
                  <a:ea typeface="微软雅黑" panose="020B0503020204020204" pitchFamily="34" charset="-122"/>
                </a:rPr>
                <a:t>大学材料工程学系，被誉为</a:t>
              </a:r>
              <a:r>
                <a:rPr lang="zh-TW" altLang="en-US" sz="2400" b="1" kern="0" dirty="0">
                  <a:solidFill>
                    <a:srgbClr val="FFFF00"/>
                  </a:solidFill>
                  <a:latin typeface="微软雅黑" panose="020B0503020204020204" pitchFamily="34" charset="-122"/>
                  <a:ea typeface="微软雅黑" panose="020B0503020204020204" pitchFamily="34" charset="-122"/>
                </a:rPr>
                <a:t>高熵合金之父</a:t>
              </a:r>
              <a:r>
                <a:rPr lang="zh-CN" altLang="en-US" sz="2400" b="1" kern="0" dirty="0">
                  <a:solidFill>
                    <a:srgbClr val="FFFF00"/>
                  </a:solidFill>
                  <a:latin typeface="微软雅黑" panose="020B0503020204020204" pitchFamily="34" charset="-122"/>
                  <a:ea typeface="微软雅黑" panose="020B0503020204020204" pitchFamily="34" charset="-122"/>
                </a:rPr>
                <a:t>，</a:t>
              </a:r>
              <a:r>
                <a:rPr lang="en-US" altLang="zh-CN" sz="2400" kern="0" dirty="0">
                  <a:solidFill>
                    <a:srgbClr val="FFFFFF"/>
                  </a:solidFill>
                  <a:latin typeface="微软雅黑" panose="020B0503020204020204" pitchFamily="34" charset="-122"/>
                  <a:ea typeface="微软雅黑" panose="020B0503020204020204" pitchFamily="34" charset="-122"/>
                </a:rPr>
                <a:t>2004</a:t>
              </a:r>
              <a:r>
                <a:rPr lang="zh-CN" altLang="en-US" sz="2400" kern="0" dirty="0">
                  <a:solidFill>
                    <a:srgbClr val="FFFFFF"/>
                  </a:solidFill>
                  <a:latin typeface="微软雅黑" panose="020B0503020204020204" pitchFamily="34" charset="-122"/>
                  <a:ea typeface="微软雅黑" panose="020B0503020204020204" pitchFamily="34" charset="-122"/>
                </a:rPr>
                <a:t>年</a:t>
              </a:r>
              <a:r>
                <a:rPr lang="en-US" altLang="zh-CN" sz="2400" kern="0" dirty="0">
                  <a:solidFill>
                    <a:srgbClr val="FFFFFF"/>
                  </a:solidFill>
                  <a:latin typeface="微软雅黑" panose="020B0503020204020204" pitchFamily="34" charset="-122"/>
                  <a:ea typeface="微软雅黑" panose="020B0503020204020204" pitchFamily="34" charset="-122"/>
                </a:rPr>
                <a:t>5</a:t>
              </a:r>
              <a:r>
                <a:rPr lang="zh-CN" altLang="en-US" sz="2400" kern="0" dirty="0">
                  <a:solidFill>
                    <a:srgbClr val="FFFFFF"/>
                  </a:solidFill>
                  <a:latin typeface="微软雅黑" panose="020B0503020204020204" pitchFamily="34" charset="-122"/>
                  <a:ea typeface="微软雅黑" panose="020B0503020204020204" pitchFamily="34" charset="-122"/>
                </a:rPr>
                <a:t>月发表的关于多成分的纳米结构高熵合金的文章，</a:t>
              </a:r>
              <a:r>
                <a:rPr lang="zh-TW" altLang="en-US" sz="2400" kern="0" dirty="0">
                  <a:solidFill>
                    <a:srgbClr val="FFFFFF"/>
                  </a:solidFill>
                  <a:latin typeface="微软雅黑" panose="020B0503020204020204" pitchFamily="34" charset="-122"/>
                  <a:ea typeface="微软雅黑" panose="020B0503020204020204" pitchFamily="34" charset="-122"/>
                </a:rPr>
                <a:t> </a:t>
              </a:r>
              <a:r>
                <a:rPr lang="zh-CN" altLang="en-US" sz="2400" kern="0" dirty="0">
                  <a:solidFill>
                    <a:srgbClr val="FFFFFF"/>
                  </a:solidFill>
                  <a:latin typeface="微软雅黑" panose="020B0503020204020204" pitchFamily="34" charset="-122"/>
                  <a:ea typeface="微软雅黑" panose="020B0503020204020204" pitchFamily="34" charset="-122"/>
                </a:rPr>
                <a:t>提出高熵合金的研究成果，</a:t>
              </a:r>
              <a:r>
                <a:rPr lang="zh-TW" altLang="en-US" sz="2400" kern="0" dirty="0">
                  <a:solidFill>
                    <a:srgbClr val="FFFFFF"/>
                  </a:solidFill>
                  <a:latin typeface="微软雅黑" panose="020B0503020204020204" pitchFamily="34" charset="-122"/>
                  <a:ea typeface="微软雅黑" panose="020B0503020204020204" pitchFamily="34" charset="-122"/>
                </a:rPr>
                <a:t>突破材料学有史以来的最大迷思，</a:t>
              </a:r>
              <a:r>
                <a:rPr lang="zh-CN" altLang="en-US" sz="2400" kern="0" dirty="0">
                  <a:solidFill>
                    <a:srgbClr val="FFFFFF"/>
                  </a:solidFill>
                  <a:latin typeface="微软雅黑" panose="020B0503020204020204" pitchFamily="34" charset="-122"/>
                  <a:ea typeface="微软雅黑" panose="020B0503020204020204" pitchFamily="34" charset="-122"/>
                </a:rPr>
                <a:t>轰动</a:t>
              </a:r>
              <a:r>
                <a:rPr lang="zh-TW" altLang="en-US" sz="2400" kern="0" dirty="0">
                  <a:solidFill>
                    <a:srgbClr val="FFFFFF"/>
                  </a:solidFill>
                  <a:latin typeface="微软雅黑" panose="020B0503020204020204" pitchFamily="34" charset="-122"/>
                  <a:ea typeface="微软雅黑" panose="020B0503020204020204" pitchFamily="34" charset="-122"/>
                </a:rPr>
                <a:t>材料学界</a:t>
              </a:r>
              <a:r>
                <a:rPr lang="zh-CN" altLang="en-US" sz="2400" kern="0" dirty="0">
                  <a:solidFill>
                    <a:srgbClr val="FFFFFF"/>
                  </a:solidFill>
                  <a:latin typeface="微软雅黑" panose="020B0503020204020204" pitchFamily="34" charset="-122"/>
                  <a:ea typeface="微软雅黑" panose="020B0503020204020204" pitchFamily="34" charset="-122"/>
                </a:rPr>
                <a:t>。</a:t>
              </a:r>
              <a:endParaRPr lang="en-US" altLang="zh-CN" sz="2400" kern="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6623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50" fill="hold"/>
                                        <p:tgtEl>
                                          <p:spTgt spid="13"/>
                                        </p:tgtEl>
                                        <p:attrNameLst>
                                          <p:attrName>ppt_w</p:attrName>
                                        </p:attrNameLst>
                                      </p:cBhvr>
                                      <p:tavLst>
                                        <p:tav tm="0">
                                          <p:val>
                                            <p:fltVal val="0"/>
                                          </p:val>
                                        </p:tav>
                                        <p:tav tm="100000">
                                          <p:val>
                                            <p:strVal val="#ppt_w"/>
                                          </p:val>
                                        </p:tav>
                                      </p:tavLst>
                                    </p:anim>
                                    <p:anim calcmode="lin" valueType="num">
                                      <p:cBhvr>
                                        <p:cTn id="18" dur="250" fill="hold"/>
                                        <p:tgtEl>
                                          <p:spTgt spid="13"/>
                                        </p:tgtEl>
                                        <p:attrNameLst>
                                          <p:attrName>ppt_h</p:attrName>
                                        </p:attrNameLst>
                                      </p:cBhvr>
                                      <p:tavLst>
                                        <p:tav tm="0">
                                          <p:val>
                                            <p:fltVal val="0"/>
                                          </p:val>
                                        </p:tav>
                                        <p:tav tm="100000">
                                          <p:val>
                                            <p:strVal val="#ppt_h"/>
                                          </p:val>
                                        </p:tav>
                                      </p:tavLst>
                                    </p:anim>
                                    <p:anim calcmode="lin" valueType="num">
                                      <p:cBhvr>
                                        <p:cTn id="19" dur="250" fill="hold"/>
                                        <p:tgtEl>
                                          <p:spTgt spid="13"/>
                                        </p:tgtEl>
                                        <p:attrNameLst>
                                          <p:attrName>style.rotation</p:attrName>
                                        </p:attrNameLst>
                                      </p:cBhvr>
                                      <p:tavLst>
                                        <p:tav tm="0">
                                          <p:val>
                                            <p:fltVal val="90"/>
                                          </p:val>
                                        </p:tav>
                                        <p:tav tm="100000">
                                          <p:val>
                                            <p:fltVal val="0"/>
                                          </p:val>
                                        </p:tav>
                                      </p:tavLst>
                                    </p:anim>
                                    <p:animEffect transition="in" filter="fade">
                                      <p:cBhvr>
                                        <p:cTn id="20"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920"/>
          <a:stretch/>
        </p:blipFill>
        <p:spPr>
          <a:xfrm>
            <a:off x="0" y="723257"/>
            <a:ext cx="12192000" cy="6134744"/>
          </a:xfrm>
          <a:prstGeom prst="rect">
            <a:avLst/>
          </a:prstGeom>
        </p:spPr>
      </p:pic>
      <p:sp>
        <p:nvSpPr>
          <p:cNvPr id="9" name="TextBox 8"/>
          <p:cNvSpPr txBox="1"/>
          <p:nvPr/>
        </p:nvSpPr>
        <p:spPr>
          <a:xfrm>
            <a:off x="0" y="104520"/>
            <a:ext cx="700384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通过施引文献追踪后续研究</a:t>
            </a:r>
          </a:p>
        </p:txBody>
      </p:sp>
      <p:sp>
        <p:nvSpPr>
          <p:cNvPr id="11" name="圆角矩形 15"/>
          <p:cNvSpPr/>
          <p:nvPr/>
        </p:nvSpPr>
        <p:spPr>
          <a:xfrm>
            <a:off x="9642499" y="3637645"/>
            <a:ext cx="2314413" cy="912359"/>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TextBox 22"/>
          <p:cNvSpPr txBox="1"/>
          <p:nvPr/>
        </p:nvSpPr>
        <p:spPr>
          <a:xfrm>
            <a:off x="6512123" y="3847602"/>
            <a:ext cx="2480166"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被引频次：</a:t>
            </a:r>
            <a:r>
              <a:rPr lang="en-US" altLang="zh-CN" sz="2400" b="1" dirty="0">
                <a:solidFill>
                  <a:schemeClr val="bg1"/>
                </a:solidFill>
                <a:latin typeface="微软雅黑" panose="020B0503020204020204" pitchFamily="34" charset="-122"/>
                <a:ea typeface="微软雅黑" panose="020B0503020204020204" pitchFamily="34" charset="-122"/>
              </a:rPr>
              <a:t>1193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Slide Number Placeholder 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55</a:t>
            </a:fld>
            <a:endParaRPr lang="en-US" altLang="zh-CN" dirty="0"/>
          </a:p>
        </p:txBody>
      </p:sp>
    </p:spTree>
    <p:extLst>
      <p:ext uri="{BB962C8B-B14F-4D97-AF65-F5344CB8AC3E}">
        <p14:creationId xmlns:p14="http://schemas.microsoft.com/office/powerpoint/2010/main" val="396603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753"/>
          <a:stretch/>
        </p:blipFill>
        <p:spPr>
          <a:xfrm>
            <a:off x="-6538" y="736903"/>
            <a:ext cx="12198537" cy="6121097"/>
          </a:xfrm>
          <a:prstGeom prst="rect">
            <a:avLst/>
          </a:prstGeom>
        </p:spPr>
      </p:pic>
      <p:sp>
        <p:nvSpPr>
          <p:cNvPr id="9" name="TextBox 8"/>
          <p:cNvSpPr txBox="1"/>
          <p:nvPr/>
        </p:nvSpPr>
        <p:spPr>
          <a:xfrm>
            <a:off x="0" y="104520"/>
            <a:ext cx="700384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通过施引文献追踪后续研究</a:t>
            </a:r>
          </a:p>
        </p:txBody>
      </p:sp>
      <p:sp>
        <p:nvSpPr>
          <p:cNvPr id="15" name="Down Arrow 14"/>
          <p:cNvSpPr/>
          <p:nvPr/>
        </p:nvSpPr>
        <p:spPr>
          <a:xfrm>
            <a:off x="9867255" y="3140990"/>
            <a:ext cx="289301" cy="357494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a:p>
        </p:txBody>
      </p:sp>
      <p:sp>
        <p:nvSpPr>
          <p:cNvPr id="16" name="圆角矩形 15"/>
          <p:cNvSpPr/>
          <p:nvPr/>
        </p:nvSpPr>
        <p:spPr>
          <a:xfrm>
            <a:off x="3713869" y="2136405"/>
            <a:ext cx="890673" cy="47356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TextBox 22"/>
          <p:cNvSpPr txBox="1"/>
          <p:nvPr/>
        </p:nvSpPr>
        <p:spPr>
          <a:xfrm>
            <a:off x="3248669" y="1406265"/>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被引频次降序</a:t>
            </a:r>
          </a:p>
        </p:txBody>
      </p:sp>
      <p:sp>
        <p:nvSpPr>
          <p:cNvPr id="10" name="Slide Number Placeholder 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56</a:t>
            </a:fld>
            <a:endParaRPr lang="en-US" altLang="zh-CN" dirty="0"/>
          </a:p>
        </p:txBody>
      </p:sp>
      <p:sp>
        <p:nvSpPr>
          <p:cNvPr id="24" name="TextBox 23"/>
          <p:cNvSpPr txBox="1"/>
          <p:nvPr/>
        </p:nvSpPr>
        <p:spPr>
          <a:xfrm rot="20821187">
            <a:off x="6187938" y="931524"/>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查看施引文献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
        <p:nvSpPr>
          <p:cNvPr id="25" name="圆角矩形 15"/>
          <p:cNvSpPr/>
          <p:nvPr/>
        </p:nvSpPr>
        <p:spPr>
          <a:xfrm>
            <a:off x="3143528" y="5025072"/>
            <a:ext cx="6443344" cy="133488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Group 2"/>
          <p:cNvGrpSpPr/>
          <p:nvPr/>
        </p:nvGrpSpPr>
        <p:grpSpPr>
          <a:xfrm>
            <a:off x="3248668" y="2915359"/>
            <a:ext cx="6307488" cy="1969770"/>
            <a:chOff x="3305648" y="2355742"/>
            <a:chExt cx="4730616" cy="1477328"/>
          </a:xfrm>
        </p:grpSpPr>
        <p:pic>
          <p:nvPicPr>
            <p:cNvPr id="12" name="Picture 2">
              <a:extLst>
                <a:ext uri="{FF2B5EF4-FFF2-40B4-BE49-F238E27FC236}">
                  <a16:creationId xmlns:a16="http://schemas.microsoft.com/office/drawing/2014/main" id="{CDF8D8C3-07AE-4299-9F78-FA6F0D40A4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648" y="2355742"/>
              <a:ext cx="1047801" cy="14773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6">
              <a:extLst>
                <a:ext uri="{FF2B5EF4-FFF2-40B4-BE49-F238E27FC236}">
                  <a16:creationId xmlns:a16="http://schemas.microsoft.com/office/drawing/2014/main" id="{0BC8F2A5-9ADD-4A7E-8540-BC9C892CC2F4}"/>
                </a:ext>
              </a:extLst>
            </p:cNvPr>
            <p:cNvSpPr/>
            <p:nvPr/>
          </p:nvSpPr>
          <p:spPr bwMode="auto">
            <a:xfrm>
              <a:off x="4353532" y="2355742"/>
              <a:ext cx="3682732" cy="1454244"/>
            </a:xfrm>
            <a:prstGeom prst="rect">
              <a:avLst/>
            </a:prstGeom>
            <a:solidFill>
              <a:srgbClr val="8C7345"/>
            </a:solidFill>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zh-CN" altLang="en-US" sz="2400" dirty="0">
                  <a:solidFill>
                    <a:srgbClr val="FFFFFF"/>
                  </a:solidFill>
                  <a:latin typeface="微软雅黑" panose="020B0503020204020204" pitchFamily="34" charset="-122"/>
                  <a:ea typeface="微软雅黑" panose="020B0503020204020204" pitchFamily="34" charset="-122"/>
                </a:rPr>
                <a:t>叶均蔚教授与国际知名材料学家</a:t>
              </a:r>
              <a:r>
                <a:rPr lang="en-US" altLang="zh-CN" sz="2400" dirty="0">
                  <a:solidFill>
                    <a:srgbClr val="FFFFFF"/>
                  </a:solidFill>
                  <a:latin typeface="微软雅黑" panose="020B0503020204020204" pitchFamily="34" charset="-122"/>
                  <a:ea typeface="微软雅黑" panose="020B0503020204020204" pitchFamily="34" charset="-122"/>
                </a:rPr>
                <a:t>B.S. </a:t>
              </a:r>
              <a:r>
                <a:rPr lang="en-US" altLang="zh-CN" sz="2400" dirty="0" err="1">
                  <a:solidFill>
                    <a:srgbClr val="FFFFFF"/>
                  </a:solidFill>
                  <a:latin typeface="微软雅黑" panose="020B0503020204020204" pitchFamily="34" charset="-122"/>
                  <a:ea typeface="微软雅黑" panose="020B0503020204020204" pitchFamily="34" charset="-122"/>
                </a:rPr>
                <a:t>Murty</a:t>
              </a:r>
              <a:r>
                <a:rPr lang="zh-CN" altLang="en-US" sz="2400" dirty="0">
                  <a:solidFill>
                    <a:srgbClr val="FFFFFF"/>
                  </a:solidFill>
                  <a:latin typeface="微软雅黑" panose="020B0503020204020204" pitchFamily="34" charset="-122"/>
                  <a:ea typeface="微软雅黑" panose="020B0503020204020204" pitchFamily="34" charset="-122"/>
                </a:rPr>
                <a:t>与</a:t>
              </a:r>
              <a:r>
                <a:rPr lang="en-US" altLang="zh-CN" sz="2400" dirty="0">
                  <a:solidFill>
                    <a:srgbClr val="FFFFFF"/>
                  </a:solidFill>
                  <a:latin typeface="微软雅黑" panose="020B0503020204020204" pitchFamily="34" charset="-122"/>
                  <a:ea typeface="微软雅黑" panose="020B0503020204020204" pitchFamily="34" charset="-122"/>
                </a:rPr>
                <a:t>S. </a:t>
              </a:r>
              <a:r>
                <a:rPr lang="en-US" altLang="zh-CN" sz="2400" dirty="0" err="1">
                  <a:solidFill>
                    <a:srgbClr val="FFFFFF"/>
                  </a:solidFill>
                  <a:latin typeface="微软雅黑" panose="020B0503020204020204" pitchFamily="34" charset="-122"/>
                  <a:ea typeface="微软雅黑" panose="020B0503020204020204" pitchFamily="34" charset="-122"/>
                </a:rPr>
                <a:t>Ranganathan</a:t>
              </a:r>
              <a:r>
                <a:rPr lang="zh-CN" altLang="en-US" sz="2400" dirty="0">
                  <a:solidFill>
                    <a:srgbClr val="FFFFFF"/>
                  </a:solidFill>
                  <a:latin typeface="微软雅黑" panose="020B0503020204020204" pitchFamily="34" charset="-122"/>
                  <a:ea typeface="微软雅黑" panose="020B0503020204020204" pitchFamily="34" charset="-122"/>
                </a:rPr>
                <a:t>合着</a:t>
              </a:r>
              <a:r>
                <a:rPr lang="en-US" altLang="zh-CN" sz="2400" dirty="0">
                  <a:solidFill>
                    <a:srgbClr val="FFFFFF"/>
                  </a:solidFill>
                  <a:latin typeface="微软雅黑" panose="020B0503020204020204" pitchFamily="34" charset="-122"/>
                  <a:ea typeface="微软雅黑" panose="020B0503020204020204" pitchFamily="34" charset="-122"/>
                </a:rPr>
                <a:t>High-Entropy Alloys </a:t>
              </a:r>
              <a:r>
                <a:rPr lang="zh-CN" altLang="en-US" sz="2400" dirty="0">
                  <a:solidFill>
                    <a:srgbClr val="FFFFFF"/>
                  </a:solidFill>
                  <a:latin typeface="微软雅黑" panose="020B0503020204020204" pitchFamily="34" charset="-122"/>
                  <a:ea typeface="微软雅黑" panose="020B0503020204020204" pitchFamily="34" charset="-122"/>
                </a:rPr>
                <a:t>（高熵合金）一书，成为材料学的经典教材及参考书之一。</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3895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barn(inVertical)">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250" fill="hold"/>
                                        <p:tgtEl>
                                          <p:spTgt spid="24"/>
                                        </p:tgtEl>
                                        <p:attrNameLst>
                                          <p:attrName>ppt_w</p:attrName>
                                        </p:attrNameLst>
                                      </p:cBhvr>
                                      <p:tavLst>
                                        <p:tav tm="0">
                                          <p:val>
                                            <p:fltVal val="0"/>
                                          </p:val>
                                        </p:tav>
                                        <p:tav tm="100000">
                                          <p:val>
                                            <p:strVal val="#ppt_w"/>
                                          </p:val>
                                        </p:tav>
                                      </p:tavLst>
                                    </p:anim>
                                    <p:anim calcmode="lin" valueType="num">
                                      <p:cBhvr>
                                        <p:cTn id="31" dur="250" fill="hold"/>
                                        <p:tgtEl>
                                          <p:spTgt spid="24"/>
                                        </p:tgtEl>
                                        <p:attrNameLst>
                                          <p:attrName>ppt_h</p:attrName>
                                        </p:attrNameLst>
                                      </p:cBhvr>
                                      <p:tavLst>
                                        <p:tav tm="0">
                                          <p:val>
                                            <p:fltVal val="0"/>
                                          </p:val>
                                        </p:tav>
                                        <p:tav tm="100000">
                                          <p:val>
                                            <p:strVal val="#ppt_h"/>
                                          </p:val>
                                        </p:tav>
                                      </p:tavLst>
                                    </p:anim>
                                    <p:anim calcmode="lin" valueType="num">
                                      <p:cBhvr>
                                        <p:cTn id="32" dur="250" fill="hold"/>
                                        <p:tgtEl>
                                          <p:spTgt spid="24"/>
                                        </p:tgtEl>
                                        <p:attrNameLst>
                                          <p:attrName>style.rotation</p:attrName>
                                        </p:attrNameLst>
                                      </p:cBhvr>
                                      <p:tavLst>
                                        <p:tav tm="0">
                                          <p:val>
                                            <p:fltVal val="90"/>
                                          </p:val>
                                        </p:tav>
                                        <p:tav tm="100000">
                                          <p:val>
                                            <p:fltVal val="0"/>
                                          </p:val>
                                        </p:tav>
                                      </p:tavLst>
                                    </p:anim>
                                    <p:animEffect transition="in" filter="fade">
                                      <p:cBhvr>
                                        <p:cTn id="33"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3" grpId="0" animBg="1"/>
      <p:bldP spid="24" grpId="0" animBg="1"/>
      <p:bldP spid="2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261"/>
          <a:stretch/>
        </p:blipFill>
        <p:spPr>
          <a:xfrm>
            <a:off x="0" y="1066801"/>
            <a:ext cx="12192000" cy="5791200"/>
          </a:xfrm>
          <a:prstGeom prst="rect">
            <a:avLst/>
          </a:prstGeom>
        </p:spPr>
      </p:pic>
      <p:sp>
        <p:nvSpPr>
          <p:cNvPr id="9" name="TextBox 8"/>
          <p:cNvSpPr txBox="1"/>
          <p:nvPr/>
        </p:nvSpPr>
        <p:spPr>
          <a:xfrm>
            <a:off x="0" y="104520"/>
            <a:ext cx="7003840"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通过相关记录拓展文献视野</a:t>
            </a:r>
          </a:p>
        </p:txBody>
      </p:sp>
      <p:sp>
        <p:nvSpPr>
          <p:cNvPr id="11" name="圆角矩形 15"/>
          <p:cNvSpPr/>
          <p:nvPr/>
        </p:nvSpPr>
        <p:spPr>
          <a:xfrm>
            <a:off x="9579653" y="6208057"/>
            <a:ext cx="1500943" cy="309971"/>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7" name="TextBox 6"/>
          <p:cNvSpPr txBox="1"/>
          <p:nvPr/>
        </p:nvSpPr>
        <p:spPr>
          <a:xfrm>
            <a:off x="7151802" y="4518241"/>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查看相关记录</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57</a:t>
            </a:fld>
            <a:endParaRPr lang="en-US" altLang="zh-CN" dirty="0"/>
          </a:p>
        </p:txBody>
      </p:sp>
    </p:spTree>
    <p:extLst>
      <p:ext uri="{BB962C8B-B14F-4D97-AF65-F5344CB8AC3E}">
        <p14:creationId xmlns:p14="http://schemas.microsoft.com/office/powerpoint/2010/main" val="316240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3255"/>
            <a:ext cx="12192000" cy="6079344"/>
          </a:xfrm>
          <a:prstGeom prst="rect">
            <a:avLst/>
          </a:prstGeom>
        </p:spPr>
      </p:pic>
      <p:sp>
        <p:nvSpPr>
          <p:cNvPr id="9" name="TextBox 8"/>
          <p:cNvSpPr txBox="1"/>
          <p:nvPr/>
        </p:nvSpPr>
        <p:spPr>
          <a:xfrm>
            <a:off x="0" y="104520"/>
            <a:ext cx="7003840"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发现最有价值文献</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通过相关记录拓展文献视野</a:t>
            </a:r>
          </a:p>
        </p:txBody>
      </p:sp>
      <p:sp>
        <p:nvSpPr>
          <p:cNvPr id="8" name="圆角矩形 15"/>
          <p:cNvSpPr/>
          <p:nvPr/>
        </p:nvSpPr>
        <p:spPr>
          <a:xfrm>
            <a:off x="4272285" y="2141008"/>
            <a:ext cx="890673" cy="47356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Down Arrow 9"/>
          <p:cNvSpPr/>
          <p:nvPr/>
        </p:nvSpPr>
        <p:spPr>
          <a:xfrm>
            <a:off x="9867255" y="3140990"/>
            <a:ext cx="289301" cy="357494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3804532" y="1348869"/>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被引频次降序</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58</a:t>
            </a:fld>
            <a:endParaRPr lang="en-US" altLang="zh-CN" dirty="0"/>
          </a:p>
        </p:txBody>
      </p:sp>
      <p:sp>
        <p:nvSpPr>
          <p:cNvPr id="13" name="TextBox 12"/>
          <p:cNvSpPr txBox="1"/>
          <p:nvPr/>
        </p:nvSpPr>
        <p:spPr>
          <a:xfrm rot="20821187">
            <a:off x="5835658" y="2061351"/>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查看相关记录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
        <p:nvSpPr>
          <p:cNvPr id="14" name="圆角矩形 15"/>
          <p:cNvSpPr/>
          <p:nvPr/>
        </p:nvSpPr>
        <p:spPr>
          <a:xfrm>
            <a:off x="10189897" y="3438145"/>
            <a:ext cx="1500943" cy="315569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156672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250" fill="hold"/>
                                        <p:tgtEl>
                                          <p:spTgt spid="13"/>
                                        </p:tgtEl>
                                        <p:attrNameLst>
                                          <p:attrName>ppt_w</p:attrName>
                                        </p:attrNameLst>
                                      </p:cBhvr>
                                      <p:tavLst>
                                        <p:tav tm="0">
                                          <p:val>
                                            <p:fltVal val="0"/>
                                          </p:val>
                                        </p:tav>
                                        <p:tav tm="100000">
                                          <p:val>
                                            <p:strVal val="#ppt_w"/>
                                          </p:val>
                                        </p:tav>
                                      </p:tavLst>
                                    </p:anim>
                                    <p:anim calcmode="lin" valueType="num">
                                      <p:cBhvr>
                                        <p:cTn id="26" dur="250" fill="hold"/>
                                        <p:tgtEl>
                                          <p:spTgt spid="13"/>
                                        </p:tgtEl>
                                        <p:attrNameLst>
                                          <p:attrName>ppt_h</p:attrName>
                                        </p:attrNameLst>
                                      </p:cBhvr>
                                      <p:tavLst>
                                        <p:tav tm="0">
                                          <p:val>
                                            <p:fltVal val="0"/>
                                          </p:val>
                                        </p:tav>
                                        <p:tav tm="100000">
                                          <p:val>
                                            <p:strVal val="#ppt_h"/>
                                          </p:val>
                                        </p:tav>
                                      </p:tavLst>
                                    </p:anim>
                                    <p:anim calcmode="lin" valueType="num">
                                      <p:cBhvr>
                                        <p:cTn id="27" dur="250" fill="hold"/>
                                        <p:tgtEl>
                                          <p:spTgt spid="13"/>
                                        </p:tgtEl>
                                        <p:attrNameLst>
                                          <p:attrName>style.rotation</p:attrName>
                                        </p:attrNameLst>
                                      </p:cBhvr>
                                      <p:tavLst>
                                        <p:tav tm="0">
                                          <p:val>
                                            <p:fltVal val="90"/>
                                          </p:val>
                                        </p:tav>
                                        <p:tav tm="100000">
                                          <p:val>
                                            <p:fltVal val="0"/>
                                          </p:val>
                                        </p:tav>
                                      </p:tavLst>
                                    </p:anim>
                                    <p:animEffect transition="in" filter="fade">
                                      <p:cBhvr>
                                        <p:cTn id="28"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zh-CN" altLang="en-US" sz="6400" dirty="0">
                <a:solidFill>
                  <a:schemeClr val="bg1"/>
                </a:solidFill>
              </a:rPr>
              <a:t>高影响力的经典文献有了</a:t>
            </a:r>
            <a:br>
              <a:rPr lang="en-US" altLang="zh-CN" sz="6400" dirty="0">
                <a:solidFill>
                  <a:schemeClr val="bg1"/>
                </a:solidFill>
              </a:rPr>
            </a:br>
            <a:r>
              <a:rPr lang="zh-CN" altLang="en-US" sz="6400" dirty="0">
                <a:solidFill>
                  <a:schemeClr val="bg1"/>
                </a:solidFill>
              </a:rPr>
              <a:t>想看最新前沿研究文献怎么办？</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59</a:t>
            </a:fld>
            <a:endParaRPr lang="en-US" altLang="zh-CN" dirty="0">
              <a:solidFill>
                <a:schemeClr val="bg1"/>
              </a:solidFill>
            </a:endParaRPr>
          </a:p>
        </p:txBody>
      </p:sp>
    </p:spTree>
    <p:extLst>
      <p:ext uri="{BB962C8B-B14F-4D97-AF65-F5344CB8AC3E}">
        <p14:creationId xmlns:p14="http://schemas.microsoft.com/office/powerpoint/2010/main" val="13555296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5850"/>
          <a:stretch/>
        </p:blipFill>
        <p:spPr>
          <a:xfrm>
            <a:off x="-31502" y="0"/>
            <a:ext cx="12223503" cy="6858000"/>
          </a:xfrm>
          <a:prstGeom prst="rect">
            <a:avLst/>
          </a:prstGeom>
        </p:spPr>
      </p:pic>
      <p:sp>
        <p:nvSpPr>
          <p:cNvPr id="6" name="矩形 5"/>
          <p:cNvSpPr/>
          <p:nvPr/>
        </p:nvSpPr>
        <p:spPr>
          <a:xfrm>
            <a:off x="1" y="0"/>
            <a:ext cx="12223503" cy="6858000"/>
          </a:xfrm>
          <a:prstGeom prst="rect">
            <a:avLst/>
          </a:prstGeom>
          <a:solidFill>
            <a:schemeClr val="tx1">
              <a:alpha val="6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dirty="0"/>
          </a:p>
        </p:txBody>
      </p:sp>
      <p:sp>
        <p:nvSpPr>
          <p:cNvPr id="7" name="文本框 6"/>
          <p:cNvSpPr txBox="1"/>
          <p:nvPr/>
        </p:nvSpPr>
        <p:spPr>
          <a:xfrm>
            <a:off x="151878" y="1159533"/>
            <a:ext cx="3060453" cy="666786"/>
          </a:xfrm>
          <a:prstGeom prst="rect">
            <a:avLst/>
          </a:prstGeom>
          <a:noFill/>
        </p:spPr>
        <p:txBody>
          <a:bodyPr wrap="none" rtlCol="0">
            <a:spAutoFit/>
          </a:bodyPr>
          <a:lstStyle/>
          <a:p>
            <a:r>
              <a:rPr lang="zh-CN" altLang="en-US" sz="3733" dirty="0">
                <a:solidFill>
                  <a:schemeClr val="bg1"/>
                </a:solidFill>
                <a:latin typeface="微软雅黑" panose="020B0503020204020204" pitchFamily="34" charset="-122"/>
                <a:ea typeface="微软雅黑" panose="020B0503020204020204" pitchFamily="34" charset="-122"/>
              </a:rPr>
              <a:t>一个数据库？</a:t>
            </a:r>
          </a:p>
        </p:txBody>
      </p:sp>
      <p:sp>
        <p:nvSpPr>
          <p:cNvPr id="8" name="文本框 7"/>
          <p:cNvSpPr txBox="1"/>
          <p:nvPr/>
        </p:nvSpPr>
        <p:spPr>
          <a:xfrm>
            <a:off x="120375" y="2048303"/>
            <a:ext cx="4019049" cy="666786"/>
          </a:xfrm>
          <a:prstGeom prst="rect">
            <a:avLst/>
          </a:prstGeom>
          <a:noFill/>
        </p:spPr>
        <p:txBody>
          <a:bodyPr wrap="none" rtlCol="0">
            <a:spAutoFit/>
          </a:bodyPr>
          <a:lstStyle/>
          <a:p>
            <a:r>
              <a:rPr lang="zh-CN" altLang="en-US" sz="3733" dirty="0">
                <a:solidFill>
                  <a:schemeClr val="bg1"/>
                </a:solidFill>
                <a:latin typeface="微软雅黑" panose="020B0503020204020204" pitchFamily="34" charset="-122"/>
                <a:ea typeface="微软雅黑" panose="020B0503020204020204" pitchFamily="34" charset="-122"/>
              </a:rPr>
              <a:t>一个学术数据库？</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6</a:t>
            </a:fld>
            <a:endParaRPr lang="en-US" altLang="zh-CN" dirty="0">
              <a:solidFill>
                <a:schemeClr val="bg1"/>
              </a:solidFill>
            </a:endParaRPr>
          </a:p>
        </p:txBody>
      </p:sp>
    </p:spTree>
    <p:extLst>
      <p:ext uri="{BB962C8B-B14F-4D97-AF65-F5344CB8AC3E}">
        <p14:creationId xmlns:p14="http://schemas.microsoft.com/office/powerpoint/2010/main" val="279965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4330"/>
          <a:stretch/>
        </p:blipFill>
        <p:spPr>
          <a:xfrm>
            <a:off x="0" y="723255"/>
            <a:ext cx="12192000" cy="6134745"/>
          </a:xfrm>
          <a:prstGeom prst="rect">
            <a:avLst/>
          </a:prstGeom>
        </p:spPr>
      </p:pic>
      <p:sp>
        <p:nvSpPr>
          <p:cNvPr id="9" name="TextBox 8"/>
          <p:cNvSpPr txBox="1"/>
          <p:nvPr/>
        </p:nvSpPr>
        <p:spPr>
          <a:xfrm>
            <a:off x="0" y="104519"/>
            <a:ext cx="4625419" cy="461665"/>
          </a:xfrm>
          <a:prstGeom prst="rect">
            <a:avLst/>
          </a:prstGeom>
          <a:solidFill>
            <a:srgbClr val="6817FF"/>
          </a:solidFill>
          <a:effectLst>
            <a:outerShdw blurRad="50800" dist="38100" dir="2700000" algn="tl" rotWithShape="0">
              <a:prstClr val="black">
                <a:alpha val="40000"/>
              </a:prst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发现最新研究成果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日期排序</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圆角矩形 15"/>
          <p:cNvSpPr/>
          <p:nvPr/>
        </p:nvSpPr>
        <p:spPr>
          <a:xfrm>
            <a:off x="3294377" y="2155776"/>
            <a:ext cx="602035" cy="47356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6"/>
          <p:cNvSpPr txBox="1"/>
          <p:nvPr/>
        </p:nvSpPr>
        <p:spPr>
          <a:xfrm>
            <a:off x="2810789" y="1357944"/>
            <a:ext cx="1415772"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日期降序</a:t>
            </a:r>
          </a:p>
        </p:txBody>
      </p:sp>
      <p:sp>
        <p:nvSpPr>
          <p:cNvPr id="4" name="Slide Number Placeholder 3"/>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60</a:t>
            </a:fld>
            <a:endParaRPr lang="en-US" altLang="zh-CN" dirty="0"/>
          </a:p>
        </p:txBody>
      </p:sp>
      <p:sp>
        <p:nvSpPr>
          <p:cNvPr id="10" name="TextBox 9"/>
          <p:cNvSpPr txBox="1"/>
          <p:nvPr/>
        </p:nvSpPr>
        <p:spPr>
          <a:xfrm rot="20821187">
            <a:off x="6284752" y="973074"/>
            <a:ext cx="3518912"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日期降序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76998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250" fill="hold"/>
                                        <p:tgtEl>
                                          <p:spTgt spid="10"/>
                                        </p:tgtEl>
                                        <p:attrNameLst>
                                          <p:attrName>ppt_w</p:attrName>
                                        </p:attrNameLst>
                                      </p:cBhvr>
                                      <p:tavLst>
                                        <p:tav tm="0">
                                          <p:val>
                                            <p:fltVal val="0"/>
                                          </p:val>
                                        </p:tav>
                                        <p:tav tm="100000">
                                          <p:val>
                                            <p:strVal val="#ppt_w"/>
                                          </p:val>
                                        </p:tav>
                                      </p:tavLst>
                                    </p:anim>
                                    <p:anim calcmode="lin" valueType="num">
                                      <p:cBhvr>
                                        <p:cTn id="16" dur="250" fill="hold"/>
                                        <p:tgtEl>
                                          <p:spTgt spid="10"/>
                                        </p:tgtEl>
                                        <p:attrNameLst>
                                          <p:attrName>ppt_h</p:attrName>
                                        </p:attrNameLst>
                                      </p:cBhvr>
                                      <p:tavLst>
                                        <p:tav tm="0">
                                          <p:val>
                                            <p:fltVal val="0"/>
                                          </p:val>
                                        </p:tav>
                                        <p:tav tm="100000">
                                          <p:val>
                                            <p:strVal val="#ppt_h"/>
                                          </p:val>
                                        </p:tav>
                                      </p:tavLst>
                                    </p:anim>
                                    <p:anim calcmode="lin" valueType="num">
                                      <p:cBhvr>
                                        <p:cTn id="17" dur="250" fill="hold"/>
                                        <p:tgtEl>
                                          <p:spTgt spid="10"/>
                                        </p:tgtEl>
                                        <p:attrNameLst>
                                          <p:attrName>style.rotation</p:attrName>
                                        </p:attrNameLst>
                                      </p:cBhvr>
                                      <p:tavLst>
                                        <p:tav tm="0">
                                          <p:val>
                                            <p:fltVal val="90"/>
                                          </p:val>
                                        </p:tav>
                                        <p:tav tm="100000">
                                          <p:val>
                                            <p:fltVal val="0"/>
                                          </p:val>
                                        </p:tav>
                                      </p:tavLst>
                                    </p:anim>
                                    <p:animEffect transition="in" filter="fade">
                                      <p:cBhvr>
                                        <p:cTn id="18"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8366"/>
          <a:stretch/>
        </p:blipFill>
        <p:spPr>
          <a:xfrm>
            <a:off x="0" y="745431"/>
            <a:ext cx="12192000" cy="6112570"/>
          </a:xfrm>
          <a:prstGeom prst="rect">
            <a:avLst/>
          </a:prstGeom>
        </p:spPr>
      </p:pic>
      <p:sp>
        <p:nvSpPr>
          <p:cNvPr id="9" name="TextBox 8"/>
          <p:cNvSpPr txBox="1"/>
          <p:nvPr/>
        </p:nvSpPr>
        <p:spPr>
          <a:xfrm>
            <a:off x="1" y="104519"/>
            <a:ext cx="5279011" cy="461665"/>
          </a:xfrm>
          <a:prstGeom prst="rect">
            <a:avLst/>
          </a:prstGeom>
          <a:solidFill>
            <a:srgbClr val="6817FF"/>
          </a:solidFill>
          <a:effectLst>
            <a:outerShdw blurRad="50800" dist="38100" dir="2700000" algn="tl" rotWithShape="0">
              <a:prstClr val="black">
                <a:alpha val="40000"/>
              </a:prst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发现近期热门成果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使用次数排序</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圆角矩形 15"/>
          <p:cNvSpPr/>
          <p:nvPr/>
        </p:nvSpPr>
        <p:spPr>
          <a:xfrm>
            <a:off x="4431780" y="2155776"/>
            <a:ext cx="725189" cy="47356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6"/>
          <p:cNvSpPr txBox="1"/>
          <p:nvPr/>
        </p:nvSpPr>
        <p:spPr>
          <a:xfrm>
            <a:off x="3751585" y="1381496"/>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使用次数降序</a:t>
            </a:r>
          </a:p>
        </p:txBody>
      </p:sp>
      <p:sp>
        <p:nvSpPr>
          <p:cNvPr id="10" name="圆角矩形 15"/>
          <p:cNvSpPr/>
          <p:nvPr/>
        </p:nvSpPr>
        <p:spPr>
          <a:xfrm>
            <a:off x="10253355" y="4648550"/>
            <a:ext cx="1662125" cy="783292"/>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61</a:t>
            </a:fld>
            <a:endParaRPr lang="en-US" altLang="zh-CN" dirty="0"/>
          </a:p>
        </p:txBody>
      </p:sp>
    </p:spTree>
    <p:extLst>
      <p:ext uri="{BB962C8B-B14F-4D97-AF65-F5344CB8AC3E}">
        <p14:creationId xmlns:p14="http://schemas.microsoft.com/office/powerpoint/2010/main" val="91306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104520"/>
            <a:ext cx="2646878"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划重点：使用次数</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矩形 18"/>
          <p:cNvSpPr/>
          <p:nvPr/>
        </p:nvSpPr>
        <p:spPr>
          <a:xfrm>
            <a:off x="483882" y="1096605"/>
            <a:ext cx="11122385" cy="3905043"/>
          </a:xfrm>
          <a:prstGeom prst="rect">
            <a:avLst/>
          </a:prstGeom>
          <a:noFill/>
          <a:ln w="28575">
            <a:solidFill>
              <a:schemeClr val="accent1"/>
            </a:solidFill>
            <a:prstDash val="lgDash"/>
          </a:ln>
        </p:spPr>
        <p:txBody>
          <a:bodyPr wrap="square">
            <a:spAutoFit/>
          </a:bodyPr>
          <a:lstStyle/>
          <a:p>
            <a:pPr algn="just" eaLnBrk="0" hangingPunct="0">
              <a:lnSpc>
                <a:spcPct val="150000"/>
              </a:lnSpc>
              <a:spcBef>
                <a:spcPct val="50000"/>
              </a:spcBef>
              <a:buClr>
                <a:schemeClr val="tx2"/>
              </a:buClr>
            </a:pPr>
            <a:r>
              <a:rPr lang="zh-CN" altLang="en-US" sz="2400" b="1" dirty="0">
                <a:solidFill>
                  <a:srgbClr val="6817FF"/>
                </a:solidFill>
                <a:latin typeface="微软雅黑" panose="020B0503020204020204" pitchFamily="34" charset="-122"/>
                <a:ea typeface="微软雅黑" panose="020B0503020204020204" pitchFamily="34" charset="-122"/>
              </a:rPr>
              <a:t>使用次数</a:t>
            </a:r>
            <a:r>
              <a:rPr lang="zh-CN" altLang="en-US" sz="2400" dirty="0">
                <a:latin typeface="微软雅黑" panose="020B0503020204020204" pitchFamily="34" charset="-122"/>
                <a:ea typeface="微软雅黑" panose="020B0503020204020204" pitchFamily="34" charset="-122"/>
              </a:rPr>
              <a:t>反映了</a:t>
            </a:r>
            <a:r>
              <a:rPr lang="zh-CN" altLang="en-US" sz="2400" b="1" dirty="0">
                <a:solidFill>
                  <a:srgbClr val="6817FF"/>
                </a:solidFill>
                <a:latin typeface="微软雅黑" panose="020B0503020204020204" pitchFamily="34" charset="-122"/>
                <a:ea typeface="微软雅黑" panose="020B0503020204020204" pitchFamily="34" charset="-122"/>
              </a:rPr>
              <a:t>某篇论文满足用户信息需要的次数</a:t>
            </a:r>
            <a:r>
              <a:rPr lang="zh-CN" altLang="en-US" sz="2400" dirty="0">
                <a:latin typeface="微软雅黑" panose="020B0503020204020204" pitchFamily="34" charset="-122"/>
                <a:ea typeface="微软雅黑" panose="020B0503020204020204" pitchFamily="34" charset="-122"/>
              </a:rPr>
              <a:t>，具体表现为：</a:t>
            </a:r>
            <a:endParaRPr lang="en-US" altLang="zh-CN" sz="2400" dirty="0">
              <a:latin typeface="微软雅黑" panose="020B0503020204020204" pitchFamily="34" charset="-122"/>
              <a:ea typeface="微软雅黑" panose="020B0503020204020204" pitchFamily="34" charset="-122"/>
            </a:endParaRPr>
          </a:p>
          <a:p>
            <a:pPr algn="just" eaLnBrk="0" hangingPunct="0">
              <a:lnSpc>
                <a:spcPct val="150000"/>
              </a:lnSpc>
              <a:spcBef>
                <a:spcPct val="50000"/>
              </a:spcBef>
              <a:buClr>
                <a:schemeClr val="tx2"/>
              </a:buClr>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用户点击了指向出版商处全文的链接（通过直接链接或 </a:t>
            </a:r>
            <a:r>
              <a:rPr lang="en-US" altLang="zh-CN" sz="2400" dirty="0">
                <a:latin typeface="微软雅黑" panose="020B0503020204020204" pitchFamily="34" charset="-122"/>
                <a:ea typeface="微软雅黑" panose="020B0503020204020204" pitchFamily="34" charset="-122"/>
              </a:rPr>
              <a:t>Open URL</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gn="just" eaLnBrk="0" hangingPunct="0">
              <a:lnSpc>
                <a:spcPct val="150000"/>
              </a:lnSpc>
              <a:spcBef>
                <a:spcPct val="50000"/>
              </a:spcBef>
              <a:buClr>
                <a:schemeClr val="tx2"/>
              </a:buClr>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对论文进行了保存以便在题录管理工具中使用（通过直接导出或保存为可以之后重新导入的其他格式）。</a:t>
            </a:r>
            <a:endParaRPr lang="en-US" altLang="zh-CN" sz="2400" dirty="0">
              <a:latin typeface="微软雅黑" panose="020B0503020204020204" pitchFamily="34" charset="-122"/>
              <a:ea typeface="微软雅黑" panose="020B0503020204020204" pitchFamily="34" charset="-122"/>
            </a:endParaRPr>
          </a:p>
          <a:p>
            <a:pPr algn="just" eaLnBrk="0" hangingPunct="0">
              <a:lnSpc>
                <a:spcPct val="150000"/>
              </a:lnSpc>
              <a:spcBef>
                <a:spcPct val="50000"/>
              </a:spcBef>
              <a:buClr>
                <a:schemeClr val="tx2"/>
              </a:buClr>
            </a:pPr>
            <a:r>
              <a:rPr lang="zh-CN" altLang="en-US" sz="2400" b="1" dirty="0">
                <a:latin typeface="微软雅黑" panose="020B0503020204020204" pitchFamily="34" charset="-122"/>
                <a:ea typeface="微软雅黑" panose="020B0503020204020204" pitchFamily="34" charset="-122"/>
              </a:rPr>
              <a:t>使用次数是所有</a:t>
            </a:r>
            <a:r>
              <a:rPr lang="en-US" altLang="zh-CN" sz="2400" b="1" dirty="0">
                <a:latin typeface="微软雅黑" panose="020B0503020204020204" pitchFamily="34" charset="-122"/>
                <a:ea typeface="微软雅黑" panose="020B0503020204020204" pitchFamily="34" charset="-122"/>
              </a:rPr>
              <a:t>Web of Science</a:t>
            </a:r>
            <a:r>
              <a:rPr lang="zh-CN" altLang="en-US" sz="2400" b="1" dirty="0">
                <a:latin typeface="微软雅黑" panose="020B0503020204020204" pitchFamily="34" charset="-122"/>
                <a:ea typeface="微软雅黑" panose="020B0503020204020204" pitchFamily="34" charset="-122"/>
              </a:rPr>
              <a:t>用户执行的活动的记录，而不仅仅是您所在机构的用户执行的活动。使用次数每天更新。</a:t>
            </a:r>
            <a:endParaRPr lang="en-US" altLang="zh-CN" sz="2400" b="1" dirty="0">
              <a:latin typeface="微软雅黑" panose="020B0503020204020204" pitchFamily="34" charset="-122"/>
              <a:ea typeface="微软雅黑" panose="020B0503020204020204" pitchFamily="34" charset="-122"/>
            </a:endParaRP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62</a:t>
            </a:fld>
            <a:endParaRPr lang="en-US" altLang="zh-CN" dirty="0"/>
          </a:p>
        </p:txBody>
      </p:sp>
      <p:sp>
        <p:nvSpPr>
          <p:cNvPr id="6" name="TextBox 5"/>
          <p:cNvSpPr txBox="1"/>
          <p:nvPr/>
        </p:nvSpPr>
        <p:spPr>
          <a:xfrm rot="20821187">
            <a:off x="4481352" y="5177250"/>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使用次数降序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2360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 calcmode="lin" valueType="num">
                                      <p:cBhvr>
                                        <p:cTn id="9" dur="250" fill="hold"/>
                                        <p:tgtEl>
                                          <p:spTgt spid="6"/>
                                        </p:tgtEl>
                                        <p:attrNameLst>
                                          <p:attrName>style.rotation</p:attrName>
                                        </p:attrNameLst>
                                      </p:cBhvr>
                                      <p:tavLst>
                                        <p:tav tm="0">
                                          <p:val>
                                            <p:fltVal val="90"/>
                                          </p:val>
                                        </p:tav>
                                        <p:tav tm="100000">
                                          <p:val>
                                            <p:fltVal val="0"/>
                                          </p:val>
                                        </p:tav>
                                      </p:tavLst>
                                    </p:anim>
                                    <p:animEffect transition="in" filter="fade">
                                      <p:cBhvr>
                                        <p:cTn id="10"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350"/>
          <a:stretch/>
        </p:blipFill>
        <p:spPr>
          <a:xfrm>
            <a:off x="3619" y="683711"/>
            <a:ext cx="12192000" cy="6174290"/>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63</a:t>
            </a:fld>
            <a:endParaRPr lang="en-US" altLang="zh-CN" dirty="0"/>
          </a:p>
        </p:txBody>
      </p:sp>
      <p:sp>
        <p:nvSpPr>
          <p:cNvPr id="6" name="TextBox 5"/>
          <p:cNvSpPr txBox="1"/>
          <p:nvPr/>
        </p:nvSpPr>
        <p:spPr>
          <a:xfrm>
            <a:off x="2" y="104519"/>
            <a:ext cx="7151801" cy="461665"/>
          </a:xfrm>
          <a:prstGeom prst="rect">
            <a:avLst/>
          </a:prstGeom>
          <a:solidFill>
            <a:srgbClr val="6817FF"/>
          </a:solidFill>
          <a:effectLst>
            <a:outerShdw blurRad="50800" dist="38100" dir="2700000" algn="tl" rotWithShape="0">
              <a:prstClr val="black">
                <a:alpha val="40000"/>
              </a:prstClr>
            </a:outerShdw>
          </a:effectLst>
        </p:spPr>
        <p:txBody>
          <a:bodyPr wrap="squar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发现近期高水平研究成果</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高被引论文</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热点论文</a:t>
            </a:r>
          </a:p>
        </p:txBody>
      </p:sp>
      <p:sp>
        <p:nvSpPr>
          <p:cNvPr id="8" name="圆角矩形 15"/>
          <p:cNvSpPr/>
          <p:nvPr/>
        </p:nvSpPr>
        <p:spPr>
          <a:xfrm>
            <a:off x="246467" y="5786419"/>
            <a:ext cx="2037259" cy="24384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9"/>
          <p:cNvSpPr txBox="1"/>
          <p:nvPr/>
        </p:nvSpPr>
        <p:spPr>
          <a:xfrm>
            <a:off x="2422113" y="5293977"/>
            <a:ext cx="295465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领域中的高被引论文</a:t>
            </a:r>
          </a:p>
        </p:txBody>
      </p:sp>
    </p:spTree>
    <p:extLst>
      <p:ext uri="{BB962C8B-B14F-4D97-AF65-F5344CB8AC3E}">
        <p14:creationId xmlns:p14="http://schemas.microsoft.com/office/powerpoint/2010/main" val="249869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11344"/>
          <a:stretch/>
        </p:blipFill>
        <p:spPr>
          <a:xfrm>
            <a:off x="-772" y="723255"/>
            <a:ext cx="12192773" cy="6134745"/>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TextBox 4"/>
          <p:cNvSpPr txBox="1"/>
          <p:nvPr/>
        </p:nvSpPr>
        <p:spPr>
          <a:xfrm>
            <a:off x="2" y="104519"/>
            <a:ext cx="7151801" cy="461665"/>
          </a:xfrm>
          <a:prstGeom prst="rect">
            <a:avLst/>
          </a:prstGeom>
          <a:solidFill>
            <a:srgbClr val="6817FF"/>
          </a:solidFill>
          <a:effectLst>
            <a:outerShdw blurRad="50800" dist="38100" dir="2700000" algn="tl" rotWithShape="0">
              <a:prstClr val="black">
                <a:alpha val="40000"/>
              </a:prstClr>
            </a:outerShdw>
          </a:effectLst>
        </p:spPr>
        <p:txBody>
          <a:bodyPr wrap="squar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发现近期高水平研究成果</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高被引论文</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热点论文</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64</a:t>
            </a:fld>
            <a:endParaRPr lang="en-US" altLang="zh-CN" dirty="0"/>
          </a:p>
        </p:txBody>
      </p:sp>
      <p:sp>
        <p:nvSpPr>
          <p:cNvPr id="6" name="TextBox 5"/>
          <p:cNvSpPr txBox="1"/>
          <p:nvPr/>
        </p:nvSpPr>
        <p:spPr>
          <a:xfrm>
            <a:off x="1529441" y="1536562"/>
            <a:ext cx="2101857"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检索结果：</a:t>
            </a:r>
            <a:r>
              <a:rPr lang="en-US" altLang="zh-CN" sz="2400" b="1" dirty="0">
                <a:solidFill>
                  <a:schemeClr val="bg1"/>
                </a:solidFill>
                <a:latin typeface="微软雅黑" panose="020B0503020204020204" pitchFamily="34" charset="-122"/>
                <a:ea typeface="微软雅黑" panose="020B0503020204020204" pitchFamily="34" charset="-122"/>
              </a:rPr>
              <a:t>49</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圆角矩形 15"/>
          <p:cNvSpPr/>
          <p:nvPr/>
        </p:nvSpPr>
        <p:spPr>
          <a:xfrm>
            <a:off x="246467" y="2155297"/>
            <a:ext cx="2037259" cy="519664"/>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rot="20821187">
            <a:off x="4953850" y="4331804"/>
            <a:ext cx="4956806"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查看高水平论文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22159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250" fill="hold"/>
                                        <p:tgtEl>
                                          <p:spTgt spid="8"/>
                                        </p:tgtEl>
                                        <p:attrNameLst>
                                          <p:attrName>ppt_w</p:attrName>
                                        </p:attrNameLst>
                                      </p:cBhvr>
                                      <p:tavLst>
                                        <p:tav tm="0">
                                          <p:val>
                                            <p:fltVal val="0"/>
                                          </p:val>
                                        </p:tav>
                                        <p:tav tm="100000">
                                          <p:val>
                                            <p:strVal val="#ppt_w"/>
                                          </p:val>
                                        </p:tav>
                                      </p:tavLst>
                                    </p:anim>
                                    <p:anim calcmode="lin" valueType="num">
                                      <p:cBhvr>
                                        <p:cTn id="18" dur="250" fill="hold"/>
                                        <p:tgtEl>
                                          <p:spTgt spid="8"/>
                                        </p:tgtEl>
                                        <p:attrNameLst>
                                          <p:attrName>ppt_h</p:attrName>
                                        </p:attrNameLst>
                                      </p:cBhvr>
                                      <p:tavLst>
                                        <p:tav tm="0">
                                          <p:val>
                                            <p:fltVal val="0"/>
                                          </p:val>
                                        </p:tav>
                                        <p:tav tm="100000">
                                          <p:val>
                                            <p:strVal val="#ppt_h"/>
                                          </p:val>
                                        </p:tav>
                                      </p:tavLst>
                                    </p:anim>
                                    <p:anim calcmode="lin" valueType="num">
                                      <p:cBhvr>
                                        <p:cTn id="19" dur="250" fill="hold"/>
                                        <p:tgtEl>
                                          <p:spTgt spid="8"/>
                                        </p:tgtEl>
                                        <p:attrNameLst>
                                          <p:attrName>style.rotation</p:attrName>
                                        </p:attrNameLst>
                                      </p:cBhvr>
                                      <p:tavLst>
                                        <p:tav tm="0">
                                          <p:val>
                                            <p:fltVal val="90"/>
                                          </p:val>
                                        </p:tav>
                                        <p:tav tm="100000">
                                          <p:val>
                                            <p:fltVal val="0"/>
                                          </p:val>
                                        </p:tav>
                                      </p:tavLst>
                                    </p:anim>
                                    <p:animEffect transition="in" filter="fade">
                                      <p:cBhvr>
                                        <p:cTn id="20"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9" name="矩形 8"/>
          <p:cNvSpPr/>
          <p:nvPr/>
        </p:nvSpPr>
        <p:spPr>
          <a:xfrm>
            <a:off x="-1" y="2278577"/>
            <a:ext cx="12192000" cy="1207247"/>
          </a:xfrm>
          <a:prstGeom prst="rect">
            <a:avLst/>
          </a:prstGeom>
          <a:solidFill>
            <a:schemeClr val="tx1">
              <a:lumMod val="95000"/>
              <a:lumOff val="5000"/>
              <a:alpha val="7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a:p>
            <a:pPr algn="ctr"/>
            <a:endParaRPr lang="en-US" altLang="zh-CN" sz="2400" b="1" dirty="0"/>
          </a:p>
        </p:txBody>
      </p:sp>
      <p:sp>
        <p:nvSpPr>
          <p:cNvPr id="7" name="矩形 6"/>
          <p:cNvSpPr/>
          <p:nvPr/>
        </p:nvSpPr>
        <p:spPr>
          <a:xfrm>
            <a:off x="1" y="2091625"/>
            <a:ext cx="12192000" cy="1302536"/>
          </a:xfrm>
          <a:prstGeom prst="rect">
            <a:avLst/>
          </a:prstGeom>
        </p:spPr>
        <p:txBody>
          <a:bodyPr wrap="square">
            <a:spAutoFit/>
          </a:bodyPr>
          <a:lstStyle/>
          <a:p>
            <a:pPr algn="ctr">
              <a:lnSpc>
                <a:spcPct val="150000"/>
              </a:lnSpc>
            </a:pPr>
            <a:r>
              <a:rPr lang="zh-CN" altLang="en-US" sz="5867" b="1" dirty="0">
                <a:solidFill>
                  <a:srgbClr val="FFFFFF"/>
                </a:solidFill>
                <a:latin typeface="+mj-lt"/>
                <a:ea typeface="微软雅黑" panose="020B0503020204020204" pitchFamily="34" charset="-122"/>
              </a:rPr>
              <a:t>什么是</a:t>
            </a:r>
            <a:r>
              <a:rPr lang="zh-CN" altLang="en-US" sz="5867" b="1" dirty="0">
                <a:solidFill>
                  <a:srgbClr val="FFFF00"/>
                </a:solidFill>
                <a:latin typeface="+mj-lt"/>
                <a:ea typeface="微软雅黑" panose="020B0503020204020204" pitchFamily="34" charset="-122"/>
              </a:rPr>
              <a:t>高被引</a:t>
            </a:r>
            <a:r>
              <a:rPr lang="en-US" altLang="zh-CN" sz="5867" b="1" dirty="0">
                <a:solidFill>
                  <a:srgbClr val="FFFF00"/>
                </a:solidFill>
                <a:latin typeface="+mj-lt"/>
                <a:ea typeface="微软雅黑" panose="020B0503020204020204" pitchFamily="34" charset="-122"/>
              </a:rPr>
              <a:t>/</a:t>
            </a:r>
            <a:r>
              <a:rPr lang="zh-CN" altLang="en-US" sz="5867" b="1" dirty="0">
                <a:solidFill>
                  <a:srgbClr val="FFFF00"/>
                </a:solidFill>
                <a:latin typeface="+mj-lt"/>
                <a:ea typeface="微软雅黑" panose="020B0503020204020204" pitchFamily="34" charset="-122"/>
              </a:rPr>
              <a:t>热点</a:t>
            </a:r>
            <a:r>
              <a:rPr lang="zh-CN" altLang="en-US" sz="5867" b="1" dirty="0">
                <a:solidFill>
                  <a:srgbClr val="FFFF00"/>
                </a:solidFill>
                <a:ea typeface="微软雅黑" panose="020B0503020204020204" pitchFamily="34" charset="-122"/>
              </a:rPr>
              <a:t>论文</a:t>
            </a:r>
            <a:r>
              <a:rPr lang="zh-CN" altLang="en-US" sz="5867" b="1" dirty="0">
                <a:solidFill>
                  <a:srgbClr val="FFFFFF"/>
                </a:solidFill>
                <a:latin typeface="+mj-lt"/>
                <a:ea typeface="微软雅黑" panose="020B0503020204020204" pitchFamily="34" charset="-122"/>
              </a:rPr>
              <a:t>呢？</a:t>
            </a:r>
          </a:p>
        </p:txBody>
      </p:sp>
      <p:sp>
        <p:nvSpPr>
          <p:cNvPr id="2" name="Slide Number Placeholder 1"/>
          <p:cNvSpPr>
            <a:spLocks noGrp="1"/>
          </p:cNvSpPr>
          <p:nvPr>
            <p:ph type="sldNum" sz="quarter" idx="4"/>
          </p:nvPr>
        </p:nvSpPr>
        <p:spPr/>
        <p:txBody>
          <a:bodyPr/>
          <a:lstStyle/>
          <a:p>
            <a:fld id="{82598BD9-0299-4302-ACC3-992343A4DCDE}" type="slidenum">
              <a:rPr lang="en-US" altLang="zh-CN" smtClean="0"/>
              <a:pPr/>
              <a:t>65</a:t>
            </a:fld>
            <a:endParaRPr lang="en-US" altLang="zh-CN" dirty="0"/>
          </a:p>
        </p:txBody>
      </p:sp>
    </p:spTree>
    <p:extLst>
      <p:ext uri="{BB962C8B-B14F-4D97-AF65-F5344CB8AC3E}">
        <p14:creationId xmlns:p14="http://schemas.microsoft.com/office/powerpoint/2010/main" val="13381668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 y="104520"/>
            <a:ext cx="4958409"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a:t>
            </a:r>
            <a:r>
              <a:rPr lang="en-US" altLang="zh-CN" sz="2400" b="1" dirty="0">
                <a:solidFill>
                  <a:schemeClr val="bg1"/>
                </a:solidFill>
                <a:latin typeface="微软雅黑" panose="020B0503020204020204" pitchFamily="34" charset="-122"/>
                <a:ea typeface="微软雅黑" panose="020B0503020204020204" pitchFamily="34" charset="-122"/>
              </a:rPr>
              <a:t>ESI</a:t>
            </a:r>
            <a:r>
              <a:rPr lang="zh-CN" altLang="en-US" sz="2400" b="1" dirty="0">
                <a:solidFill>
                  <a:schemeClr val="bg1"/>
                </a:solidFill>
                <a:latin typeface="微软雅黑" panose="020B0503020204020204" pitchFamily="34" charset="-122"/>
                <a:ea typeface="微软雅黑" panose="020B0503020204020204" pitchFamily="34" charset="-122"/>
              </a:rPr>
              <a:t>高被引论文和热点论文</a:t>
            </a:r>
          </a:p>
        </p:txBody>
      </p:sp>
      <p:graphicFrame>
        <p:nvGraphicFramePr>
          <p:cNvPr id="11" name="Diagram 10"/>
          <p:cNvGraphicFramePr/>
          <p:nvPr>
            <p:extLst>
              <p:ext uri="{D42A27DB-BD31-4B8C-83A1-F6EECF244321}">
                <p14:modId xmlns:p14="http://schemas.microsoft.com/office/powerpoint/2010/main" val="1222427063"/>
              </p:ext>
            </p:extLst>
          </p:nvPr>
        </p:nvGraphicFramePr>
        <p:xfrm>
          <a:off x="331787" y="710749"/>
          <a:ext cx="1116552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76118" y="1874384"/>
            <a:ext cx="531833" cy="5388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76118" y="3732800"/>
            <a:ext cx="540685" cy="54068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5" name="Slide Number Placeholder 1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66</a:t>
            </a:fld>
            <a:endParaRPr lang="en-US" altLang="zh-CN" dirty="0"/>
          </a:p>
        </p:txBody>
      </p:sp>
    </p:spTree>
    <p:extLst>
      <p:ext uri="{BB962C8B-B14F-4D97-AF65-F5344CB8AC3E}">
        <p14:creationId xmlns:p14="http://schemas.microsoft.com/office/powerpoint/2010/main" val="35664378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 y="104520"/>
            <a:ext cx="203132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更多精炼条件</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graphicFrame>
        <p:nvGraphicFramePr>
          <p:cNvPr id="8" name="Table 7"/>
          <p:cNvGraphicFramePr>
            <a:graphicFrameLocks noGrp="1"/>
          </p:cNvGraphicFramePr>
          <p:nvPr>
            <p:extLst/>
          </p:nvPr>
        </p:nvGraphicFramePr>
        <p:xfrm>
          <a:off x="1252844" y="966719"/>
          <a:ext cx="9783582" cy="4937757"/>
        </p:xfrm>
        <a:graphic>
          <a:graphicData uri="http://schemas.openxmlformats.org/drawingml/2006/table">
            <a:tbl>
              <a:tblPr firstRow="1" bandRow="1">
                <a:tableStyleId>{6E25E649-3F16-4E02-A733-19D2CDBF48F0}</a:tableStyleId>
              </a:tblPr>
              <a:tblGrid>
                <a:gridCol w="4891791">
                  <a:extLst>
                    <a:ext uri="{9D8B030D-6E8A-4147-A177-3AD203B41FA5}">
                      <a16:colId xmlns:a16="http://schemas.microsoft.com/office/drawing/2014/main" val="20000"/>
                    </a:ext>
                  </a:extLst>
                </a:gridCol>
                <a:gridCol w="4891791">
                  <a:extLst>
                    <a:ext uri="{9D8B030D-6E8A-4147-A177-3AD203B41FA5}">
                      <a16:colId xmlns:a16="http://schemas.microsoft.com/office/drawing/2014/main" val="20001"/>
                    </a:ext>
                  </a:extLst>
                </a:gridCol>
              </a:tblGrid>
              <a:tr h="487680">
                <a:tc>
                  <a:txBody>
                    <a:bodyPr/>
                    <a:lstStyle/>
                    <a:p>
                      <a:r>
                        <a:rPr lang="zh-CN" altLang="en-US" sz="2400" b="1" dirty="0">
                          <a:latin typeface="微软雅黑" panose="020B0503020204020204" pitchFamily="34" charset="-122"/>
                          <a:ea typeface="微软雅黑" panose="020B0503020204020204" pitchFamily="34" charset="-122"/>
                        </a:rPr>
                        <a:t>精炼条件</a:t>
                      </a:r>
                    </a:p>
                  </a:txBody>
                  <a:tcPr marL="121920" marR="121920" marT="60960" marB="60960"/>
                </a:tc>
                <a:tc>
                  <a:txBody>
                    <a:bodyPr/>
                    <a:lstStyle/>
                    <a:p>
                      <a:r>
                        <a:rPr lang="zh-CN" altLang="en-US" sz="2400" b="1" dirty="0">
                          <a:latin typeface="微软雅黑" panose="020B0503020204020204" pitchFamily="34" charset="-122"/>
                          <a:ea typeface="微软雅黑" panose="020B0503020204020204" pitchFamily="34" charset="-122"/>
                        </a:rPr>
                        <a:t>精炼条件</a:t>
                      </a:r>
                    </a:p>
                  </a:txBody>
                  <a:tcPr marL="121920" marR="121920" marT="60960" marB="60960"/>
                </a:tc>
                <a:extLst>
                  <a:ext uri="{0D108BD9-81ED-4DB2-BD59-A6C34878D82A}">
                    <a16:rowId xmlns:a16="http://schemas.microsoft.com/office/drawing/2014/main" val="10000"/>
                  </a:ext>
                </a:extLst>
              </a:tr>
              <a:tr h="4944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2400" b="0" dirty="0">
                          <a:latin typeface="微软雅黑" panose="020B0503020204020204" pitchFamily="34" charset="-122"/>
                          <a:ea typeface="微软雅黑" panose="020B0503020204020204" pitchFamily="34" charset="-122"/>
                        </a:rPr>
                        <a:t>高被引论文</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开放获取</a:t>
                      </a:r>
                    </a:p>
                  </a:txBody>
                  <a:tcPr marL="121920" marR="121920" marT="60960" marB="60960"/>
                </a:tc>
                <a:extLst>
                  <a:ext uri="{0D108BD9-81ED-4DB2-BD59-A6C34878D82A}">
                    <a16:rowId xmlns:a16="http://schemas.microsoft.com/office/drawing/2014/main" val="10001"/>
                  </a:ext>
                </a:extLst>
              </a:tr>
              <a:tr h="494453">
                <a:tc>
                  <a:txBody>
                    <a:bodyPr/>
                    <a:lstStyle/>
                    <a:p>
                      <a:r>
                        <a:rPr lang="zh-CN" altLang="en-US" sz="2400" b="0" dirty="0">
                          <a:latin typeface="微软雅黑" panose="020B0503020204020204" pitchFamily="34" charset="-122"/>
                          <a:ea typeface="微软雅黑" panose="020B0503020204020204" pitchFamily="34" charset="-122"/>
                        </a:rPr>
                        <a:t>热点论文</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丛书名称</a:t>
                      </a:r>
                    </a:p>
                  </a:txBody>
                  <a:tcPr marL="121920" marR="121920" marT="60960" marB="60960"/>
                </a:tc>
                <a:extLst>
                  <a:ext uri="{0D108BD9-81ED-4DB2-BD59-A6C34878D82A}">
                    <a16:rowId xmlns:a16="http://schemas.microsoft.com/office/drawing/2014/main" val="10002"/>
                  </a:ext>
                </a:extLst>
              </a:tr>
              <a:tr h="494453">
                <a:tc>
                  <a:txBody>
                    <a:bodyPr/>
                    <a:lstStyle/>
                    <a:p>
                      <a:r>
                        <a:rPr lang="zh-CN" altLang="en-US" sz="2400" b="0" dirty="0">
                          <a:latin typeface="微软雅黑" panose="020B0503020204020204" pitchFamily="34" charset="-122"/>
                          <a:ea typeface="微软雅黑" panose="020B0503020204020204" pitchFamily="34" charset="-122"/>
                        </a:rPr>
                        <a:t>出版年</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会议名称</a:t>
                      </a:r>
                    </a:p>
                  </a:txBody>
                  <a:tcPr marL="121920" marR="121920" marT="60960" marB="60960"/>
                </a:tc>
                <a:extLst>
                  <a:ext uri="{0D108BD9-81ED-4DB2-BD59-A6C34878D82A}">
                    <a16:rowId xmlns:a16="http://schemas.microsoft.com/office/drawing/2014/main" val="10003"/>
                  </a:ext>
                </a:extLst>
              </a:tr>
              <a:tr h="494453">
                <a:tc>
                  <a:txBody>
                    <a:bodyPr/>
                    <a:lstStyle/>
                    <a:p>
                      <a:r>
                        <a:rPr lang="en-US" altLang="zh-CN" sz="2400" b="0" dirty="0">
                          <a:latin typeface="微软雅黑" panose="020B0503020204020204" pitchFamily="34" charset="-122"/>
                          <a:ea typeface="微软雅黑" panose="020B0503020204020204" pitchFamily="34" charset="-122"/>
                        </a:rPr>
                        <a:t>Web of Science</a:t>
                      </a:r>
                      <a:r>
                        <a:rPr lang="zh-CN" altLang="en-US" sz="2400" b="0" dirty="0">
                          <a:latin typeface="微软雅黑" panose="020B0503020204020204" pitchFamily="34" charset="-122"/>
                          <a:ea typeface="微软雅黑" panose="020B0503020204020204" pitchFamily="34" charset="-122"/>
                        </a:rPr>
                        <a:t>类别</a:t>
                      </a:r>
                    </a:p>
                  </a:txBody>
                  <a:tcPr marL="121920" marR="121920" marT="60960" marB="6096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2400" b="1" dirty="0">
                          <a:latin typeface="微软雅黑" panose="020B0503020204020204" pitchFamily="34" charset="-122"/>
                          <a:ea typeface="微软雅黑" panose="020B0503020204020204" pitchFamily="34" charset="-122"/>
                        </a:rPr>
                        <a:t>国家</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地区</a:t>
                      </a:r>
                    </a:p>
                  </a:txBody>
                  <a:tcPr marL="121920" marR="121920" marT="60960" marB="60960"/>
                </a:tc>
                <a:extLst>
                  <a:ext uri="{0D108BD9-81ED-4DB2-BD59-A6C34878D82A}">
                    <a16:rowId xmlns:a16="http://schemas.microsoft.com/office/drawing/2014/main" val="10004"/>
                  </a:ext>
                </a:extLst>
              </a:tr>
              <a:tr h="494453">
                <a:tc>
                  <a:txBody>
                    <a:bodyPr/>
                    <a:lstStyle/>
                    <a:p>
                      <a:r>
                        <a:rPr lang="zh-CN" altLang="en-US" sz="2400" b="0" dirty="0">
                          <a:latin typeface="微软雅黑" panose="020B0503020204020204" pitchFamily="34" charset="-122"/>
                          <a:ea typeface="微软雅黑" panose="020B0503020204020204" pitchFamily="34" charset="-122"/>
                        </a:rPr>
                        <a:t>文献类型</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编者</a:t>
                      </a:r>
                    </a:p>
                  </a:txBody>
                  <a:tcPr marL="121920" marR="121920" marT="60960" marB="60960"/>
                </a:tc>
                <a:extLst>
                  <a:ext uri="{0D108BD9-81ED-4DB2-BD59-A6C34878D82A}">
                    <a16:rowId xmlns:a16="http://schemas.microsoft.com/office/drawing/2014/main" val="10005"/>
                  </a:ext>
                </a:extLst>
              </a:tr>
              <a:tr h="494453">
                <a:tc>
                  <a:txBody>
                    <a:bodyPr/>
                    <a:lstStyle/>
                    <a:p>
                      <a:r>
                        <a:rPr lang="zh-CN" altLang="en-US" sz="2400" b="0" dirty="0">
                          <a:latin typeface="微软雅黑" panose="020B0503020204020204" pitchFamily="34" charset="-122"/>
                          <a:ea typeface="微软雅黑" panose="020B0503020204020204" pitchFamily="34" charset="-122"/>
                        </a:rPr>
                        <a:t>机构扩展</a:t>
                      </a:r>
                    </a:p>
                  </a:txBody>
                  <a:tcPr marL="121920" marR="121920" marT="60960" marB="6096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2400" b="0" dirty="0">
                          <a:latin typeface="微软雅黑" panose="020B0503020204020204" pitchFamily="34" charset="-122"/>
                          <a:ea typeface="微软雅黑" panose="020B0503020204020204" pitchFamily="34" charset="-122"/>
                        </a:rPr>
                        <a:t>团体作者</a:t>
                      </a:r>
                    </a:p>
                  </a:txBody>
                  <a:tcPr marL="121920" marR="121920" marT="60960" marB="60960"/>
                </a:tc>
                <a:extLst>
                  <a:ext uri="{0D108BD9-81ED-4DB2-BD59-A6C34878D82A}">
                    <a16:rowId xmlns:a16="http://schemas.microsoft.com/office/drawing/2014/main" val="10006"/>
                  </a:ext>
                </a:extLst>
              </a:tr>
              <a:tr h="494453">
                <a:tc>
                  <a:txBody>
                    <a:bodyPr/>
                    <a:lstStyle/>
                    <a:p>
                      <a:r>
                        <a:rPr lang="zh-CN" altLang="en-US" sz="2400" b="1" dirty="0">
                          <a:latin typeface="微软雅黑" panose="020B0503020204020204" pitchFamily="34" charset="-122"/>
                          <a:ea typeface="微软雅黑" panose="020B0503020204020204" pitchFamily="34" charset="-122"/>
                        </a:rPr>
                        <a:t>基金资助机构</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语种</a:t>
                      </a:r>
                    </a:p>
                  </a:txBody>
                  <a:tcPr marL="121920" marR="121920" marT="60960" marB="60960"/>
                </a:tc>
                <a:extLst>
                  <a:ext uri="{0D108BD9-81ED-4DB2-BD59-A6C34878D82A}">
                    <a16:rowId xmlns:a16="http://schemas.microsoft.com/office/drawing/2014/main" val="10007"/>
                  </a:ext>
                </a:extLst>
              </a:tr>
              <a:tr h="4944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2400" b="0" dirty="0">
                          <a:latin typeface="微软雅黑" panose="020B0503020204020204" pitchFamily="34" charset="-122"/>
                          <a:ea typeface="微软雅黑" panose="020B0503020204020204" pitchFamily="34" charset="-122"/>
                        </a:rPr>
                        <a:t>作者</a:t>
                      </a:r>
                    </a:p>
                  </a:txBody>
                  <a:tcPr marL="121920" marR="121920" marT="60960" marB="60960"/>
                </a:tc>
                <a:tc>
                  <a:txBody>
                    <a:bodyPr/>
                    <a:lstStyle/>
                    <a:p>
                      <a:r>
                        <a:rPr lang="zh-CN" altLang="en-US" sz="2400" b="0" dirty="0">
                          <a:latin typeface="微软雅黑" panose="020B0503020204020204" pitchFamily="34" charset="-122"/>
                          <a:ea typeface="微软雅黑" panose="020B0503020204020204" pitchFamily="34" charset="-122"/>
                        </a:rPr>
                        <a:t>研究方向</a:t>
                      </a:r>
                    </a:p>
                  </a:txBody>
                  <a:tcPr marL="121920" marR="121920" marT="60960" marB="60960"/>
                </a:tc>
                <a:extLst>
                  <a:ext uri="{0D108BD9-81ED-4DB2-BD59-A6C34878D82A}">
                    <a16:rowId xmlns:a16="http://schemas.microsoft.com/office/drawing/2014/main" val="10008"/>
                  </a:ext>
                </a:extLst>
              </a:tr>
              <a:tr h="494453">
                <a:tc>
                  <a:txBody>
                    <a:bodyPr/>
                    <a:lstStyle/>
                    <a:p>
                      <a:r>
                        <a:rPr lang="zh-CN" altLang="en-US" sz="2400" b="0" dirty="0">
                          <a:latin typeface="微软雅黑" panose="020B0503020204020204" pitchFamily="34" charset="-122"/>
                          <a:ea typeface="微软雅黑" panose="020B0503020204020204" pitchFamily="34" charset="-122"/>
                        </a:rPr>
                        <a:t>来源出版物名称</a:t>
                      </a:r>
                    </a:p>
                  </a:txBody>
                  <a:tcPr marL="121920" marR="121920" marT="60960" marB="6096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2400" b="0" dirty="0">
                          <a:latin typeface="微软雅黑" panose="020B0503020204020204" pitchFamily="34" charset="-122"/>
                          <a:ea typeface="微软雅黑" panose="020B0503020204020204" pitchFamily="34" charset="-122"/>
                        </a:rPr>
                        <a:t>Web of Science</a:t>
                      </a:r>
                      <a:r>
                        <a:rPr lang="zh-CN" altLang="en-US" sz="2400" b="0" dirty="0">
                          <a:latin typeface="微软雅黑" panose="020B0503020204020204" pitchFamily="34" charset="-122"/>
                          <a:ea typeface="微软雅黑" panose="020B0503020204020204" pitchFamily="34" charset="-122"/>
                        </a:rPr>
                        <a:t>索引</a:t>
                      </a:r>
                    </a:p>
                  </a:txBody>
                  <a:tcPr marL="121920" marR="121920" marT="60960" marB="60960"/>
                </a:tc>
                <a:extLst>
                  <a:ext uri="{0D108BD9-81ED-4DB2-BD59-A6C34878D82A}">
                    <a16:rowId xmlns:a16="http://schemas.microsoft.com/office/drawing/2014/main" val="10009"/>
                  </a:ext>
                </a:extLst>
              </a:tr>
            </a:tbl>
          </a:graphicData>
        </a:graphic>
      </p:graphicFrame>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67</a:t>
            </a:fld>
            <a:endParaRPr lang="en-US" altLang="zh-CN" dirty="0"/>
          </a:p>
        </p:txBody>
      </p:sp>
    </p:spTree>
    <p:extLst>
      <p:ext uri="{BB962C8B-B14F-4D97-AF65-F5344CB8AC3E}">
        <p14:creationId xmlns:p14="http://schemas.microsoft.com/office/powerpoint/2010/main" val="33376461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4752"/>
            <a:ext cx="12192000" cy="6349827"/>
          </a:xfrm>
          <a:prstGeom prst="rect">
            <a:avLst/>
          </a:prstGeom>
        </p:spPr>
      </p:pic>
      <p:sp>
        <p:nvSpPr>
          <p:cNvPr id="9" name="TextBox 8"/>
          <p:cNvSpPr txBox="1"/>
          <p:nvPr/>
        </p:nvSpPr>
        <p:spPr>
          <a:xfrm>
            <a:off x="0" y="104520"/>
            <a:ext cx="5772734"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基金资助项目分析</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查看基金资助机构</a:t>
            </a:r>
          </a:p>
        </p:txBody>
      </p:sp>
      <p:sp>
        <p:nvSpPr>
          <p:cNvPr id="10" name="圆角矩形 15"/>
          <p:cNvSpPr/>
          <p:nvPr/>
        </p:nvSpPr>
        <p:spPr>
          <a:xfrm>
            <a:off x="159105" y="4933331"/>
            <a:ext cx="1436015" cy="40340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4959609" y="4618371"/>
            <a:ext cx="5471387" cy="83099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基金资助机构</a:t>
            </a:r>
            <a:r>
              <a:rPr lang="en-US" altLang="zh-CN" sz="2400" b="1" dirty="0">
                <a:solidFill>
                  <a:schemeClr val="bg1"/>
                </a:solidFill>
                <a:latin typeface="微软雅黑" panose="020B0503020204020204" pitchFamily="34" charset="-122"/>
                <a:ea typeface="微软雅黑" panose="020B0503020204020204" pitchFamily="34" charset="-122"/>
              </a:rPr>
              <a:t>-NATIONAL NATURAL SCIENCE FOUNDATION OF CHINA</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68</a:t>
            </a:fld>
            <a:endParaRPr lang="en-US" altLang="zh-CN"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7692" y="4239058"/>
            <a:ext cx="2219344" cy="2410180"/>
          </a:xfrm>
          <a:prstGeom prst="rect">
            <a:avLst/>
          </a:prstGeom>
          <a:ln>
            <a:noFill/>
          </a:ln>
          <a:effectLst>
            <a:outerShdw blurRad="292100" dist="139700" dir="2700000" algn="tl" rotWithShape="0">
              <a:srgbClr val="333333">
                <a:alpha val="65000"/>
              </a:srgbClr>
            </a:outerShdw>
          </a:effectLst>
        </p:spPr>
      </p:pic>
      <p:sp>
        <p:nvSpPr>
          <p:cNvPr id="13" name="圆角矩形 15"/>
          <p:cNvSpPr/>
          <p:nvPr/>
        </p:nvSpPr>
        <p:spPr>
          <a:xfrm>
            <a:off x="2308155" y="4618371"/>
            <a:ext cx="1789712" cy="31496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6121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01" y="734752"/>
            <a:ext cx="12214639" cy="6361617"/>
          </a:xfrm>
          <a:prstGeom prst="rect">
            <a:avLst/>
          </a:prstGeom>
        </p:spPr>
      </p:pic>
      <p:sp>
        <p:nvSpPr>
          <p:cNvPr id="9" name="TextBox 8"/>
          <p:cNvSpPr txBox="1"/>
          <p:nvPr/>
        </p:nvSpPr>
        <p:spPr>
          <a:xfrm>
            <a:off x="1" y="104520"/>
            <a:ext cx="530305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探索国内国际合作</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查看国家</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地区</a:t>
            </a:r>
          </a:p>
        </p:txBody>
      </p:sp>
      <p:sp>
        <p:nvSpPr>
          <p:cNvPr id="10" name="圆角矩形 15"/>
          <p:cNvSpPr/>
          <p:nvPr/>
        </p:nvSpPr>
        <p:spPr>
          <a:xfrm>
            <a:off x="159105" y="4967204"/>
            <a:ext cx="1436015" cy="40340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4646931" y="5265529"/>
            <a:ext cx="4582516"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国家</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地区</a:t>
            </a:r>
            <a:r>
              <a:rPr lang="en-US" altLang="zh-CN" sz="2400" b="1" dirty="0">
                <a:solidFill>
                  <a:schemeClr val="bg1"/>
                </a:solidFill>
                <a:latin typeface="微软雅黑" panose="020B0503020204020204" pitchFamily="34" charset="-122"/>
                <a:ea typeface="微软雅黑" panose="020B0503020204020204" pitchFamily="34" charset="-122"/>
              </a:rPr>
              <a:t>-PEOPLES R CHINA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Slide Number Placeholder 6"/>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69</a:t>
            </a:fld>
            <a:endParaRPr lang="en-US" altLang="zh-CN"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741" y="4359539"/>
            <a:ext cx="2242569" cy="1829652"/>
          </a:xfrm>
          <a:prstGeom prst="rect">
            <a:avLst/>
          </a:prstGeom>
          <a:ln>
            <a:noFill/>
          </a:ln>
          <a:effectLst>
            <a:outerShdw blurRad="292100" dist="139700" dir="2700000" algn="tl" rotWithShape="0">
              <a:srgbClr val="333333">
                <a:alpha val="65000"/>
              </a:srgbClr>
            </a:outerShdw>
          </a:effectLst>
        </p:spPr>
      </p:pic>
      <p:sp>
        <p:nvSpPr>
          <p:cNvPr id="13" name="圆角矩形 15"/>
          <p:cNvSpPr/>
          <p:nvPr/>
        </p:nvSpPr>
        <p:spPr>
          <a:xfrm>
            <a:off x="2172688" y="4683825"/>
            <a:ext cx="1789712" cy="287969"/>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77035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9" name="Group 81"/>
          <p:cNvGrpSpPr>
            <a:grpSpLocks/>
          </p:cNvGrpSpPr>
          <p:nvPr/>
        </p:nvGrpSpPr>
        <p:grpSpPr bwMode="auto">
          <a:xfrm>
            <a:off x="740460" y="1499252"/>
            <a:ext cx="11109491" cy="5136714"/>
            <a:chOff x="-40" y="1026"/>
            <a:chExt cx="6728" cy="3023"/>
          </a:xfrm>
        </p:grpSpPr>
        <p:sp>
          <p:nvSpPr>
            <p:cNvPr id="5" name="AutoShape 58"/>
            <p:cNvSpPr>
              <a:spLocks noChangeArrowheads="1"/>
            </p:cNvSpPr>
            <p:nvPr/>
          </p:nvSpPr>
          <p:spPr bwMode="auto">
            <a:xfrm rot="-5400000">
              <a:off x="1580" y="1051"/>
              <a:ext cx="2803" cy="2922"/>
            </a:xfrm>
            <a:custGeom>
              <a:avLst/>
              <a:gdLst>
                <a:gd name="T0" fmla="*/ 328 w 21600"/>
                <a:gd name="T1" fmla="*/ 80 h 21600"/>
                <a:gd name="T2" fmla="*/ 204 w 21600"/>
                <a:gd name="T3" fmla="*/ 26 h 21600"/>
                <a:gd name="T4" fmla="*/ 292 w 21600"/>
                <a:gd name="T5" fmla="*/ 109 h 21600"/>
                <a:gd name="T6" fmla="*/ 406 w 21600"/>
                <a:gd name="T7" fmla="*/ 236 h 21600"/>
                <a:gd name="T8" fmla="*/ 329 w 21600"/>
                <a:gd name="T9" fmla="*/ 297 h 21600"/>
                <a:gd name="T10" fmla="*/ 272 w 21600"/>
                <a:gd name="T11" fmla="*/ 213 h 21600"/>
                <a:gd name="T12" fmla="*/ 0 60000 65536"/>
                <a:gd name="T13" fmla="*/ 0 60000 65536"/>
                <a:gd name="T14" fmla="*/ 0 60000 65536"/>
                <a:gd name="T15" fmla="*/ 0 60000 65536"/>
                <a:gd name="T16" fmla="*/ 0 60000 65536"/>
                <a:gd name="T17" fmla="*/ 0 60000 65536"/>
                <a:gd name="T18" fmla="*/ 3159 w 21600"/>
                <a:gd name="T19" fmla="*/ 3164 h 21600"/>
                <a:gd name="T20" fmla="*/ 18441 w 21600"/>
                <a:gd name="T21" fmla="*/ 18436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823" y="12054"/>
                  </a:moveTo>
                  <a:cubicBezTo>
                    <a:pt x="18888" y="11639"/>
                    <a:pt x="18921" y="11220"/>
                    <a:pt x="18921" y="10800"/>
                  </a:cubicBezTo>
                  <a:cubicBezTo>
                    <a:pt x="18921" y="6753"/>
                    <a:pt x="15942" y="3325"/>
                    <a:pt x="11936" y="2758"/>
                  </a:cubicBezTo>
                  <a:lnTo>
                    <a:pt x="12311" y="106"/>
                  </a:lnTo>
                  <a:cubicBezTo>
                    <a:pt x="17639" y="859"/>
                    <a:pt x="21600" y="5419"/>
                    <a:pt x="21600" y="10800"/>
                  </a:cubicBezTo>
                  <a:cubicBezTo>
                    <a:pt x="21600" y="11358"/>
                    <a:pt x="21556" y="11916"/>
                    <a:pt x="21470" y="12468"/>
                  </a:cubicBezTo>
                  <a:lnTo>
                    <a:pt x="24137" y="12886"/>
                  </a:lnTo>
                  <a:lnTo>
                    <a:pt x="19523" y="16253"/>
                  </a:lnTo>
                  <a:lnTo>
                    <a:pt x="16155" y="11637"/>
                  </a:lnTo>
                  <a:lnTo>
                    <a:pt x="18823" y="12054"/>
                  </a:lnTo>
                  <a:close/>
                </a:path>
              </a:pathLst>
            </a:custGeom>
            <a:gradFill rotWithShape="1">
              <a:gsLst>
                <a:gs pos="0">
                  <a:srgbClr val="78A22F">
                    <a:alpha val="0"/>
                  </a:srgbClr>
                </a:gs>
                <a:gs pos="100000">
                  <a:srgbClr val="688C29"/>
                </a:gs>
              </a:gsLst>
              <a:lin ang="5400000" scaled="1"/>
            </a:gradFill>
            <a:ln w="9525" algn="ctr">
              <a:noFill/>
              <a:miter lim="800000"/>
              <a:headEnd/>
              <a:tailEnd/>
            </a:ln>
            <a:effectLst>
              <a:outerShdw blurRad="50800" dist="38100" dir="2700000" algn="tl" rotWithShape="0">
                <a:prstClr val="black">
                  <a:alpha val="40000"/>
                </a:prstClr>
              </a:outerShdw>
            </a:effectLst>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6" name="AutoShape 59"/>
            <p:cNvSpPr>
              <a:spLocks noChangeArrowheads="1"/>
            </p:cNvSpPr>
            <p:nvPr/>
          </p:nvSpPr>
          <p:spPr bwMode="auto">
            <a:xfrm rot="16200000">
              <a:off x="1542" y="967"/>
              <a:ext cx="2803" cy="2922"/>
            </a:xfrm>
            <a:custGeom>
              <a:avLst/>
              <a:gdLst>
                <a:gd name="G0" fmla="+- -6235455 0 0"/>
                <a:gd name="G1" fmla="+- -9870530 0 0"/>
                <a:gd name="G2" fmla="+- -6235455 0 -9870530"/>
                <a:gd name="G3" fmla="+- 10800 0 0"/>
                <a:gd name="G4" fmla="+- 0 0 -6235455"/>
                <a:gd name="T0" fmla="*/ 360 256 1"/>
                <a:gd name="T1" fmla="*/ 0 256 1"/>
                <a:gd name="G5" fmla="+- G2 T0 T1"/>
                <a:gd name="G6" fmla="?: G2 G2 G5"/>
                <a:gd name="G7" fmla="+- 0 0 G6"/>
                <a:gd name="G8" fmla="+- 7950 0 0"/>
                <a:gd name="G9" fmla="+- 0 0 -9870530"/>
                <a:gd name="G10" fmla="+- 7950 0 2700"/>
                <a:gd name="G11" fmla="cos G10 -6235455"/>
                <a:gd name="G12" fmla="sin G10 -6235455"/>
                <a:gd name="G13" fmla="cos 13500 -6235455"/>
                <a:gd name="G14" fmla="sin 13500 -6235455"/>
                <a:gd name="G15" fmla="+- G11 10800 0"/>
                <a:gd name="G16" fmla="+- G12 10800 0"/>
                <a:gd name="G17" fmla="+- G13 10800 0"/>
                <a:gd name="G18" fmla="+- G14 10800 0"/>
                <a:gd name="G19" fmla="*/ 7950 1 2"/>
                <a:gd name="G20" fmla="+- G19 5400 0"/>
                <a:gd name="G21" fmla="cos G20 -6235455"/>
                <a:gd name="G22" fmla="sin G20 -6235455"/>
                <a:gd name="G23" fmla="+- G21 10800 0"/>
                <a:gd name="G24" fmla="+- G12 G23 G22"/>
                <a:gd name="G25" fmla="+- G22 G23 G11"/>
                <a:gd name="G26" fmla="cos 10800 -6235455"/>
                <a:gd name="G27" fmla="sin 10800 -6235455"/>
                <a:gd name="G28" fmla="cos 7950 -6235455"/>
                <a:gd name="G29" fmla="sin 7950 -6235455"/>
                <a:gd name="G30" fmla="+- G26 10800 0"/>
                <a:gd name="G31" fmla="+- G27 10800 0"/>
                <a:gd name="G32" fmla="+- G28 10800 0"/>
                <a:gd name="G33" fmla="+- G29 10800 0"/>
                <a:gd name="G34" fmla="+- G19 5400 0"/>
                <a:gd name="G35" fmla="cos G34 -9870530"/>
                <a:gd name="G36" fmla="sin G34 -9870530"/>
                <a:gd name="G37" fmla="+/ -9870530 -6235455 2"/>
                <a:gd name="T2" fmla="*/ 180 256 1"/>
                <a:gd name="T3" fmla="*/ 0 256 1"/>
                <a:gd name="G38" fmla="+- G37 T2 T3"/>
                <a:gd name="G39" fmla="?: G2 G37 G38"/>
                <a:gd name="G40" fmla="cos 10800 G39"/>
                <a:gd name="G41" fmla="sin 10800 G39"/>
                <a:gd name="G42" fmla="cos 7950 G39"/>
                <a:gd name="G43" fmla="sin 7950 G39"/>
                <a:gd name="G44" fmla="+- G40 10800 0"/>
                <a:gd name="G45" fmla="+- G41 10800 0"/>
                <a:gd name="G46" fmla="+- G42 10800 0"/>
                <a:gd name="G47" fmla="+- G43 10800 0"/>
                <a:gd name="G48" fmla="+- G35 10800 0"/>
                <a:gd name="G49" fmla="+- G36 10800 0"/>
                <a:gd name="T4" fmla="*/ 4937 w 21600"/>
                <a:gd name="T5" fmla="*/ 1729 h 21600"/>
                <a:gd name="T6" fmla="*/ 2631 w 21600"/>
                <a:gd name="T7" fmla="*/ 6199 h 21600"/>
                <a:gd name="T8" fmla="*/ 6484 w 21600"/>
                <a:gd name="T9" fmla="*/ 4123 h 21600"/>
                <a:gd name="T10" fmla="*/ 9589 w 21600"/>
                <a:gd name="T11" fmla="*/ -2646 h 21600"/>
                <a:gd name="T12" fmla="*/ 14068 w 21600"/>
                <a:gd name="T13" fmla="*/ 1092 h 21600"/>
                <a:gd name="T14" fmla="*/ 10329 w 21600"/>
                <a:gd name="T15" fmla="*/ 5571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0087" y="2882"/>
                  </a:moveTo>
                  <a:cubicBezTo>
                    <a:pt x="7480" y="3116"/>
                    <a:pt x="5157" y="4618"/>
                    <a:pt x="3873" y="6898"/>
                  </a:cubicBezTo>
                  <a:lnTo>
                    <a:pt x="1389" y="5500"/>
                  </a:lnTo>
                  <a:cubicBezTo>
                    <a:pt x="3134" y="2402"/>
                    <a:pt x="6290" y="362"/>
                    <a:pt x="9831" y="43"/>
                  </a:cubicBezTo>
                  <a:lnTo>
                    <a:pt x="9589" y="-2646"/>
                  </a:lnTo>
                  <a:lnTo>
                    <a:pt x="14068" y="1092"/>
                  </a:lnTo>
                  <a:lnTo>
                    <a:pt x="10329" y="5571"/>
                  </a:lnTo>
                  <a:lnTo>
                    <a:pt x="10087" y="2882"/>
                  </a:lnTo>
                  <a:close/>
                </a:path>
              </a:pathLst>
            </a:custGeom>
            <a:gradFill rotWithShape="1">
              <a:gsLst>
                <a:gs pos="0">
                  <a:srgbClr val="FFB400">
                    <a:alpha val="0"/>
                  </a:srgbClr>
                </a:gs>
                <a:gs pos="50000">
                  <a:srgbClr val="FFB400">
                    <a:gamma/>
                    <a:tint val="73725"/>
                    <a:invGamma/>
                  </a:srgbClr>
                </a:gs>
                <a:gs pos="100000">
                  <a:srgbClr val="FFB400">
                    <a:alpha val="0"/>
                  </a:srgbClr>
                </a:gs>
              </a:gsLst>
              <a:lin ang="0" scaled="1"/>
            </a:gradFill>
            <a:ln w="9525" algn="ctr">
              <a:noFill/>
              <a:miter lim="800000"/>
              <a:headEnd/>
              <a:tailEnd/>
            </a:ln>
            <a:effectLst>
              <a:outerShdw blurRad="50800" dist="38100" dir="2700000" algn="tl" rotWithShape="0">
                <a:prstClr val="black">
                  <a:alpha val="40000"/>
                </a:prstClr>
              </a:outerShdw>
            </a:effectLst>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7" name="AutoShape 60"/>
            <p:cNvSpPr>
              <a:spLocks noChangeArrowheads="1"/>
            </p:cNvSpPr>
            <p:nvPr/>
          </p:nvSpPr>
          <p:spPr bwMode="auto">
            <a:xfrm rot="-5400000">
              <a:off x="1563" y="1030"/>
              <a:ext cx="2803" cy="2924"/>
            </a:xfrm>
            <a:custGeom>
              <a:avLst/>
              <a:gdLst>
                <a:gd name="T0" fmla="*/ 6 w 21600"/>
                <a:gd name="T1" fmla="*/ 249 h 21600"/>
                <a:gd name="T2" fmla="*/ 71 w 21600"/>
                <a:gd name="T3" fmla="*/ 325 h 21600"/>
                <a:gd name="T4" fmla="*/ 46 w 21600"/>
                <a:gd name="T5" fmla="*/ 237 h 21600"/>
                <a:gd name="T6" fmla="*/ -36 w 21600"/>
                <a:gd name="T7" fmla="*/ 128 h 21600"/>
                <a:gd name="T8" fmla="*/ 46 w 21600"/>
                <a:gd name="T9" fmla="*/ 79 h 21600"/>
                <a:gd name="T10" fmla="*/ 90 w 21600"/>
                <a:gd name="T11" fmla="*/ 168 h 21600"/>
                <a:gd name="T12" fmla="*/ 0 60000 65536"/>
                <a:gd name="T13" fmla="*/ 0 60000 65536"/>
                <a:gd name="T14" fmla="*/ 0 60000 65536"/>
                <a:gd name="T15" fmla="*/ 0 60000 65536"/>
                <a:gd name="T16" fmla="*/ 0 60000 65536"/>
                <a:gd name="T17" fmla="*/ 0 60000 65536"/>
                <a:gd name="T18" fmla="*/ 3159 w 21600"/>
                <a:gd name="T19" fmla="*/ 3164 h 21600"/>
                <a:gd name="T20" fmla="*/ 18441 w 21600"/>
                <a:gd name="T21" fmla="*/ 18436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762" y="8427"/>
                  </a:moveTo>
                  <a:cubicBezTo>
                    <a:pt x="2535" y="9197"/>
                    <a:pt x="2420" y="9996"/>
                    <a:pt x="2420" y="10799"/>
                  </a:cubicBezTo>
                  <a:cubicBezTo>
                    <a:pt x="2419" y="13095"/>
                    <a:pt x="3361" y="15290"/>
                    <a:pt x="5025" y="16872"/>
                  </a:cubicBezTo>
                  <a:lnTo>
                    <a:pt x="3357" y="18626"/>
                  </a:lnTo>
                  <a:cubicBezTo>
                    <a:pt x="1213" y="16587"/>
                    <a:pt x="0" y="13758"/>
                    <a:pt x="0" y="10800"/>
                  </a:cubicBezTo>
                  <a:cubicBezTo>
                    <a:pt x="-1" y="9764"/>
                    <a:pt x="148" y="8734"/>
                    <a:pt x="441" y="7742"/>
                  </a:cubicBezTo>
                  <a:lnTo>
                    <a:pt x="-2148" y="6977"/>
                  </a:lnTo>
                  <a:lnTo>
                    <a:pt x="2709" y="4334"/>
                  </a:lnTo>
                  <a:lnTo>
                    <a:pt x="5352" y="9191"/>
                  </a:lnTo>
                  <a:lnTo>
                    <a:pt x="2762" y="8427"/>
                  </a:lnTo>
                  <a:close/>
                </a:path>
              </a:pathLst>
            </a:custGeom>
            <a:gradFill rotWithShape="1">
              <a:gsLst>
                <a:gs pos="0">
                  <a:srgbClr val="0071A5"/>
                </a:gs>
                <a:gs pos="100000">
                  <a:srgbClr val="0083BF">
                    <a:alpha val="0"/>
                  </a:srgbClr>
                </a:gs>
              </a:gsLst>
              <a:lin ang="5400000" scaled="1"/>
            </a:gradFill>
            <a:ln w="9525" algn="ctr">
              <a:noFill/>
              <a:miter lim="800000"/>
              <a:headEnd/>
              <a:tailEnd/>
            </a:ln>
            <a:effectLst>
              <a:outerShdw blurRad="50800" dist="38100" dir="2700000" algn="tl" rotWithShape="0">
                <a:prstClr val="black">
                  <a:alpha val="40000"/>
                </a:prstClr>
              </a:outerShdw>
            </a:effectLst>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8" name="AutoShape 61"/>
            <p:cNvSpPr>
              <a:spLocks noChangeArrowheads="1"/>
            </p:cNvSpPr>
            <p:nvPr/>
          </p:nvSpPr>
          <p:spPr bwMode="auto">
            <a:xfrm rot="16200000">
              <a:off x="1580" y="1063"/>
              <a:ext cx="2803" cy="2922"/>
            </a:xfrm>
            <a:custGeom>
              <a:avLst/>
              <a:gdLst>
                <a:gd name="G0" fmla="+- 7926124 0 0"/>
                <a:gd name="G1" fmla="+- 1537744 0 0"/>
                <a:gd name="G2" fmla="+- 7926124 0 1537744"/>
                <a:gd name="G3" fmla="+- 10800 0 0"/>
                <a:gd name="G4" fmla="+- 0 0 7926124"/>
                <a:gd name="T0" fmla="*/ 360 256 1"/>
                <a:gd name="T1" fmla="*/ 0 256 1"/>
                <a:gd name="G5" fmla="+- G2 T0 T1"/>
                <a:gd name="G6" fmla="?: G2 G2 G5"/>
                <a:gd name="G7" fmla="+- 0 0 G6"/>
                <a:gd name="G8" fmla="+- 8072 0 0"/>
                <a:gd name="G9" fmla="+- 0 0 1537744"/>
                <a:gd name="G10" fmla="+- 8072 0 2700"/>
                <a:gd name="G11" fmla="cos G10 7926124"/>
                <a:gd name="G12" fmla="sin G10 7926124"/>
                <a:gd name="G13" fmla="cos 13500 7926124"/>
                <a:gd name="G14" fmla="sin 13500 7926124"/>
                <a:gd name="G15" fmla="+- G11 10800 0"/>
                <a:gd name="G16" fmla="+- G12 10800 0"/>
                <a:gd name="G17" fmla="+- G13 10800 0"/>
                <a:gd name="G18" fmla="+- G14 10800 0"/>
                <a:gd name="G19" fmla="*/ 8072 1 2"/>
                <a:gd name="G20" fmla="+- G19 5400 0"/>
                <a:gd name="G21" fmla="cos G20 7926124"/>
                <a:gd name="G22" fmla="sin G20 7926124"/>
                <a:gd name="G23" fmla="+- G21 10800 0"/>
                <a:gd name="G24" fmla="+- G12 G23 G22"/>
                <a:gd name="G25" fmla="+- G22 G23 G11"/>
                <a:gd name="G26" fmla="cos 10800 7926124"/>
                <a:gd name="G27" fmla="sin 10800 7926124"/>
                <a:gd name="G28" fmla="cos 8072 7926124"/>
                <a:gd name="G29" fmla="sin 8072 7926124"/>
                <a:gd name="G30" fmla="+- G26 10800 0"/>
                <a:gd name="G31" fmla="+- G27 10800 0"/>
                <a:gd name="G32" fmla="+- G28 10800 0"/>
                <a:gd name="G33" fmla="+- G29 10800 0"/>
                <a:gd name="G34" fmla="+- G19 5400 0"/>
                <a:gd name="G35" fmla="cos G34 1537744"/>
                <a:gd name="G36" fmla="sin G34 1537744"/>
                <a:gd name="G37" fmla="+/ 1537744 7926124 2"/>
                <a:gd name="T2" fmla="*/ 180 256 1"/>
                <a:gd name="T3" fmla="*/ 0 256 1"/>
                <a:gd name="G38" fmla="+- G37 T2 T3"/>
                <a:gd name="G39" fmla="?: G2 G37 G38"/>
                <a:gd name="G40" fmla="cos 10800 G39"/>
                <a:gd name="G41" fmla="sin 10800 G39"/>
                <a:gd name="G42" fmla="cos 8072 G39"/>
                <a:gd name="G43" fmla="sin 8072 G39"/>
                <a:gd name="G44" fmla="+- G40 10800 0"/>
                <a:gd name="G45" fmla="+- G41 10800 0"/>
                <a:gd name="G46" fmla="+- G42 10800 0"/>
                <a:gd name="G47" fmla="+- G43 10800 0"/>
                <a:gd name="G48" fmla="+- G35 10800 0"/>
                <a:gd name="G49" fmla="+- G36 10800 0"/>
                <a:gd name="T4" fmla="*/ 14100 w 21600"/>
                <a:gd name="T5" fmla="*/ 21083 h 21600"/>
                <a:gd name="T6" fmla="*/ 19455 w 21600"/>
                <a:gd name="T7" fmla="*/ 14557 h 21600"/>
                <a:gd name="T8" fmla="*/ 13267 w 21600"/>
                <a:gd name="T9" fmla="*/ 18485 h 21600"/>
                <a:gd name="T10" fmla="*/ 3858 w 21600"/>
                <a:gd name="T11" fmla="*/ 22378 h 21600"/>
                <a:gd name="T12" fmla="*/ 2462 w 21600"/>
                <a:gd name="T13" fmla="*/ 16804 h 21600"/>
                <a:gd name="T14" fmla="*/ 8037 w 21600"/>
                <a:gd name="T15" fmla="*/ 15407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6649" y="17723"/>
                  </a:moveTo>
                  <a:cubicBezTo>
                    <a:pt x="7903" y="18474"/>
                    <a:pt x="9337" y="18872"/>
                    <a:pt x="10800" y="18872"/>
                  </a:cubicBezTo>
                  <a:cubicBezTo>
                    <a:pt x="14015" y="18871"/>
                    <a:pt x="16924" y="16963"/>
                    <a:pt x="18204" y="14014"/>
                  </a:cubicBezTo>
                  <a:lnTo>
                    <a:pt x="20706" y="15100"/>
                  </a:lnTo>
                  <a:cubicBezTo>
                    <a:pt x="18993" y="19046"/>
                    <a:pt x="15102" y="21599"/>
                    <a:pt x="10800" y="21600"/>
                  </a:cubicBezTo>
                  <a:cubicBezTo>
                    <a:pt x="8843" y="21600"/>
                    <a:pt x="6924" y="21068"/>
                    <a:pt x="5246" y="20062"/>
                  </a:cubicBezTo>
                  <a:lnTo>
                    <a:pt x="3858" y="22378"/>
                  </a:lnTo>
                  <a:lnTo>
                    <a:pt x="2462" y="16804"/>
                  </a:lnTo>
                  <a:lnTo>
                    <a:pt x="8037" y="15407"/>
                  </a:lnTo>
                  <a:lnTo>
                    <a:pt x="6649" y="17723"/>
                  </a:lnTo>
                  <a:close/>
                </a:path>
              </a:pathLst>
            </a:custGeom>
            <a:gradFill rotWithShape="1">
              <a:gsLst>
                <a:gs pos="0">
                  <a:schemeClr val="folHlink">
                    <a:gamma/>
                    <a:shade val="46275"/>
                    <a:invGamma/>
                  </a:schemeClr>
                </a:gs>
                <a:gs pos="100000">
                  <a:schemeClr val="folHlink">
                    <a:alpha val="0"/>
                  </a:schemeClr>
                </a:gs>
              </a:gsLst>
              <a:lin ang="0" scaled="1"/>
            </a:gradFill>
            <a:ln w="9525" algn="ctr">
              <a:noFill/>
              <a:miter lim="800000"/>
              <a:headEnd/>
              <a:tailEnd/>
            </a:ln>
            <a:effectLst>
              <a:outerShdw blurRad="50800" dist="38100" dir="2700000" algn="tl" rotWithShape="0">
                <a:prstClr val="black">
                  <a:alpha val="40000"/>
                </a:prstClr>
              </a:outerShdw>
            </a:effectLst>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9" name="Text Box 62"/>
            <p:cNvSpPr txBox="1">
              <a:spLocks noChangeArrowheads="1"/>
            </p:cNvSpPr>
            <p:nvPr/>
          </p:nvSpPr>
          <p:spPr bwMode="auto">
            <a:xfrm>
              <a:off x="4277" y="1707"/>
              <a:ext cx="2411" cy="507"/>
            </a:xfrm>
            <a:prstGeom prst="rect">
              <a:avLst/>
            </a:prstGeom>
            <a:noFill/>
            <a:ln w="9525" algn="ctr">
              <a:noFill/>
              <a:miter lim="800000"/>
              <a:headEnd/>
              <a:tailEnd/>
            </a:ln>
          </p:spPr>
          <p:txBody>
            <a:bodyPr wrap="square" lIns="0" tIns="0" rIns="182880" bIns="0" anchor="ctr" anchorCtr="1">
              <a:spAutoFit/>
            </a:bodyPr>
            <a:lstStyle/>
            <a:p>
              <a:pPr>
                <a:spcBef>
                  <a:spcPct val="50000"/>
                </a:spcBef>
                <a:buFont typeface="Arial" pitchFamily="34" charset="0"/>
                <a:buChar char="•"/>
                <a:defRPr/>
              </a:pPr>
              <a:r>
                <a:rPr lang="en-US" altLang="ja-JP" sz="1600" b="1" dirty="0">
                  <a:solidFill>
                    <a:srgbClr val="4B4B4B"/>
                  </a:solidFill>
                  <a:ea typeface="宋体" panose="02010600030101010101" pitchFamily="2" charset="-122"/>
                </a:rPr>
                <a:t>Web of Science</a:t>
              </a:r>
            </a:p>
            <a:p>
              <a:pPr>
                <a:spcBef>
                  <a:spcPct val="50000"/>
                </a:spcBef>
                <a:buFont typeface="Arial" pitchFamily="34" charset="0"/>
                <a:buChar char="•"/>
                <a:defRPr/>
              </a:pPr>
              <a:r>
                <a:rPr lang="en-US" altLang="ja-JP" sz="1600" b="1" dirty="0">
                  <a:solidFill>
                    <a:srgbClr val="4B4B4B"/>
                  </a:solidFill>
                  <a:ea typeface="宋体" panose="02010600030101010101" pitchFamily="2" charset="-122"/>
                </a:rPr>
                <a:t>(SCI,SSCI</a:t>
              </a:r>
              <a:r>
                <a:rPr lang="en-US" altLang="zh-CN" sz="1600" b="1" dirty="0">
                  <a:solidFill>
                    <a:srgbClr val="4B4B4B"/>
                  </a:solidFill>
                  <a:ea typeface="宋体" panose="02010600030101010101" pitchFamily="2" charset="-122"/>
                </a:rPr>
                <a:t>,AHCI,IC,CCR</a:t>
              </a:r>
              <a:r>
                <a:rPr lang="en-US" altLang="ja-JP" sz="1600" b="1" dirty="0">
                  <a:solidFill>
                    <a:srgbClr val="4B4B4B"/>
                  </a:solidFill>
                  <a:ea typeface="宋体" panose="02010600030101010101" pitchFamily="2" charset="-122"/>
                </a:rPr>
                <a:t>)</a:t>
              </a:r>
              <a:br>
                <a:rPr lang="en-US" altLang="ja-JP" sz="1600" b="1" dirty="0">
                  <a:solidFill>
                    <a:srgbClr val="4B4B4B"/>
                  </a:solidFill>
                  <a:ea typeface="宋体" panose="02010600030101010101" pitchFamily="2" charset="-122"/>
                </a:rPr>
              </a:br>
              <a:endParaRPr lang="en-US" altLang="ja-JP" sz="1600" b="1" dirty="0">
                <a:solidFill>
                  <a:srgbClr val="4B4B4B"/>
                </a:solidFill>
                <a:ea typeface="宋体" panose="02010600030101010101" pitchFamily="2" charset="-122"/>
              </a:endParaRPr>
            </a:p>
          </p:txBody>
        </p:sp>
        <p:sp>
          <p:nvSpPr>
            <p:cNvPr id="10" name="Text Box 63"/>
            <p:cNvSpPr txBox="1">
              <a:spLocks noChangeArrowheads="1"/>
            </p:cNvSpPr>
            <p:nvPr/>
          </p:nvSpPr>
          <p:spPr bwMode="auto">
            <a:xfrm>
              <a:off x="3107" y="3904"/>
              <a:ext cx="1093" cy="145"/>
            </a:xfrm>
            <a:prstGeom prst="rect">
              <a:avLst/>
            </a:prstGeom>
            <a:noFill/>
            <a:ln w="9525" algn="ctr">
              <a:noFill/>
              <a:miter lim="800000"/>
              <a:headEnd/>
              <a:tailEnd/>
            </a:ln>
          </p:spPr>
          <p:txBody>
            <a:bodyPr wrap="square" lIns="0" tIns="0" rIns="182880" bIns="0" anchor="ctr" anchorCtr="1">
              <a:spAutoFit/>
            </a:bodyPr>
            <a:lstStyle/>
            <a:p>
              <a:pPr>
                <a:spcBef>
                  <a:spcPct val="50000"/>
                </a:spcBef>
                <a:buFont typeface="Arial" pitchFamily="34" charset="0"/>
                <a:buChar char="•"/>
                <a:defRPr/>
              </a:pPr>
              <a:r>
                <a:rPr lang="en-US" altLang="ja-JP" sz="1600" b="1" dirty="0">
                  <a:solidFill>
                    <a:srgbClr val="4B4B4B"/>
                  </a:solidFill>
                  <a:ea typeface="宋体" panose="02010600030101010101" pitchFamily="2" charset="-122"/>
                </a:rPr>
                <a:t>EndNote O</a:t>
              </a:r>
              <a:r>
                <a:rPr lang="en-US" altLang="zh-CN" sz="1600" b="1" dirty="0">
                  <a:solidFill>
                    <a:srgbClr val="4B4B4B"/>
                  </a:solidFill>
                  <a:ea typeface="宋体" panose="02010600030101010101" pitchFamily="2" charset="-122"/>
                </a:rPr>
                <a:t>nline</a:t>
              </a:r>
              <a:endParaRPr lang="en-US" altLang="ja-JP" sz="1600" b="1" dirty="0">
                <a:solidFill>
                  <a:srgbClr val="4B4B4B"/>
                </a:solidFill>
                <a:ea typeface="宋体" panose="02010600030101010101" pitchFamily="2" charset="-122"/>
              </a:endParaRPr>
            </a:p>
          </p:txBody>
        </p:sp>
        <p:sp>
          <p:nvSpPr>
            <p:cNvPr id="12" name="Text Box 65"/>
            <p:cNvSpPr txBox="1">
              <a:spLocks noChangeArrowheads="1"/>
            </p:cNvSpPr>
            <p:nvPr/>
          </p:nvSpPr>
          <p:spPr bwMode="auto">
            <a:xfrm>
              <a:off x="-40" y="1566"/>
              <a:ext cx="1558" cy="580"/>
            </a:xfrm>
            <a:prstGeom prst="rect">
              <a:avLst/>
            </a:prstGeom>
            <a:noFill/>
            <a:ln w="9525" algn="ctr">
              <a:noFill/>
              <a:miter lim="800000"/>
              <a:headEnd/>
              <a:tailEnd/>
            </a:ln>
          </p:spPr>
          <p:txBody>
            <a:bodyPr wrap="none" lIns="0" tIns="0" rIns="182880" bIns="0" anchor="ctr" anchorCtr="1">
              <a:spAutoFit/>
            </a:bodyPr>
            <a:lstStyle/>
            <a:p>
              <a:pPr>
                <a:spcBef>
                  <a:spcPct val="50000"/>
                </a:spcBef>
                <a:buFont typeface="Arial" pitchFamily="34" charset="0"/>
                <a:buChar char="•"/>
                <a:defRPr/>
              </a:pPr>
              <a:r>
                <a:rPr lang="en-US" altLang="ja-JP" sz="1600" b="1" dirty="0">
                  <a:solidFill>
                    <a:srgbClr val="4B4B4B"/>
                  </a:solidFill>
                  <a:ea typeface="宋体" panose="02010600030101010101" pitchFamily="2" charset="-122"/>
                </a:rPr>
                <a:t>Journal Citation Reports</a:t>
              </a:r>
            </a:p>
            <a:p>
              <a:pPr>
                <a:spcBef>
                  <a:spcPct val="50000"/>
                </a:spcBef>
                <a:buFont typeface="Arial" pitchFamily="34" charset="0"/>
                <a:buChar char="•"/>
                <a:defRPr/>
              </a:pPr>
              <a:r>
                <a:rPr lang="en-US" altLang="ja-JP" sz="1600" b="1" dirty="0">
                  <a:solidFill>
                    <a:srgbClr val="4B4B4B"/>
                  </a:solidFill>
                  <a:ea typeface="宋体" panose="02010600030101010101" pitchFamily="2" charset="-122"/>
                </a:rPr>
                <a:t>Essential Science Indicators</a:t>
              </a:r>
            </a:p>
            <a:p>
              <a:pPr>
                <a:spcBef>
                  <a:spcPct val="50000"/>
                </a:spcBef>
                <a:buFont typeface="Arial" pitchFamily="34" charset="0"/>
                <a:buChar char="•"/>
                <a:defRPr/>
              </a:pPr>
              <a:r>
                <a:rPr lang="en-US" altLang="zh-CN" sz="1600" b="1" dirty="0" err="1">
                  <a:solidFill>
                    <a:srgbClr val="4B4B4B"/>
                  </a:solidFill>
                  <a:ea typeface="宋体" panose="02010600030101010101" pitchFamily="2" charset="-122"/>
                </a:rPr>
                <a:t>InCites</a:t>
              </a:r>
              <a:endParaRPr lang="en-US" altLang="ja-JP" sz="1600" b="1" dirty="0">
                <a:solidFill>
                  <a:srgbClr val="4B4B4B"/>
                </a:solidFill>
                <a:ea typeface="宋体" panose="02010600030101010101" pitchFamily="2" charset="-122"/>
              </a:endParaRPr>
            </a:p>
          </p:txBody>
        </p:sp>
        <p:grpSp>
          <p:nvGrpSpPr>
            <p:cNvPr id="75791" name="Group 67"/>
            <p:cNvGrpSpPr>
              <a:grpSpLocks/>
            </p:cNvGrpSpPr>
            <p:nvPr/>
          </p:nvGrpSpPr>
          <p:grpSpPr bwMode="auto">
            <a:xfrm>
              <a:off x="1838" y="1440"/>
              <a:ext cx="2362" cy="2158"/>
              <a:chOff x="1838" y="1440"/>
              <a:chExt cx="2362" cy="2158"/>
            </a:xfrm>
          </p:grpSpPr>
          <p:sp>
            <p:nvSpPr>
              <p:cNvPr id="15" name="AutoShape 68"/>
              <p:cNvSpPr>
                <a:spLocks noChangeArrowheads="1"/>
              </p:cNvSpPr>
              <p:nvPr/>
            </p:nvSpPr>
            <p:spPr bwMode="auto">
              <a:xfrm rot="-6886644">
                <a:off x="1893" y="1414"/>
                <a:ext cx="2158" cy="2209"/>
              </a:xfrm>
              <a:custGeom>
                <a:avLst/>
                <a:gdLst>
                  <a:gd name="T0" fmla="*/ 1 w 21600"/>
                  <a:gd name="T1" fmla="*/ 95 h 21600"/>
                  <a:gd name="T2" fmla="*/ 187 w 21600"/>
                  <a:gd name="T3" fmla="*/ 140 h 21600"/>
                  <a:gd name="T4" fmla="*/ 50 w 21600"/>
                  <a:gd name="T5" fmla="*/ 103 h 21600"/>
                  <a:gd name="T6" fmla="*/ 243 w 21600"/>
                  <a:gd name="T7" fmla="*/ 113 h 21600"/>
                  <a:gd name="T8" fmla="*/ 191 w 21600"/>
                  <a:gd name="T9" fmla="*/ 167 h 21600"/>
                  <a:gd name="T10" fmla="*/ 140 w 21600"/>
                  <a:gd name="T11" fmla="*/ 113 h 21600"/>
                  <a:gd name="T12" fmla="*/ 0 60000 65536"/>
                  <a:gd name="T13" fmla="*/ 0 60000 65536"/>
                  <a:gd name="T14" fmla="*/ 0 60000 65536"/>
                  <a:gd name="T15" fmla="*/ 0 60000 65536"/>
                  <a:gd name="T16" fmla="*/ 0 60000 65536"/>
                  <a:gd name="T17" fmla="*/ 0 60000 65536"/>
                  <a:gd name="T18" fmla="*/ 3163 w 21600"/>
                  <a:gd name="T19" fmla="*/ 3158 h 21600"/>
                  <a:gd name="T20" fmla="*/ 18437 w 21600"/>
                  <a:gd name="T21" fmla="*/ 1844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710" y="10807"/>
                    </a:moveTo>
                    <a:cubicBezTo>
                      <a:pt x="16710" y="10805"/>
                      <a:pt x="16711" y="10802"/>
                      <a:pt x="16711" y="10800"/>
                    </a:cubicBezTo>
                    <a:cubicBezTo>
                      <a:pt x="16711" y="7535"/>
                      <a:pt x="14064" y="4889"/>
                      <a:pt x="10800" y="4889"/>
                    </a:cubicBezTo>
                    <a:cubicBezTo>
                      <a:pt x="7535" y="4889"/>
                      <a:pt x="4889" y="7535"/>
                      <a:pt x="4889" y="10800"/>
                    </a:cubicBezTo>
                    <a:cubicBezTo>
                      <a:pt x="4889" y="14064"/>
                      <a:pt x="7535" y="16711"/>
                      <a:pt x="10800" y="16711"/>
                    </a:cubicBezTo>
                    <a:cubicBezTo>
                      <a:pt x="13367" y="16711"/>
                      <a:pt x="15641" y="15053"/>
                      <a:pt x="16427" y="12608"/>
                    </a:cubicBezTo>
                    <a:lnTo>
                      <a:pt x="21081" y="14104"/>
                    </a:lnTo>
                    <a:cubicBezTo>
                      <a:pt x="19646" y="18571"/>
                      <a:pt x="15491" y="21599"/>
                      <a:pt x="10800" y="21600"/>
                    </a:cubicBezTo>
                    <a:cubicBezTo>
                      <a:pt x="4835" y="21600"/>
                      <a:pt x="0" y="16764"/>
                      <a:pt x="0" y="10800"/>
                    </a:cubicBezTo>
                    <a:cubicBezTo>
                      <a:pt x="0" y="4835"/>
                      <a:pt x="4835" y="0"/>
                      <a:pt x="10800" y="0"/>
                    </a:cubicBezTo>
                    <a:cubicBezTo>
                      <a:pt x="16764" y="0"/>
                      <a:pt x="21600" y="4835"/>
                      <a:pt x="21600" y="10800"/>
                    </a:cubicBezTo>
                    <a:cubicBezTo>
                      <a:pt x="21600" y="10804"/>
                      <a:pt x="21599" y="10809"/>
                      <a:pt x="21599" y="10814"/>
                    </a:cubicBezTo>
                    <a:lnTo>
                      <a:pt x="24299" y="10818"/>
                    </a:lnTo>
                    <a:lnTo>
                      <a:pt x="19148" y="15956"/>
                    </a:lnTo>
                    <a:lnTo>
                      <a:pt x="14010" y="10804"/>
                    </a:lnTo>
                    <a:lnTo>
                      <a:pt x="16710" y="10807"/>
                    </a:lnTo>
                    <a:close/>
                  </a:path>
                </a:pathLst>
              </a:custGeom>
              <a:solidFill>
                <a:srgbClr val="DC0A0A"/>
              </a:solidFill>
              <a:ln w="9525" algn="ctr">
                <a:noFill/>
                <a:miter lim="800000"/>
                <a:headEnd/>
                <a:tailEnd/>
              </a:ln>
              <a:effectLst>
                <a:outerShdw blurRad="50800" dist="38100" dir="2700000" algn="tl" rotWithShape="0">
                  <a:prstClr val="black">
                    <a:alpha val="40000"/>
                  </a:prstClr>
                </a:outerShdw>
              </a:effectLst>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75793" name="Text Box 69"/>
              <p:cNvSpPr txBox="1">
                <a:spLocks noChangeArrowheads="1"/>
              </p:cNvSpPr>
              <p:nvPr/>
            </p:nvSpPr>
            <p:spPr bwMode="auto">
              <a:xfrm>
                <a:off x="3185" y="1727"/>
                <a:ext cx="68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solidFill>
                      <a:srgbClr val="FFFFFF"/>
                    </a:solidFill>
                    <a:latin typeface="黑体" panose="02010609060101010101" pitchFamily="49" charset="-122"/>
                    <a:ea typeface="黑体" panose="02010609060101010101" pitchFamily="49" charset="-122"/>
                  </a:rPr>
                  <a:t>检索</a:t>
                </a:r>
                <a:endParaRPr lang="en-US" altLang="ja-JP" sz="1600">
                  <a:solidFill>
                    <a:srgbClr val="FFFFFF"/>
                  </a:solidFill>
                  <a:latin typeface="黑体" panose="02010609060101010101" pitchFamily="49" charset="-122"/>
                  <a:ea typeface="黑体" panose="02010609060101010101" pitchFamily="49" charset="-122"/>
                </a:endParaRPr>
              </a:p>
            </p:txBody>
          </p:sp>
          <p:sp>
            <p:nvSpPr>
              <p:cNvPr id="75794" name="Text Box 70"/>
              <p:cNvSpPr txBox="1">
                <a:spLocks noChangeArrowheads="1"/>
              </p:cNvSpPr>
              <p:nvPr/>
            </p:nvSpPr>
            <p:spPr bwMode="auto">
              <a:xfrm>
                <a:off x="3463" y="2131"/>
                <a:ext cx="69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分析</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75795" name="Text Box 71"/>
              <p:cNvSpPr txBox="1">
                <a:spLocks noChangeArrowheads="1"/>
              </p:cNvSpPr>
              <p:nvPr/>
            </p:nvSpPr>
            <p:spPr bwMode="auto">
              <a:xfrm>
                <a:off x="3512" y="2604"/>
                <a:ext cx="68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发现</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75796" name="Text Box 72"/>
              <p:cNvSpPr txBox="1">
                <a:spLocks noChangeArrowheads="1"/>
              </p:cNvSpPr>
              <p:nvPr/>
            </p:nvSpPr>
            <p:spPr bwMode="auto">
              <a:xfrm>
                <a:off x="2790" y="3255"/>
                <a:ext cx="6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solidFill>
                      <a:srgbClr val="FFFFFF"/>
                    </a:solidFill>
                    <a:latin typeface="黑体" panose="02010609060101010101" pitchFamily="49" charset="-122"/>
                    <a:ea typeface="黑体" panose="02010609060101010101" pitchFamily="49" charset="-122"/>
                  </a:rPr>
                  <a:t>写作</a:t>
                </a:r>
                <a:endParaRPr lang="en-US" altLang="ja-JP" sz="1600">
                  <a:solidFill>
                    <a:srgbClr val="FFFFFF"/>
                  </a:solidFill>
                  <a:latin typeface="黑体" panose="02010609060101010101" pitchFamily="49" charset="-122"/>
                  <a:ea typeface="黑体" panose="02010609060101010101" pitchFamily="49" charset="-122"/>
                </a:endParaRPr>
              </a:p>
            </p:txBody>
          </p:sp>
          <p:sp>
            <p:nvSpPr>
              <p:cNvPr id="75797" name="Text Box 73"/>
              <p:cNvSpPr txBox="1">
                <a:spLocks noChangeArrowheads="1"/>
              </p:cNvSpPr>
              <p:nvPr/>
            </p:nvSpPr>
            <p:spPr bwMode="auto">
              <a:xfrm>
                <a:off x="3238" y="2996"/>
                <a:ext cx="6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solidFill>
                      <a:srgbClr val="FFFFFF"/>
                    </a:solidFill>
                    <a:latin typeface="黑体" panose="02010609060101010101" pitchFamily="49" charset="-122"/>
                    <a:ea typeface="黑体" panose="02010609060101010101" pitchFamily="49" charset="-122"/>
                  </a:rPr>
                  <a:t>引用</a:t>
                </a:r>
                <a:endParaRPr lang="en-US" altLang="ja-JP" sz="1600">
                  <a:solidFill>
                    <a:srgbClr val="FFFFFF"/>
                  </a:solidFill>
                  <a:latin typeface="黑体" panose="02010609060101010101" pitchFamily="49" charset="-122"/>
                  <a:ea typeface="黑体" panose="02010609060101010101" pitchFamily="49" charset="-122"/>
                </a:endParaRPr>
              </a:p>
            </p:txBody>
          </p:sp>
          <p:sp>
            <p:nvSpPr>
              <p:cNvPr id="75798" name="Text Box 74"/>
              <p:cNvSpPr txBox="1">
                <a:spLocks noChangeArrowheads="1"/>
              </p:cNvSpPr>
              <p:nvPr/>
            </p:nvSpPr>
            <p:spPr bwMode="auto">
              <a:xfrm>
                <a:off x="1879" y="2710"/>
                <a:ext cx="6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评审</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75799" name="Text Box 75"/>
              <p:cNvSpPr txBox="1">
                <a:spLocks noChangeArrowheads="1"/>
              </p:cNvSpPr>
              <p:nvPr/>
            </p:nvSpPr>
            <p:spPr bwMode="auto">
              <a:xfrm>
                <a:off x="2073" y="1816"/>
                <a:ext cx="68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评估</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75800" name="Text Box 76"/>
              <p:cNvSpPr txBox="1">
                <a:spLocks noChangeArrowheads="1"/>
              </p:cNvSpPr>
              <p:nvPr/>
            </p:nvSpPr>
            <p:spPr bwMode="auto">
              <a:xfrm>
                <a:off x="1838" y="2225"/>
                <a:ext cx="68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发表</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24" name="Rectangle 77"/>
              <p:cNvSpPr>
                <a:spLocks noChangeArrowheads="1"/>
              </p:cNvSpPr>
              <p:nvPr/>
            </p:nvSpPr>
            <p:spPr bwMode="auto">
              <a:xfrm>
                <a:off x="2821" y="1448"/>
                <a:ext cx="310" cy="483"/>
              </a:xfrm>
              <a:prstGeom prst="rect">
                <a:avLst/>
              </a:prstGeom>
              <a:solidFill>
                <a:srgbClr val="DC0A0A"/>
              </a:solidFill>
              <a:ln w="9525" algn="ctr">
                <a:noFill/>
                <a:miter lim="800000"/>
                <a:headEnd/>
                <a:tailEnd/>
              </a:ln>
            </p:spPr>
            <p:txBody>
              <a:bodyPr wrap="none" lIns="0" tIns="0" rIns="182880" bIns="0" anchor="ctr"/>
              <a:lstStyle/>
              <a:p>
                <a:pPr>
                  <a:defRPr/>
                </a:pPr>
                <a:endParaRPr lang="zh-CN" altLang="en-US" sz="2400">
                  <a:solidFill>
                    <a:srgbClr val="4B4B4B"/>
                  </a:solidFill>
                  <a:ea typeface="宋体" panose="02010600030101010101" pitchFamily="2" charset="-122"/>
                </a:endParaRPr>
              </a:p>
            </p:txBody>
          </p:sp>
          <p:sp>
            <p:nvSpPr>
              <p:cNvPr id="75802" name="Text Box 78"/>
              <p:cNvSpPr txBox="1">
                <a:spLocks noChangeArrowheads="1"/>
              </p:cNvSpPr>
              <p:nvPr/>
            </p:nvSpPr>
            <p:spPr bwMode="auto">
              <a:xfrm>
                <a:off x="2620" y="1540"/>
                <a:ext cx="683" cy="14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FFFFFF"/>
                    </a:solidFill>
                    <a:latin typeface="黑体" panose="02010609060101010101" pitchFamily="49" charset="-122"/>
                    <a:ea typeface="黑体" panose="02010609060101010101" pitchFamily="49" charset="-122"/>
                  </a:rPr>
                  <a:t>晋升</a:t>
                </a:r>
                <a:r>
                  <a:rPr lang="en-US" altLang="zh-CN" sz="1600" dirty="0">
                    <a:solidFill>
                      <a:srgbClr val="FFFFFF"/>
                    </a:solidFill>
                    <a:latin typeface="黑体" panose="02010609060101010101" pitchFamily="49" charset="-122"/>
                    <a:ea typeface="黑体" panose="02010609060101010101" pitchFamily="49" charset="-122"/>
                  </a:rPr>
                  <a:t>/</a:t>
                </a:r>
                <a:r>
                  <a:rPr lang="zh-CN" altLang="en-US" sz="1600" dirty="0">
                    <a:solidFill>
                      <a:srgbClr val="FFFFFF"/>
                    </a:solidFill>
                    <a:latin typeface="黑体" panose="02010609060101010101" pitchFamily="49" charset="-122"/>
                    <a:ea typeface="黑体" panose="02010609060101010101" pitchFamily="49" charset="-122"/>
                  </a:rPr>
                  <a:t>基金</a:t>
                </a:r>
                <a:endParaRPr lang="en-US" altLang="ja-JP" sz="1600" dirty="0">
                  <a:solidFill>
                    <a:srgbClr val="FFFFFF"/>
                  </a:solidFill>
                  <a:latin typeface="黑体" panose="02010609060101010101" pitchFamily="49" charset="-122"/>
                  <a:ea typeface="黑体" panose="02010609060101010101" pitchFamily="49" charset="-122"/>
                </a:endParaRPr>
              </a:p>
            </p:txBody>
          </p:sp>
          <p:sp>
            <p:nvSpPr>
              <p:cNvPr id="75803" name="Text Box 79"/>
              <p:cNvSpPr txBox="1">
                <a:spLocks noChangeArrowheads="1"/>
              </p:cNvSpPr>
              <p:nvPr/>
            </p:nvSpPr>
            <p:spPr bwMode="auto">
              <a:xfrm>
                <a:off x="2180" y="3078"/>
                <a:ext cx="68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182880" bIns="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solidFill>
                      <a:srgbClr val="FFFFFF"/>
                    </a:solidFill>
                    <a:latin typeface="黑体" panose="02010609060101010101" pitchFamily="49" charset="-122"/>
                    <a:ea typeface="黑体" panose="02010609060101010101" pitchFamily="49" charset="-122"/>
                  </a:rPr>
                  <a:t>投稿</a:t>
                </a:r>
                <a:endParaRPr lang="en-US" altLang="ja-JP" sz="1600">
                  <a:solidFill>
                    <a:srgbClr val="FFFFFF"/>
                  </a:solidFill>
                  <a:latin typeface="黑体" panose="02010609060101010101" pitchFamily="49" charset="-122"/>
                  <a:ea typeface="黑体" panose="02010609060101010101" pitchFamily="49" charset="-122"/>
                </a:endParaRPr>
              </a:p>
            </p:txBody>
          </p:sp>
          <p:sp>
            <p:nvSpPr>
              <p:cNvPr id="27" name="Text Box 80"/>
              <p:cNvSpPr txBox="1">
                <a:spLocks noChangeArrowheads="1"/>
              </p:cNvSpPr>
              <p:nvPr/>
            </p:nvSpPr>
            <p:spPr bwMode="auto">
              <a:xfrm>
                <a:off x="2352" y="2437"/>
                <a:ext cx="1369" cy="169"/>
              </a:xfrm>
              <a:prstGeom prst="rect">
                <a:avLst/>
              </a:prstGeom>
              <a:noFill/>
              <a:ln w="9525" algn="ctr">
                <a:noFill/>
                <a:miter lim="800000"/>
                <a:headEnd/>
                <a:tailEnd/>
              </a:ln>
            </p:spPr>
            <p:txBody>
              <a:bodyPr lIns="0" tIns="0" rIns="182880" bIns="0" anchor="ctr" anchorCtr="1">
                <a:spAutoFit/>
              </a:bodyPr>
              <a:lstStyle/>
              <a:p>
                <a:pPr>
                  <a:spcBef>
                    <a:spcPct val="50000"/>
                  </a:spcBef>
                  <a:defRPr/>
                </a:pPr>
                <a:r>
                  <a:rPr lang="en-US" altLang="ja-JP" sz="1867" b="1" dirty="0">
                    <a:solidFill>
                      <a:srgbClr val="4B4B4B"/>
                    </a:solidFill>
                    <a:ea typeface="宋体" panose="02010600030101010101" pitchFamily="2" charset="-122"/>
                  </a:rPr>
                  <a:t>Web of Science</a:t>
                </a:r>
              </a:p>
            </p:txBody>
          </p:sp>
        </p:grpSp>
      </p:grpSp>
      <p:sp>
        <p:nvSpPr>
          <p:cNvPr id="28" name="圆角矩形 27"/>
          <p:cNvSpPr/>
          <p:nvPr/>
        </p:nvSpPr>
        <p:spPr>
          <a:xfrm>
            <a:off x="169335" y="237067"/>
            <a:ext cx="10683544" cy="790223"/>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Web of Science </a:t>
            </a:r>
            <a:r>
              <a:rPr lang="zh-CN" altLang="en-US" sz="3200" b="1" dirty="0">
                <a:latin typeface="微软雅黑" panose="020B0503020204020204" pitchFamily="34" charset="-122"/>
                <a:ea typeface="微软雅黑" panose="020B0503020204020204" pitchFamily="34" charset="-122"/>
              </a:rPr>
              <a:t>是为科研人员建立整合的创新研究平台</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a:t>
            </a:fld>
            <a:endParaRPr lang="en-US" altLang="zh-CN" dirty="0"/>
          </a:p>
        </p:txBody>
      </p:sp>
    </p:spTree>
    <p:extLst>
      <p:ext uri="{BB962C8B-B14F-4D97-AF65-F5344CB8AC3E}">
        <p14:creationId xmlns:p14="http://schemas.microsoft.com/office/powerpoint/2010/main" val="16486222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en-US" altLang="zh-CN" sz="6400" dirty="0">
                <a:solidFill>
                  <a:schemeClr val="bg1"/>
                </a:solidFill>
              </a:rPr>
              <a:t>Web of Science</a:t>
            </a:r>
            <a:r>
              <a:rPr lang="zh-CN" altLang="en-US" sz="6400" dirty="0">
                <a:solidFill>
                  <a:schemeClr val="bg1"/>
                </a:solidFill>
              </a:rPr>
              <a:t>每天都在更新</a:t>
            </a:r>
            <a:br>
              <a:rPr lang="en-US" altLang="zh-CN" sz="6400" dirty="0">
                <a:solidFill>
                  <a:schemeClr val="bg1"/>
                </a:solidFill>
              </a:rPr>
            </a:br>
            <a:r>
              <a:rPr lang="zh-CN" altLang="en-US" sz="6400" dirty="0">
                <a:solidFill>
                  <a:schemeClr val="bg1"/>
                </a:solidFill>
              </a:rPr>
              <a:t>难道需要天天检索？</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70</a:t>
            </a:fld>
            <a:endParaRPr lang="en-US" altLang="zh-CN" dirty="0">
              <a:solidFill>
                <a:schemeClr val="bg1"/>
              </a:solidFill>
            </a:endParaRPr>
          </a:p>
        </p:txBody>
      </p:sp>
    </p:spTree>
    <p:extLst>
      <p:ext uri="{BB962C8B-B14F-4D97-AF65-F5344CB8AC3E}">
        <p14:creationId xmlns:p14="http://schemas.microsoft.com/office/powerpoint/2010/main" val="862295605"/>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 b="3227"/>
          <a:stretch/>
        </p:blipFill>
        <p:spPr>
          <a:xfrm>
            <a:off x="0" y="713094"/>
            <a:ext cx="12192000" cy="6144906"/>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8" name="TextBox 7"/>
          <p:cNvSpPr txBox="1"/>
          <p:nvPr/>
        </p:nvSpPr>
        <p:spPr>
          <a:xfrm>
            <a:off x="1" y="104520"/>
            <a:ext cx="392607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文献跟踪</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创建跟踪服务</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71</a:t>
            </a:fld>
            <a:endParaRPr lang="en-US" altLang="zh-CN" dirty="0"/>
          </a:p>
        </p:txBody>
      </p:sp>
      <p:sp>
        <p:nvSpPr>
          <p:cNvPr id="7" name="圆角矩形 15"/>
          <p:cNvSpPr/>
          <p:nvPr/>
        </p:nvSpPr>
        <p:spPr>
          <a:xfrm>
            <a:off x="264664" y="4242706"/>
            <a:ext cx="1245688" cy="35715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8"/>
          <p:cNvSpPr txBox="1"/>
          <p:nvPr/>
        </p:nvSpPr>
        <p:spPr>
          <a:xfrm>
            <a:off x="1510353" y="3153354"/>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创建跟踪服务</a:t>
            </a:r>
          </a:p>
        </p:txBody>
      </p:sp>
    </p:spTree>
    <p:extLst>
      <p:ext uri="{BB962C8B-B14F-4D97-AF65-F5344CB8AC3E}">
        <p14:creationId xmlns:p14="http://schemas.microsoft.com/office/powerpoint/2010/main" val="3476981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2346"/>
            <a:ext cx="12192000" cy="6140397"/>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8" name="TextBox 7"/>
          <p:cNvSpPr txBox="1"/>
          <p:nvPr/>
        </p:nvSpPr>
        <p:spPr>
          <a:xfrm>
            <a:off x="1" y="104520"/>
            <a:ext cx="392607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文献跟踪</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创建跟踪服务</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tx1"/>
                </a:solidFill>
              </a:rPr>
              <a:pPr/>
              <a:t>72</a:t>
            </a:fld>
            <a:endParaRPr lang="en-US" altLang="zh-CN" dirty="0">
              <a:solidFill>
                <a:schemeClr val="tx1"/>
              </a:solidFill>
            </a:endParaRPr>
          </a:p>
        </p:txBody>
      </p:sp>
      <p:sp>
        <p:nvSpPr>
          <p:cNvPr id="7" name="圆角矩形 15"/>
          <p:cNvSpPr/>
          <p:nvPr/>
        </p:nvSpPr>
        <p:spPr>
          <a:xfrm>
            <a:off x="3990836" y="1446255"/>
            <a:ext cx="4311336" cy="446408"/>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8"/>
          <p:cNvSpPr txBox="1"/>
          <p:nvPr/>
        </p:nvSpPr>
        <p:spPr>
          <a:xfrm>
            <a:off x="8488822" y="2054130"/>
            <a:ext cx="295465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必填字段：检索名称</a:t>
            </a:r>
          </a:p>
        </p:txBody>
      </p:sp>
      <p:sp>
        <p:nvSpPr>
          <p:cNvPr id="10" name="圆角矩形 15"/>
          <p:cNvSpPr/>
          <p:nvPr/>
        </p:nvSpPr>
        <p:spPr>
          <a:xfrm>
            <a:off x="3989809" y="2620543"/>
            <a:ext cx="4311336" cy="1582795"/>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圆角矩形 15"/>
          <p:cNvSpPr/>
          <p:nvPr/>
        </p:nvSpPr>
        <p:spPr>
          <a:xfrm>
            <a:off x="7193696" y="5318032"/>
            <a:ext cx="725299" cy="40640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rot="20821187">
            <a:off x="681939" y="5072083"/>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创建跟踪服务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15400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ppt_w</p:attrName>
                                        </p:attrNameLst>
                                      </p:cBhvr>
                                      <p:tavLst>
                                        <p:tav tm="0">
                                          <p:val>
                                            <p:fltVal val="0"/>
                                          </p:val>
                                        </p:tav>
                                        <p:tav tm="100000">
                                          <p:val>
                                            <p:strVal val="#ppt_w"/>
                                          </p:val>
                                        </p:tav>
                                      </p:tavLst>
                                    </p:anim>
                                    <p:anim calcmode="lin" valueType="num">
                                      <p:cBhvr>
                                        <p:cTn id="26" dur="250" fill="hold"/>
                                        <p:tgtEl>
                                          <p:spTgt spid="12"/>
                                        </p:tgtEl>
                                        <p:attrNameLst>
                                          <p:attrName>ppt_h</p:attrName>
                                        </p:attrNameLst>
                                      </p:cBhvr>
                                      <p:tavLst>
                                        <p:tav tm="0">
                                          <p:val>
                                            <p:fltVal val="0"/>
                                          </p:val>
                                        </p:tav>
                                        <p:tav tm="100000">
                                          <p:val>
                                            <p:strVal val="#ppt_h"/>
                                          </p:val>
                                        </p:tav>
                                      </p:tavLst>
                                    </p:anim>
                                    <p:anim calcmode="lin" valueType="num">
                                      <p:cBhvr>
                                        <p:cTn id="27" dur="250" fill="hold"/>
                                        <p:tgtEl>
                                          <p:spTgt spid="12"/>
                                        </p:tgtEl>
                                        <p:attrNameLst>
                                          <p:attrName>style.rotation</p:attrName>
                                        </p:attrNameLst>
                                      </p:cBhvr>
                                      <p:tavLst>
                                        <p:tav tm="0">
                                          <p:val>
                                            <p:fltVal val="90"/>
                                          </p:val>
                                        </p:tav>
                                        <p:tav tm="100000">
                                          <p:val>
                                            <p:fltVal val="0"/>
                                          </p:val>
                                        </p:tav>
                                      </p:tavLst>
                                    </p:anim>
                                    <p:animEffect transition="in" filter="fade">
                                      <p:cBhvr>
                                        <p:cTn id="28"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7524"/>
          <a:stretch/>
        </p:blipFill>
        <p:spPr>
          <a:xfrm>
            <a:off x="0" y="827877"/>
            <a:ext cx="12192000" cy="6030124"/>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8" name="TextBox 7"/>
          <p:cNvSpPr txBox="1"/>
          <p:nvPr/>
        </p:nvSpPr>
        <p:spPr>
          <a:xfrm>
            <a:off x="1" y="104520"/>
            <a:ext cx="392607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文献跟踪</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创建引文跟踪</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73</a:t>
            </a:fld>
            <a:endParaRPr lang="en-US" altLang="zh-CN" dirty="0"/>
          </a:p>
        </p:txBody>
      </p:sp>
      <p:sp>
        <p:nvSpPr>
          <p:cNvPr id="7" name="圆角矩形 15"/>
          <p:cNvSpPr/>
          <p:nvPr/>
        </p:nvSpPr>
        <p:spPr>
          <a:xfrm>
            <a:off x="9654323" y="4574237"/>
            <a:ext cx="1245688" cy="35715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8"/>
          <p:cNvSpPr txBox="1"/>
          <p:nvPr/>
        </p:nvSpPr>
        <p:spPr>
          <a:xfrm>
            <a:off x="7397088" y="4543113"/>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创建引文跟踪</a:t>
            </a:r>
          </a:p>
        </p:txBody>
      </p:sp>
    </p:spTree>
    <p:extLst>
      <p:ext uri="{BB962C8B-B14F-4D97-AF65-F5344CB8AC3E}">
        <p14:creationId xmlns:p14="http://schemas.microsoft.com/office/powerpoint/2010/main" val="429263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7875"/>
            <a:ext cx="12192000" cy="6077220"/>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8" name="TextBox 7"/>
          <p:cNvSpPr txBox="1"/>
          <p:nvPr/>
        </p:nvSpPr>
        <p:spPr>
          <a:xfrm>
            <a:off x="1" y="104520"/>
            <a:ext cx="392607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文献跟踪</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创建引文跟踪</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74</a:t>
            </a:fld>
            <a:endParaRPr lang="en-US" altLang="zh-CN" dirty="0"/>
          </a:p>
        </p:txBody>
      </p:sp>
    </p:spTree>
    <p:extLst>
      <p:ext uri="{BB962C8B-B14F-4D97-AF65-F5344CB8AC3E}">
        <p14:creationId xmlns:p14="http://schemas.microsoft.com/office/powerpoint/2010/main" val="5947253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2" name="Rectangle 1"/>
          <p:cNvSpPr/>
          <p:nvPr/>
        </p:nvSpPr>
        <p:spPr>
          <a:xfrm>
            <a:off x="369759" y="712492"/>
            <a:ext cx="11532432" cy="5567037"/>
          </a:xfrm>
          <a:prstGeom prst="rect">
            <a:avLst/>
          </a:prstGeom>
          <a:ln w="12700">
            <a:solidFill>
              <a:srgbClr val="6817FF"/>
            </a:solidFill>
            <a:prstDash val="lgDash"/>
          </a:ln>
        </p:spPr>
        <p:txBody>
          <a:bodyPr wrap="square">
            <a:spAutoFit/>
          </a:bodyPr>
          <a:lstStyle/>
          <a:p>
            <a:pPr>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rPr>
              <a:t>如何创建引文跟踪</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登录 </a:t>
            </a:r>
            <a:r>
              <a:rPr lang="en-US" altLang="zh-CN" sz="2400" dirty="0">
                <a:solidFill>
                  <a:srgbClr val="000000"/>
                </a:solidFill>
                <a:latin typeface="微软雅黑" panose="020B0503020204020204" pitchFamily="34" charset="-122"/>
                <a:ea typeface="微软雅黑" panose="020B0503020204020204" pitchFamily="34" charset="-122"/>
              </a:rPr>
              <a:t>Web of Science</a:t>
            </a:r>
            <a:r>
              <a:rPr lang="zh-CN" altLang="en-US" sz="2400" dirty="0">
                <a:solidFill>
                  <a:srgbClr val="000000"/>
                </a:solidFill>
                <a:latin typeface="微软雅黑" panose="020B0503020204020204" pitchFamily="34" charset="-122"/>
                <a:ea typeface="微软雅黑" panose="020B0503020204020204" pitchFamily="34" charset="-122"/>
              </a:rPr>
              <a:t>。</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在“检索”或“高级检索”页面中运行检索以找出您要创建“引文跟踪”的记录。</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在“检索结果”页面中，选择记录的标题转至“全记录”页面。</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单击创建引文跟踪链接，打开“创建引文跟踪”覆盖对话框。</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您的电子邮件地址将出现在“电子邮件地址”字段中。</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单击创建引文跟踪链接创建针对当前记录的引文跟踪。</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单击关闭按钮返回到“全记录”页面。</a:t>
            </a:r>
          </a:p>
          <a:p>
            <a:pPr>
              <a:lnSpc>
                <a:spcPct val="150000"/>
              </a:lnSpc>
              <a:buFont typeface="+mj-lt"/>
              <a:buAutoNum type="arabicPeriod"/>
            </a:pPr>
            <a:r>
              <a:rPr lang="zh-CN" altLang="en-US" sz="2400" dirty="0">
                <a:solidFill>
                  <a:srgbClr val="000000"/>
                </a:solidFill>
                <a:latin typeface="微软雅黑" panose="020B0503020204020204" pitchFamily="34" charset="-122"/>
                <a:ea typeface="微软雅黑" panose="020B0503020204020204" pitchFamily="34" charset="-122"/>
              </a:rPr>
              <a:t>单击“我的工具”菜单中的已保存的检索和跟踪，转至“已保存的检索和跟踪”页面。</a:t>
            </a:r>
          </a:p>
        </p:txBody>
      </p:sp>
      <p:sp>
        <p:nvSpPr>
          <p:cNvPr id="5" name="TextBox 4"/>
          <p:cNvSpPr txBox="1"/>
          <p:nvPr/>
        </p:nvSpPr>
        <p:spPr>
          <a:xfrm>
            <a:off x="1" y="104520"/>
            <a:ext cx="3926075"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文献跟踪</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创建引文跟踪</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75</a:t>
            </a:fld>
            <a:endParaRPr lang="en-US" altLang="zh-CN" dirty="0"/>
          </a:p>
        </p:txBody>
      </p:sp>
      <p:sp>
        <p:nvSpPr>
          <p:cNvPr id="6" name="TextBox 5"/>
          <p:cNvSpPr txBox="1"/>
          <p:nvPr/>
        </p:nvSpPr>
        <p:spPr>
          <a:xfrm rot="20821187">
            <a:off x="5805060" y="620436"/>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创建引文跟踪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23914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 calcmode="lin" valueType="num">
                                      <p:cBhvr>
                                        <p:cTn id="9" dur="250" fill="hold"/>
                                        <p:tgtEl>
                                          <p:spTgt spid="6"/>
                                        </p:tgtEl>
                                        <p:attrNameLst>
                                          <p:attrName>style.rotation</p:attrName>
                                        </p:attrNameLst>
                                      </p:cBhvr>
                                      <p:tavLst>
                                        <p:tav tm="0">
                                          <p:val>
                                            <p:fltVal val="90"/>
                                          </p:val>
                                        </p:tav>
                                        <p:tav tm="100000">
                                          <p:val>
                                            <p:fltVal val="0"/>
                                          </p:val>
                                        </p:tav>
                                      </p:tavLst>
                                    </p:anim>
                                    <p:animEffect transition="in" filter="fade">
                                      <p:cBhvr>
                                        <p:cTn id="10"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tx1"/>
                </a:solidFill>
              </a:rPr>
              <a:pPr/>
              <a:t>76</a:t>
            </a:fld>
            <a:endParaRPr lang="en-US" altLang="zh-CN" dirty="0">
              <a:solidFill>
                <a:schemeClr val="tx1"/>
              </a:solidFill>
            </a:endParaRPr>
          </a:p>
        </p:txBody>
      </p:sp>
      <p:pic>
        <p:nvPicPr>
          <p:cNvPr id="7" name="Picture 6"/>
          <p:cNvPicPr>
            <a:picLocks noChangeAspect="1"/>
          </p:cNvPicPr>
          <p:nvPr/>
        </p:nvPicPr>
        <p:blipFill>
          <a:blip r:embed="rId2"/>
          <a:stretch>
            <a:fillRect/>
          </a:stretch>
        </p:blipFill>
        <p:spPr>
          <a:xfrm>
            <a:off x="663523" y="99416"/>
            <a:ext cx="9758672" cy="4897065"/>
          </a:xfrm>
          <a:prstGeom prst="rect">
            <a:avLst/>
          </a:prstGeom>
        </p:spPr>
      </p:pic>
    </p:spTree>
    <p:extLst>
      <p:ext uri="{BB962C8B-B14F-4D97-AF65-F5344CB8AC3E}">
        <p14:creationId xmlns:p14="http://schemas.microsoft.com/office/powerpoint/2010/main" val="1356204873"/>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zh-CN" altLang="en-US" sz="6400" dirty="0">
                <a:solidFill>
                  <a:schemeClr val="bg1"/>
                </a:solidFill>
              </a:rPr>
              <a:t>找对了文献，</a:t>
            </a:r>
            <a:br>
              <a:rPr lang="en-US" altLang="zh-CN" sz="6400" dirty="0">
                <a:solidFill>
                  <a:srgbClr val="FFFF00"/>
                </a:solidFill>
              </a:rPr>
            </a:br>
            <a:r>
              <a:rPr lang="zh-CN" altLang="en-US" sz="6400" dirty="0">
                <a:solidFill>
                  <a:schemeClr val="bg1"/>
                </a:solidFill>
              </a:rPr>
              <a:t>是不是要开始研读文献全文了？</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77</a:t>
            </a:fld>
            <a:endParaRPr lang="en-US" altLang="zh-CN" dirty="0">
              <a:solidFill>
                <a:schemeClr val="bg1"/>
              </a:solidFill>
            </a:endParaRPr>
          </a:p>
        </p:txBody>
      </p:sp>
    </p:spTree>
    <p:extLst>
      <p:ext uri="{BB962C8B-B14F-4D97-AF65-F5344CB8AC3E}">
        <p14:creationId xmlns:p14="http://schemas.microsoft.com/office/powerpoint/2010/main" val="347030689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389"/>
            <a:ext cx="12192000" cy="6223936"/>
          </a:xfrm>
          <a:prstGeom prst="rect">
            <a:avLst/>
          </a:prstGeom>
        </p:spPr>
      </p:pic>
      <p:sp>
        <p:nvSpPr>
          <p:cNvPr id="9" name="TextBox 8"/>
          <p:cNvSpPr txBox="1"/>
          <p:nvPr/>
        </p:nvSpPr>
        <p:spPr>
          <a:xfrm>
            <a:off x="0" y="104520"/>
            <a:ext cx="4849404"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了解更多文献信息</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论文全记录</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95958"/>
            <a:ext cx="12192000" cy="5582799"/>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78</a:t>
            </a:fld>
            <a:endParaRPr lang="en-US" altLang="zh-CN" dirty="0"/>
          </a:p>
        </p:txBody>
      </p:sp>
    </p:spTree>
    <p:extLst>
      <p:ext uri="{BB962C8B-B14F-4D97-AF65-F5344CB8AC3E}">
        <p14:creationId xmlns:p14="http://schemas.microsoft.com/office/powerpoint/2010/main" val="193055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389"/>
            <a:ext cx="12192000" cy="6223936"/>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5" name="TextBox 4"/>
          <p:cNvSpPr txBox="1"/>
          <p:nvPr/>
        </p:nvSpPr>
        <p:spPr>
          <a:xfrm>
            <a:off x="0" y="104520"/>
            <a:ext cx="4849404"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了解更多文献信息</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论文全记录</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79</a:t>
            </a:fld>
            <a:endParaRPr lang="en-US" altLang="zh-CN" dirty="0"/>
          </a:p>
        </p:txBody>
      </p:sp>
      <p:sp>
        <p:nvSpPr>
          <p:cNvPr id="6" name="圆角矩形 15"/>
          <p:cNvSpPr/>
          <p:nvPr/>
        </p:nvSpPr>
        <p:spPr>
          <a:xfrm>
            <a:off x="1265097" y="4593605"/>
            <a:ext cx="1246092" cy="282624"/>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6"/>
          <p:cNvSpPr txBox="1"/>
          <p:nvPr/>
        </p:nvSpPr>
        <p:spPr>
          <a:xfrm>
            <a:off x="2817781" y="4347385"/>
            <a:ext cx="2339102"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查看期刊影响力</a:t>
            </a:r>
          </a:p>
        </p:txBody>
      </p:sp>
      <p:sp>
        <p:nvSpPr>
          <p:cNvPr id="8" name="TextBox 7"/>
          <p:cNvSpPr txBox="1"/>
          <p:nvPr/>
        </p:nvSpPr>
        <p:spPr>
          <a:xfrm rot="20821187">
            <a:off x="5596007" y="2061351"/>
            <a:ext cx="4956806"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查看论文全记录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01767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 calcmode="lin" valueType="num">
                                      <p:cBhvr>
                                        <p:cTn id="17" dur="250" fill="hold"/>
                                        <p:tgtEl>
                                          <p:spTgt spid="8"/>
                                        </p:tgtEl>
                                        <p:attrNameLst>
                                          <p:attrName>style.rotation</p:attrName>
                                        </p:attrNameLst>
                                      </p:cBhvr>
                                      <p:tavLst>
                                        <p:tav tm="0">
                                          <p:val>
                                            <p:fltVal val="90"/>
                                          </p:val>
                                        </p:tav>
                                        <p:tav tm="100000">
                                          <p:val>
                                            <p:fltVal val="0"/>
                                          </p:val>
                                        </p:tav>
                                      </p:tavLst>
                                    </p:anim>
                                    <p:animEffect transition="in" filter="fade">
                                      <p:cBhvr>
                                        <p:cTn id="1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0" y="1018438"/>
            <a:ext cx="12192000" cy="1323439"/>
          </a:xfrm>
          <a:prstGeom prst="rect">
            <a:avLst/>
          </a:prstGeom>
          <a:noFill/>
        </p:spPr>
        <p:txBody>
          <a:bodyPr wrap="square" rtlCol="0">
            <a:spAutoFit/>
          </a:bodyPr>
          <a:lstStyle/>
          <a:p>
            <a:pPr algn="ctr"/>
            <a:r>
              <a:rPr lang="en-US" altLang="zh-CN" sz="8000"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140</a:t>
            </a:r>
            <a:r>
              <a:rPr lang="zh-CN" altLang="en-US" sz="6400" b="1" dirty="0">
                <a:ln w="0"/>
                <a:solidFill>
                  <a:srgbClr val="6817FF"/>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多个</a:t>
            </a:r>
            <a:r>
              <a:rPr lang="zh-CN" altLang="en-US" sz="6400" b="1" dirty="0">
                <a:ln w="0"/>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国家</a:t>
            </a:r>
          </a:p>
        </p:txBody>
      </p:sp>
      <p:sp>
        <p:nvSpPr>
          <p:cNvPr id="29" name="TextBox 28"/>
          <p:cNvSpPr txBox="1"/>
          <p:nvPr/>
        </p:nvSpPr>
        <p:spPr>
          <a:xfrm>
            <a:off x="0" y="3051669"/>
            <a:ext cx="12192000" cy="1323439"/>
          </a:xfrm>
          <a:prstGeom prst="rect">
            <a:avLst/>
          </a:prstGeom>
          <a:noFill/>
        </p:spPr>
        <p:txBody>
          <a:bodyPr wrap="square" rtlCol="0">
            <a:spAutoFit/>
          </a:bodyPr>
          <a:lstStyle/>
          <a:p>
            <a:pPr algn="ctr"/>
            <a:r>
              <a:rPr lang="en-US" altLang="zh-CN" sz="8000"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30000</a:t>
            </a:r>
            <a:r>
              <a:rPr lang="zh-CN" altLang="en-US" sz="6400" b="1" dirty="0">
                <a:ln w="0"/>
                <a:solidFill>
                  <a:srgbClr val="6817FF"/>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多家</a:t>
            </a:r>
            <a:r>
              <a:rPr lang="zh-CN" altLang="en-US" sz="6400" b="1" dirty="0">
                <a:ln w="0"/>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机构用户</a:t>
            </a:r>
          </a:p>
        </p:txBody>
      </p:sp>
      <p:sp>
        <p:nvSpPr>
          <p:cNvPr id="30" name="TextBox 29"/>
          <p:cNvSpPr txBox="1"/>
          <p:nvPr/>
        </p:nvSpPr>
        <p:spPr>
          <a:xfrm>
            <a:off x="1142301" y="6507803"/>
            <a:ext cx="1762677" cy="235898"/>
          </a:xfrm>
          <a:prstGeom prst="rect">
            <a:avLst/>
          </a:prstGeom>
          <a:noFill/>
        </p:spPr>
        <p:txBody>
          <a:bodyPr wrap="square" rtlCol="0">
            <a:spAutoFit/>
          </a:bodyPr>
          <a:lstStyle/>
          <a:p>
            <a:r>
              <a:rPr lang="zh-CN" altLang="en-US" sz="933" dirty="0">
                <a:latin typeface="微软雅黑" panose="020B0503020204020204" pitchFamily="34" charset="-122"/>
                <a:ea typeface="微软雅黑" panose="020B0503020204020204" pitchFamily="34" charset="-122"/>
              </a:rPr>
              <a:t>（</a:t>
            </a:r>
            <a:r>
              <a:rPr lang="en-US" altLang="zh-CN" sz="933" dirty="0">
                <a:latin typeface="微软雅黑" panose="020B0503020204020204" pitchFamily="34" charset="-122"/>
                <a:ea typeface="微软雅黑" panose="020B0503020204020204" pitchFamily="34" charset="-122"/>
              </a:rPr>
              <a:t>2018</a:t>
            </a:r>
            <a:r>
              <a:rPr lang="zh-CN" altLang="en-US" sz="933" dirty="0">
                <a:latin typeface="微软雅黑" panose="020B0503020204020204" pitchFamily="34" charset="-122"/>
                <a:ea typeface="微软雅黑" panose="020B0503020204020204" pitchFamily="34" charset="-122"/>
              </a:rPr>
              <a:t>年</a:t>
            </a:r>
            <a:r>
              <a:rPr lang="en-US" altLang="zh-CN" sz="933" dirty="0">
                <a:latin typeface="微软雅黑" panose="020B0503020204020204" pitchFamily="34" charset="-122"/>
                <a:ea typeface="微软雅黑" panose="020B0503020204020204" pitchFamily="34" charset="-122"/>
              </a:rPr>
              <a:t>7</a:t>
            </a:r>
            <a:r>
              <a:rPr lang="zh-CN" altLang="en-US" sz="933" dirty="0">
                <a:latin typeface="微软雅黑" panose="020B0503020204020204" pitchFamily="34" charset="-122"/>
                <a:ea typeface="微软雅黑" panose="020B0503020204020204" pitchFamily="34" charset="-122"/>
              </a:rPr>
              <a:t>月统计数据）</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a:t>
            </a:fld>
            <a:endParaRPr lang="en-US" altLang="zh-CN" dirty="0"/>
          </a:p>
        </p:txBody>
      </p:sp>
    </p:spTree>
    <p:extLst>
      <p:ext uri="{BB962C8B-B14F-4D97-AF65-F5344CB8AC3E}">
        <p14:creationId xmlns:p14="http://schemas.microsoft.com/office/powerpoint/2010/main" val="389298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389"/>
            <a:ext cx="12192000" cy="6223936"/>
          </a:xfrm>
          <a:prstGeom prst="rect">
            <a:avLst/>
          </a:prstGeom>
        </p:spPr>
      </p:pic>
      <p:sp>
        <p:nvSpPr>
          <p:cNvPr id="9" name="TextBox 8"/>
          <p:cNvSpPr txBox="1"/>
          <p:nvPr/>
        </p:nvSpPr>
        <p:spPr>
          <a:xfrm>
            <a:off x="0" y="104520"/>
            <a:ext cx="5464958" cy="461665"/>
          </a:xfrm>
          <a:prstGeom prst="rect">
            <a:avLst/>
          </a:prstGeom>
          <a:solidFill>
            <a:srgbClr val="6817FF"/>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了解更多期刊信息</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查看期刊影响力</a:t>
            </a: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27259"/>
          <a:stretch/>
        </p:blipFill>
        <p:spPr>
          <a:xfrm>
            <a:off x="0" y="775389"/>
            <a:ext cx="12192000" cy="4530141"/>
          </a:xfrm>
          <a:prstGeom prst="rect">
            <a:avLst/>
          </a:prstGeom>
        </p:spPr>
      </p:pic>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80</a:t>
            </a:fld>
            <a:endParaRPr lang="en-US" altLang="zh-CN" dirty="0"/>
          </a:p>
        </p:txBody>
      </p:sp>
      <p:sp>
        <p:nvSpPr>
          <p:cNvPr id="7" name="TextBox 6"/>
          <p:cNvSpPr txBox="1"/>
          <p:nvPr/>
        </p:nvSpPr>
        <p:spPr>
          <a:xfrm rot="20821187">
            <a:off x="6420421" y="3059934"/>
            <a:ext cx="4956806"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查看期刊影响力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46239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ppt_w</p:attrName>
                                        </p:attrNameLst>
                                      </p:cBhvr>
                                      <p:tavLst>
                                        <p:tav tm="0">
                                          <p:val>
                                            <p:fltVal val="0"/>
                                          </p:val>
                                        </p:tav>
                                        <p:tav tm="100000">
                                          <p:val>
                                            <p:strVal val="#ppt_w"/>
                                          </p:val>
                                        </p:tav>
                                      </p:tavLst>
                                    </p:anim>
                                    <p:anim calcmode="lin" valueType="num">
                                      <p:cBhvr>
                                        <p:cTn id="8" dur="250" fill="hold"/>
                                        <p:tgtEl>
                                          <p:spTgt spid="7"/>
                                        </p:tgtEl>
                                        <p:attrNameLst>
                                          <p:attrName>ppt_h</p:attrName>
                                        </p:attrNameLst>
                                      </p:cBhvr>
                                      <p:tavLst>
                                        <p:tav tm="0">
                                          <p:val>
                                            <p:fltVal val="0"/>
                                          </p:val>
                                        </p:tav>
                                        <p:tav tm="100000">
                                          <p:val>
                                            <p:strVal val="#ppt_h"/>
                                          </p:val>
                                        </p:tav>
                                      </p:tavLst>
                                    </p:anim>
                                    <p:anim calcmode="lin" valueType="num">
                                      <p:cBhvr>
                                        <p:cTn id="9" dur="250" fill="hold"/>
                                        <p:tgtEl>
                                          <p:spTgt spid="7"/>
                                        </p:tgtEl>
                                        <p:attrNameLst>
                                          <p:attrName>style.rotation</p:attrName>
                                        </p:attrNameLst>
                                      </p:cBhvr>
                                      <p:tavLst>
                                        <p:tav tm="0">
                                          <p:val>
                                            <p:fltVal val="90"/>
                                          </p:val>
                                        </p:tav>
                                        <p:tav tm="100000">
                                          <p:val>
                                            <p:fltVal val="0"/>
                                          </p:val>
                                        </p:tav>
                                      </p:tavLst>
                                    </p:anim>
                                    <p:animEffect transition="in" filter="fade">
                                      <p:cBhvr>
                                        <p:cTn id="1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04520"/>
            <a:ext cx="3828292"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a:t>
            </a:r>
            <a:r>
              <a:rPr lang="en-US" altLang="zh-CN" sz="2400" b="1" dirty="0">
                <a:solidFill>
                  <a:schemeClr val="bg1"/>
                </a:solidFill>
                <a:latin typeface="微软雅黑" panose="020B0503020204020204" pitchFamily="34" charset="-122"/>
                <a:ea typeface="微软雅黑" panose="020B0503020204020204" pitchFamily="34" charset="-122"/>
              </a:rPr>
              <a:t>JCR</a:t>
            </a:r>
            <a:r>
              <a:rPr lang="zh-CN" altLang="en-US" sz="2400" b="1" dirty="0">
                <a:solidFill>
                  <a:schemeClr val="bg1"/>
                </a:solidFill>
                <a:latin typeface="微软雅黑" panose="020B0503020204020204" pitchFamily="34" charset="-122"/>
                <a:ea typeface="微软雅黑" panose="020B0503020204020204" pitchFamily="34" charset="-122"/>
              </a:rPr>
              <a:t>期刊引证报告</a:t>
            </a:r>
          </a:p>
        </p:txBody>
      </p:sp>
      <p:sp>
        <p:nvSpPr>
          <p:cNvPr id="37" name="Content Placeholder 2"/>
          <p:cNvSpPr>
            <a:spLocks noGrp="1"/>
          </p:cNvSpPr>
          <p:nvPr>
            <p:ph type="body" sz="quarter" idx="4294967295"/>
          </p:nvPr>
        </p:nvSpPr>
        <p:spPr>
          <a:xfrm>
            <a:off x="222232" y="924337"/>
            <a:ext cx="11156969" cy="5230283"/>
          </a:xfrm>
          <a:prstGeom prst="rect">
            <a:avLst/>
          </a:prstGeom>
        </p:spPr>
        <p:txBody>
          <a:bodyPr/>
          <a:lstStyle/>
          <a:p>
            <a:pPr lvl="1" algn="just">
              <a:lnSpc>
                <a:spcPct val="150000"/>
              </a:lnSpc>
              <a:buClr>
                <a:srgbClr val="1DC806"/>
              </a:buClr>
              <a:buSzPct val="120000"/>
              <a:buFont typeface="Arial" pitchFamily="34" charset="0"/>
              <a:buChar char="•"/>
              <a:defRPr/>
            </a:pPr>
            <a:r>
              <a:rPr lang="zh-CN" altLang="en-US" sz="2933" dirty="0">
                <a:latin typeface="微软雅黑" pitchFamily="34" charset="-122"/>
                <a:ea typeface="微软雅黑" pitchFamily="34" charset="-122"/>
              </a:rPr>
              <a:t>期刊引证报告</a:t>
            </a:r>
            <a:r>
              <a:rPr lang="en-US" altLang="zh-CN" sz="2933" dirty="0">
                <a:latin typeface="微软雅黑" pitchFamily="34" charset="-122"/>
                <a:ea typeface="微软雅黑" pitchFamily="34" charset="-122"/>
              </a:rPr>
              <a:t>(Journal Citation Reports</a:t>
            </a:r>
            <a:r>
              <a:rPr lang="zh-CN" altLang="en-US" sz="2933" dirty="0">
                <a:latin typeface="微软雅黑" pitchFamily="34" charset="-122"/>
                <a:ea typeface="微软雅黑" pitchFamily="34" charset="-122"/>
              </a:rPr>
              <a:t>，简称</a:t>
            </a:r>
            <a:r>
              <a:rPr lang="en-US" altLang="zh-CN" sz="2933" dirty="0">
                <a:latin typeface="微软雅黑" pitchFamily="34" charset="-122"/>
                <a:ea typeface="微软雅黑" pitchFamily="34" charset="-122"/>
              </a:rPr>
              <a:t>JCR)</a:t>
            </a:r>
            <a:r>
              <a:rPr lang="zh-CN" altLang="en-US" sz="2933" dirty="0">
                <a:latin typeface="微软雅黑" pitchFamily="34" charset="-122"/>
                <a:ea typeface="微软雅黑" pitchFamily="34" charset="-122"/>
              </a:rPr>
              <a:t>是一个独特的多学科期刊评价工具；分为自然科学和社会科学两个版本</a:t>
            </a:r>
            <a:endParaRPr lang="en-US" altLang="zh-CN" sz="2933" dirty="0">
              <a:latin typeface="微软雅黑" pitchFamily="34" charset="-122"/>
              <a:ea typeface="微软雅黑" pitchFamily="34" charset="-122"/>
            </a:endParaRPr>
          </a:p>
          <a:p>
            <a:pPr lvl="1" algn="just">
              <a:lnSpc>
                <a:spcPct val="150000"/>
              </a:lnSpc>
              <a:buClr>
                <a:srgbClr val="1DC806"/>
              </a:buClr>
              <a:buSzPct val="120000"/>
              <a:buFont typeface="Arial" pitchFamily="34" charset="0"/>
              <a:buChar char="•"/>
              <a:defRPr/>
            </a:pPr>
            <a:r>
              <a:rPr lang="en-US" altLang="zh-CN" sz="2933" dirty="0">
                <a:latin typeface="微软雅黑" pitchFamily="34" charset="-122"/>
                <a:ea typeface="微软雅黑" pitchFamily="34" charset="-122"/>
              </a:rPr>
              <a:t>JCR Science Edition</a:t>
            </a:r>
            <a:r>
              <a:rPr lang="zh-CN" altLang="en-US" sz="2933" dirty="0">
                <a:latin typeface="微软雅黑" pitchFamily="34" charset="-122"/>
                <a:ea typeface="微软雅黑" pitchFamily="34" charset="-122"/>
              </a:rPr>
              <a:t>：提供</a:t>
            </a:r>
            <a:r>
              <a:rPr lang="en-US" altLang="zh-CN" sz="2933" dirty="0">
                <a:latin typeface="微软雅黑" pitchFamily="34" charset="-122"/>
                <a:ea typeface="微软雅黑" pitchFamily="34" charset="-122"/>
              </a:rPr>
              <a:t>SCIE</a:t>
            </a:r>
            <a:r>
              <a:rPr lang="zh-CN" altLang="en-US" sz="2933" dirty="0">
                <a:latin typeface="微软雅黑" pitchFamily="34" charset="-122"/>
                <a:ea typeface="微软雅黑" pitchFamily="34" charset="-122"/>
              </a:rPr>
              <a:t>中所收录的</a:t>
            </a:r>
            <a:r>
              <a:rPr lang="en-US" altLang="zh-CN" sz="2933" b="1" dirty="0">
                <a:latin typeface="微软雅黑" pitchFamily="34" charset="-122"/>
                <a:ea typeface="微软雅黑" pitchFamily="34" charset="-122"/>
              </a:rPr>
              <a:t>170</a:t>
            </a:r>
            <a:r>
              <a:rPr lang="zh-CN" altLang="en-US" sz="2933" b="1" dirty="0">
                <a:latin typeface="微软雅黑" pitchFamily="34" charset="-122"/>
                <a:ea typeface="微软雅黑" pitchFamily="34" charset="-122"/>
              </a:rPr>
              <a:t>多个</a:t>
            </a:r>
            <a:r>
              <a:rPr lang="zh-CN" altLang="en-US" sz="2933" dirty="0">
                <a:latin typeface="微软雅黑" pitchFamily="34" charset="-122"/>
                <a:ea typeface="微软雅黑" pitchFamily="34" charset="-122"/>
              </a:rPr>
              <a:t>学科领域，</a:t>
            </a:r>
            <a:r>
              <a:rPr lang="en-US" altLang="zh-CN" sz="2933" b="1" dirty="0">
                <a:latin typeface="微软雅黑" pitchFamily="34" charset="-122"/>
                <a:ea typeface="微软雅黑" pitchFamily="34" charset="-122"/>
              </a:rPr>
              <a:t>9200</a:t>
            </a:r>
            <a:r>
              <a:rPr lang="zh-CN" altLang="en-US" sz="2933" b="1" dirty="0">
                <a:latin typeface="微软雅黑" pitchFamily="34" charset="-122"/>
                <a:ea typeface="微软雅黑" pitchFamily="34" charset="-122"/>
              </a:rPr>
              <a:t>多种</a:t>
            </a:r>
            <a:r>
              <a:rPr lang="zh-CN" altLang="en-US" sz="2933" dirty="0">
                <a:latin typeface="微软雅黑" pitchFamily="34" charset="-122"/>
                <a:ea typeface="微软雅黑" pitchFamily="34" charset="-122"/>
              </a:rPr>
              <a:t>期刊的引文分析信息</a:t>
            </a:r>
            <a:endParaRPr lang="en-US" altLang="zh-CN" sz="2933" dirty="0">
              <a:latin typeface="微软雅黑" pitchFamily="34" charset="-122"/>
              <a:ea typeface="微软雅黑" pitchFamily="34" charset="-122"/>
            </a:endParaRPr>
          </a:p>
          <a:p>
            <a:pPr lvl="1" algn="just">
              <a:lnSpc>
                <a:spcPct val="150000"/>
              </a:lnSpc>
              <a:buClr>
                <a:srgbClr val="1DC806"/>
              </a:buClr>
              <a:buSzPct val="120000"/>
              <a:buFont typeface="Arial" pitchFamily="34" charset="0"/>
              <a:buChar char="•"/>
              <a:defRPr/>
            </a:pPr>
            <a:r>
              <a:rPr lang="en-US" altLang="zh-CN" sz="2933" dirty="0">
                <a:latin typeface="微软雅黑" pitchFamily="34" charset="-122"/>
                <a:ea typeface="微软雅黑" pitchFamily="34" charset="-122"/>
              </a:rPr>
              <a:t>JCR Social Sciences Edition</a:t>
            </a:r>
            <a:r>
              <a:rPr lang="zh-CN" altLang="en-US" sz="2933" dirty="0">
                <a:latin typeface="微软雅黑" pitchFamily="34" charset="-122"/>
                <a:ea typeface="微软雅黑" pitchFamily="34" charset="-122"/>
              </a:rPr>
              <a:t>：提供</a:t>
            </a:r>
            <a:r>
              <a:rPr lang="en-US" altLang="zh-CN" sz="2933" dirty="0">
                <a:latin typeface="微软雅黑" pitchFamily="34" charset="-122"/>
                <a:ea typeface="微软雅黑" pitchFamily="34" charset="-122"/>
              </a:rPr>
              <a:t>SSCI</a:t>
            </a:r>
            <a:r>
              <a:rPr lang="zh-CN" altLang="en-US" sz="2933" dirty="0">
                <a:latin typeface="微软雅黑" pitchFamily="34" charset="-122"/>
                <a:ea typeface="微软雅黑" pitchFamily="34" charset="-122"/>
              </a:rPr>
              <a:t>中所收录的</a:t>
            </a:r>
            <a:r>
              <a:rPr lang="en-US" altLang="zh-CN" sz="2933" b="1" dirty="0">
                <a:latin typeface="微软雅黑" pitchFamily="34" charset="-122"/>
                <a:ea typeface="微软雅黑" pitchFamily="34" charset="-122"/>
              </a:rPr>
              <a:t>50</a:t>
            </a:r>
            <a:r>
              <a:rPr lang="zh-CN" altLang="en-US" sz="2933" b="1" dirty="0">
                <a:latin typeface="微软雅黑" pitchFamily="34" charset="-122"/>
                <a:ea typeface="微软雅黑" pitchFamily="34" charset="-122"/>
              </a:rPr>
              <a:t>多个</a:t>
            </a:r>
            <a:r>
              <a:rPr lang="zh-CN" altLang="en-US" sz="2933" dirty="0">
                <a:latin typeface="微软雅黑" pitchFamily="34" charset="-122"/>
                <a:ea typeface="微软雅黑" pitchFamily="34" charset="-122"/>
              </a:rPr>
              <a:t>学科领域，</a:t>
            </a:r>
            <a:r>
              <a:rPr lang="en-US" altLang="zh-CN" sz="2933" b="1" dirty="0">
                <a:latin typeface="微软雅黑" pitchFamily="34" charset="-122"/>
                <a:ea typeface="微软雅黑" pitchFamily="34" charset="-122"/>
              </a:rPr>
              <a:t>3400</a:t>
            </a:r>
            <a:r>
              <a:rPr lang="zh-CN" altLang="en-US" sz="2933" b="1" dirty="0">
                <a:latin typeface="微软雅黑" pitchFamily="34" charset="-122"/>
                <a:ea typeface="微软雅黑" pitchFamily="34" charset="-122"/>
              </a:rPr>
              <a:t>多种</a:t>
            </a:r>
            <a:r>
              <a:rPr lang="zh-CN" altLang="en-US" sz="2933" dirty="0">
                <a:latin typeface="微软雅黑" pitchFamily="34" charset="-122"/>
                <a:ea typeface="微软雅黑" pitchFamily="34" charset="-122"/>
              </a:rPr>
              <a:t>期刊的引文分析信息</a:t>
            </a:r>
            <a:endParaRPr lang="en-US" altLang="en-US" sz="2933" dirty="0">
              <a:latin typeface="微软雅黑" pitchFamily="34" charset="-122"/>
              <a:ea typeface="微软雅黑" pitchFamily="34" charset="-122"/>
            </a:endParaRP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81</a:t>
            </a:fld>
            <a:endParaRPr lang="en-US" altLang="zh-CN" dirty="0"/>
          </a:p>
        </p:txBody>
      </p:sp>
    </p:spTree>
    <p:extLst>
      <p:ext uri="{BB962C8B-B14F-4D97-AF65-F5344CB8AC3E}">
        <p14:creationId xmlns:p14="http://schemas.microsoft.com/office/powerpoint/2010/main" val="39362435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389"/>
            <a:ext cx="12192000" cy="6227768"/>
          </a:xfrm>
          <a:prstGeom prst="rect">
            <a:avLst/>
          </a:prstGeom>
        </p:spPr>
      </p:pic>
      <p:sp>
        <p:nvSpPr>
          <p:cNvPr id="9" name="TextBox 8"/>
          <p:cNvSpPr txBox="1"/>
          <p:nvPr/>
        </p:nvSpPr>
        <p:spPr>
          <a:xfrm>
            <a:off x="0" y="104520"/>
            <a:ext cx="4082336" cy="461665"/>
          </a:xfrm>
          <a:prstGeom prst="rect">
            <a:avLst/>
          </a:prstGeom>
          <a:solidFill>
            <a:srgbClr val="6817FF"/>
          </a:solidFill>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一键获取全文</a:t>
            </a: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a:t>
            </a:r>
            <a:r>
              <a:rPr lang="en-US" altLang="zh-CN" sz="2400" b="1" dirty="0" err="1">
                <a:solidFill>
                  <a:schemeClr val="bg1">
                    <a:lumMod val="95000"/>
                  </a:schemeClr>
                </a:solidFill>
                <a:latin typeface="微软雅黑" panose="020B0503020204020204" pitchFamily="34" charset="-122"/>
                <a:ea typeface="微软雅黑" panose="020B0503020204020204" pitchFamily="34" charset="-122"/>
              </a:rPr>
              <a:t>kopernio</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2" name="Down Arrow 1"/>
          <p:cNvSpPr/>
          <p:nvPr/>
        </p:nvSpPr>
        <p:spPr>
          <a:xfrm rot="2597921">
            <a:off x="907374" y="3818523"/>
            <a:ext cx="1261023" cy="2681464"/>
          </a:xfrm>
          <a:prstGeom prst="downArrow">
            <a:avLst>
              <a:gd name="adj1" fmla="val 52127"/>
              <a:gd name="adj2" fmla="val 51064"/>
            </a:avLst>
          </a:prstGeom>
          <a:solidFill>
            <a:srgbClr val="681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82</a:t>
            </a:fld>
            <a:endParaRPr lang="en-US" altLang="zh-CN" dirty="0"/>
          </a:p>
        </p:txBody>
      </p:sp>
    </p:spTree>
    <p:extLst>
      <p:ext uri="{BB962C8B-B14F-4D97-AF65-F5344CB8AC3E}">
        <p14:creationId xmlns:p14="http://schemas.microsoft.com/office/powerpoint/2010/main" val="23807090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390"/>
            <a:ext cx="12192000" cy="6358508"/>
          </a:xfrm>
          <a:prstGeom prst="rect">
            <a:avLst/>
          </a:prstGeom>
        </p:spPr>
      </p:pic>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TextBox 5"/>
          <p:cNvSpPr txBox="1"/>
          <p:nvPr/>
        </p:nvSpPr>
        <p:spPr>
          <a:xfrm>
            <a:off x="0" y="104520"/>
            <a:ext cx="4082336"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一键获取全文</a:t>
            </a:r>
            <a:r>
              <a:rPr lang="en-US" altLang="zh-CN" sz="2400" b="1" dirty="0">
                <a:solidFill>
                  <a:schemeClr val="bg1"/>
                </a:solidFill>
                <a:latin typeface="微软雅黑" panose="020B0503020204020204" pitchFamily="34" charset="-122"/>
                <a:ea typeface="微软雅黑" panose="020B0503020204020204" pitchFamily="34" charset="-122"/>
              </a:rPr>
              <a:t>——</a:t>
            </a:r>
            <a:r>
              <a:rPr lang="en-US" altLang="zh-CN" sz="2400" b="1" dirty="0" err="1">
                <a:solidFill>
                  <a:schemeClr val="bg1"/>
                </a:solidFill>
                <a:latin typeface="微软雅黑" panose="020B0503020204020204" pitchFamily="34" charset="-122"/>
                <a:ea typeface="微软雅黑" panose="020B0503020204020204" pitchFamily="34" charset="-122"/>
              </a:rPr>
              <a:t>kopernio</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Slide Number Placeholder 1"/>
          <p:cNvSpPr>
            <a:spLocks noGrp="1"/>
          </p:cNvSpPr>
          <p:nvPr>
            <p:ph type="sldNum" sz="quarter" idx="4"/>
          </p:nvPr>
        </p:nvSpPr>
        <p:spPr bwMode="auto">
          <a:xfrm>
            <a:off x="8436990" y="4769964"/>
            <a:ext cx="625377" cy="287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defTabSz="457200" rtl="0" fontAlgn="base">
              <a:spcBef>
                <a:spcPct val="0"/>
              </a:spcBef>
              <a:spcAft>
                <a:spcPct val="0"/>
              </a:spcAft>
              <a:defRPr sz="1600" b="1" kern="1200">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vl2pPr marL="4572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fld id="{82598BD9-0299-4302-ACC3-992343A4DCDE}" type="slidenum">
              <a:rPr lang="en-US" altLang="zh-CN" smtClean="0"/>
              <a:pPr/>
              <a:t>83</a:t>
            </a:fld>
            <a:endParaRPr lang="en-US" altLang="zh-CN" dirty="0"/>
          </a:p>
        </p:txBody>
      </p:sp>
      <p:sp>
        <p:nvSpPr>
          <p:cNvPr id="7" name="圆角矩形 15"/>
          <p:cNvSpPr/>
          <p:nvPr/>
        </p:nvSpPr>
        <p:spPr>
          <a:xfrm>
            <a:off x="5896641" y="709233"/>
            <a:ext cx="763468" cy="35715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5459431" y="1313930"/>
            <a:ext cx="1572033"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en-US" altLang="zh-CN" sz="2400" b="1" dirty="0" err="1">
                <a:solidFill>
                  <a:schemeClr val="bg1">
                    <a:lumMod val="95000"/>
                  </a:schemeClr>
                </a:solidFill>
                <a:latin typeface="微软雅黑" panose="020B0503020204020204" pitchFamily="34" charset="-122"/>
                <a:ea typeface="微软雅黑" panose="020B0503020204020204" pitchFamily="34" charset="-122"/>
              </a:rPr>
              <a:t>kopernio</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9" name="Group 8"/>
          <p:cNvGrpSpPr/>
          <p:nvPr/>
        </p:nvGrpSpPr>
        <p:grpSpPr>
          <a:xfrm>
            <a:off x="6096001" y="4376371"/>
            <a:ext cx="5357513" cy="1489468"/>
            <a:chOff x="4844511" y="3563526"/>
            <a:chExt cx="4018135" cy="1117101"/>
          </a:xfrm>
        </p:grpSpPr>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r="72417"/>
            <a:stretch/>
          </p:blipFill>
          <p:spPr>
            <a:xfrm>
              <a:off x="6539572" y="3718785"/>
              <a:ext cx="855838" cy="81225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6764" y="3563526"/>
              <a:ext cx="1185882" cy="1117101"/>
            </a:xfrm>
            <a:prstGeom prst="rect">
              <a:avLst/>
            </a:prstGeom>
          </p:spPr>
        </p:pic>
        <p:sp>
          <p:nvSpPr>
            <p:cNvPr id="12" name="TextBox 11"/>
            <p:cNvSpPr txBox="1"/>
            <p:nvPr/>
          </p:nvSpPr>
          <p:spPr>
            <a:xfrm>
              <a:off x="4844511" y="3937410"/>
              <a:ext cx="1292662" cy="34624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推荐浏览器</a:t>
              </a:r>
            </a:p>
          </p:txBody>
        </p:sp>
      </p:gr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707648"/>
            <a:ext cx="3961809" cy="51503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6988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67458"/>
            <a:ext cx="12192000" cy="3981061"/>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8893" r="2049" b="12551"/>
          <a:stretch/>
        </p:blipFill>
        <p:spPr>
          <a:xfrm>
            <a:off x="2" y="2698229"/>
            <a:ext cx="12191999" cy="3127948"/>
          </a:xfrm>
          <a:prstGeom prst="rect">
            <a:avLst/>
          </a:prstGeom>
        </p:spPr>
      </p:pic>
      <p:sp>
        <p:nvSpPr>
          <p:cNvPr id="7" name="TextBox 6"/>
          <p:cNvSpPr txBox="1"/>
          <p:nvPr/>
        </p:nvSpPr>
        <p:spPr>
          <a:xfrm>
            <a:off x="1" y="104520"/>
            <a:ext cx="5356723"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a:t>
            </a:r>
            <a:r>
              <a:rPr lang="en-US" altLang="zh-CN" sz="2400" b="1" dirty="0" err="1">
                <a:solidFill>
                  <a:schemeClr val="bg1"/>
                </a:solidFill>
                <a:latin typeface="微软雅黑" panose="020B0503020204020204" pitchFamily="34" charset="-122"/>
                <a:ea typeface="微软雅黑" panose="020B0503020204020204" pitchFamily="34" charset="-122"/>
              </a:rPr>
              <a:t>kopernio</a:t>
            </a:r>
            <a:r>
              <a:rPr lang="zh-CN" altLang="en-US" sz="2400" b="1" dirty="0">
                <a:solidFill>
                  <a:schemeClr val="bg1"/>
                </a:solidFill>
                <a:latin typeface="微软雅黑" panose="020B0503020204020204" pitchFamily="34" charset="-122"/>
                <a:ea typeface="微软雅黑" panose="020B0503020204020204" pitchFamily="34" charset="-122"/>
              </a:rPr>
              <a:t>（一键获取全文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65160" y="104519"/>
            <a:ext cx="2326841" cy="782388"/>
          </a:xfrm>
          <a:prstGeom prst="rect">
            <a:avLst/>
          </a:prstGeom>
        </p:spPr>
      </p:pic>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84</a:t>
            </a:fld>
            <a:endParaRPr lang="en-US" altLang="zh-CN" dirty="0"/>
          </a:p>
        </p:txBody>
      </p:sp>
      <p:sp>
        <p:nvSpPr>
          <p:cNvPr id="9" name="TextBox 8"/>
          <p:cNvSpPr txBox="1"/>
          <p:nvPr/>
        </p:nvSpPr>
        <p:spPr>
          <a:xfrm rot="20821187">
            <a:off x="7556076" y="3702638"/>
            <a:ext cx="4477508"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一键获取全文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3842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 calcmode="lin" valueType="num">
                                      <p:cBhvr>
                                        <p:cTn id="9" dur="250" fill="hold"/>
                                        <p:tgtEl>
                                          <p:spTgt spid="9"/>
                                        </p:tgtEl>
                                        <p:attrNameLst>
                                          <p:attrName>style.rotation</p:attrName>
                                        </p:attrNameLst>
                                      </p:cBhvr>
                                      <p:tavLst>
                                        <p:tav tm="0">
                                          <p:val>
                                            <p:fltVal val="90"/>
                                          </p:val>
                                        </p:tav>
                                        <p:tav tm="100000">
                                          <p:val>
                                            <p:fltVal val="0"/>
                                          </p:val>
                                        </p:tav>
                                      </p:tavLst>
                                    </p:anim>
                                    <p:animEffect transition="in" filter="fade">
                                      <p:cBhvr>
                                        <p:cTn id="10"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7" name="TextBox 6"/>
          <p:cNvSpPr txBox="1"/>
          <p:nvPr/>
        </p:nvSpPr>
        <p:spPr>
          <a:xfrm>
            <a:off x="1" y="104520"/>
            <a:ext cx="5356723"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a:t>
            </a:r>
            <a:r>
              <a:rPr lang="en-US" altLang="zh-CN" sz="2400" b="1" dirty="0" err="1">
                <a:solidFill>
                  <a:schemeClr val="bg1"/>
                </a:solidFill>
                <a:latin typeface="微软雅黑" panose="020B0503020204020204" pitchFamily="34" charset="-122"/>
                <a:ea typeface="微软雅黑" panose="020B0503020204020204" pitchFamily="34" charset="-122"/>
              </a:rPr>
              <a:t>kopernio</a:t>
            </a:r>
            <a:r>
              <a:rPr lang="zh-CN" altLang="en-US" sz="2400" b="1" dirty="0">
                <a:solidFill>
                  <a:schemeClr val="bg1"/>
                </a:solidFill>
                <a:latin typeface="微软雅黑" panose="020B0503020204020204" pitchFamily="34" charset="-122"/>
                <a:ea typeface="微软雅黑" panose="020B0503020204020204" pitchFamily="34" charset="-122"/>
              </a:rPr>
              <a:t>（一键获取全文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5160" y="104519"/>
            <a:ext cx="2326841" cy="782388"/>
          </a:xfrm>
          <a:prstGeom prst="rect">
            <a:avLst/>
          </a:prstGeom>
        </p:spPr>
      </p:pic>
      <p:sp>
        <p:nvSpPr>
          <p:cNvPr id="3" name="Slide Number Placeholder 2"/>
          <p:cNvSpPr>
            <a:spLocks noGrp="1"/>
          </p:cNvSpPr>
          <p:nvPr>
            <p:ph type="sldNum" sz="quarter" idx="4"/>
          </p:nvPr>
        </p:nvSpPr>
        <p:spPr bwMode="auto">
          <a:xfrm>
            <a:off x="8436990" y="4769964"/>
            <a:ext cx="625377" cy="287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defTabSz="457200" rtl="0" fontAlgn="base">
              <a:spcBef>
                <a:spcPct val="0"/>
              </a:spcBef>
              <a:spcAft>
                <a:spcPct val="0"/>
              </a:spcAft>
              <a:defRPr sz="1600" b="1" kern="1200">
                <a:solidFill>
                  <a:srgbClr val="4B4B4B"/>
                </a:solidFill>
                <a:latin typeface="Times New Roman" panose="02020603050405020304" pitchFamily="18" charset="0"/>
                <a:ea typeface="宋体" panose="02010600030101010101" pitchFamily="2" charset="-122"/>
                <a:cs typeface="Times New Roman" panose="02020603050405020304" pitchFamily="18" charset="0"/>
              </a:defRPr>
            </a:lvl1pPr>
            <a:lvl2pPr marL="4572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fld id="{82598BD9-0299-4302-ACC3-992343A4DCDE}" type="slidenum">
              <a:rPr lang="en-US" altLang="zh-CN" smtClean="0"/>
              <a:pPr/>
              <a:t>85</a:t>
            </a:fld>
            <a:endParaRPr lang="en-US" altLang="zh-CN"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14309"/>
            <a:ext cx="12192000" cy="4029383"/>
          </a:xfrm>
          <a:prstGeom prst="rect">
            <a:avLst/>
          </a:prstGeom>
        </p:spPr>
      </p:pic>
    </p:spTree>
    <p:extLst>
      <p:ext uri="{BB962C8B-B14F-4D97-AF65-F5344CB8AC3E}">
        <p14:creationId xmlns:p14="http://schemas.microsoft.com/office/powerpoint/2010/main" val="36163708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7" name="TextBox 6"/>
          <p:cNvSpPr txBox="1"/>
          <p:nvPr/>
        </p:nvSpPr>
        <p:spPr>
          <a:xfrm>
            <a:off x="1" y="104520"/>
            <a:ext cx="3877985" cy="461665"/>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划重点：更多全文下载方式</a:t>
            </a:r>
          </a:p>
        </p:txBody>
      </p:sp>
      <p:graphicFrame>
        <p:nvGraphicFramePr>
          <p:cNvPr id="2" name="Diagram 1"/>
          <p:cNvGraphicFramePr/>
          <p:nvPr>
            <p:extLst>
              <p:ext uri="{D42A27DB-BD31-4B8C-83A1-F6EECF244321}">
                <p14:modId xmlns:p14="http://schemas.microsoft.com/office/powerpoint/2010/main" val="160502770"/>
              </p:ext>
            </p:extLst>
          </p:nvPr>
        </p:nvGraphicFramePr>
        <p:xfrm>
          <a:off x="-137579" y="748404"/>
          <a:ext cx="10096480" cy="58052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86</a:t>
            </a:fld>
            <a:endParaRPr lang="en-US" altLang="zh-CN" dirty="0"/>
          </a:p>
        </p:txBody>
      </p:sp>
    </p:spTree>
    <p:extLst>
      <p:ext uri="{BB962C8B-B14F-4D97-AF65-F5344CB8AC3E}">
        <p14:creationId xmlns:p14="http://schemas.microsoft.com/office/powerpoint/2010/main" val="34248060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10662" y="5159256"/>
            <a:ext cx="184731" cy="461665"/>
          </a:xfrm>
          <a:prstGeom prst="rect">
            <a:avLst/>
          </a:prstGeom>
        </p:spPr>
        <p:txBody>
          <a:bodyPr wrap="none">
            <a:spAutoFit/>
          </a:bodyPr>
          <a:lstStyle/>
          <a:p>
            <a:endParaRPr lang="zh-CN" altLang="en-US" sz="2400" dirty="0"/>
          </a:p>
        </p:txBody>
      </p:sp>
      <p:sp>
        <p:nvSpPr>
          <p:cNvPr id="6" name="TextBox 5"/>
          <p:cNvSpPr txBox="1"/>
          <p:nvPr/>
        </p:nvSpPr>
        <p:spPr>
          <a:xfrm>
            <a:off x="0" y="104520"/>
            <a:ext cx="3310522"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一键翻译</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谷歌翻译</a:t>
            </a:r>
          </a:p>
        </p:txBody>
      </p:sp>
      <p:pic>
        <p:nvPicPr>
          <p:cNvPr id="5" name="图片 4">
            <a:extLst>
              <a:ext uri="{FF2B5EF4-FFF2-40B4-BE49-F238E27FC236}">
                <a16:creationId xmlns:a16="http://schemas.microsoft.com/office/drawing/2014/main" id="{7856ECC4-3099-4AB1-9B4D-2943DF97A5E9}"/>
              </a:ext>
            </a:extLst>
          </p:cNvPr>
          <p:cNvPicPr>
            <a:picLocks noChangeAspect="1"/>
          </p:cNvPicPr>
          <p:nvPr/>
        </p:nvPicPr>
        <p:blipFill>
          <a:blip r:embed="rId3"/>
          <a:stretch>
            <a:fillRect/>
          </a:stretch>
        </p:blipFill>
        <p:spPr>
          <a:xfrm>
            <a:off x="385028" y="1041027"/>
            <a:ext cx="8700117" cy="4941761"/>
          </a:xfrm>
          <a:prstGeom prst="rect">
            <a:avLst/>
          </a:prstGeom>
        </p:spPr>
      </p:pic>
      <p:pic>
        <p:nvPicPr>
          <p:cNvPr id="15" name="图片 14">
            <a:extLst>
              <a:ext uri="{FF2B5EF4-FFF2-40B4-BE49-F238E27FC236}">
                <a16:creationId xmlns:a16="http://schemas.microsoft.com/office/drawing/2014/main" id="{5AB4924D-A2E2-478C-A8F2-469D108B1033}"/>
              </a:ext>
            </a:extLst>
          </p:cNvPr>
          <p:cNvPicPr>
            <a:picLocks noChangeAspect="1"/>
          </p:cNvPicPr>
          <p:nvPr/>
        </p:nvPicPr>
        <p:blipFill>
          <a:blip r:embed="rId4"/>
          <a:stretch>
            <a:fillRect/>
          </a:stretch>
        </p:blipFill>
        <p:spPr>
          <a:xfrm>
            <a:off x="385028" y="1041028"/>
            <a:ext cx="11127703" cy="3505484"/>
          </a:xfrm>
          <a:prstGeom prst="rect">
            <a:avLst/>
          </a:prstGeom>
        </p:spPr>
      </p:pic>
      <p:pic>
        <p:nvPicPr>
          <p:cNvPr id="13" name="图片 12">
            <a:extLst>
              <a:ext uri="{FF2B5EF4-FFF2-40B4-BE49-F238E27FC236}">
                <a16:creationId xmlns:a16="http://schemas.microsoft.com/office/drawing/2014/main" id="{4FE4D68F-CC23-4FA7-8C1D-1A342B10ACAE}"/>
              </a:ext>
            </a:extLst>
          </p:cNvPr>
          <p:cNvPicPr>
            <a:picLocks noChangeAspect="1"/>
          </p:cNvPicPr>
          <p:nvPr/>
        </p:nvPicPr>
        <p:blipFill>
          <a:blip r:embed="rId5"/>
          <a:stretch>
            <a:fillRect/>
          </a:stretch>
        </p:blipFill>
        <p:spPr>
          <a:xfrm>
            <a:off x="3090585" y="1706498"/>
            <a:ext cx="8422146" cy="4366612"/>
          </a:xfrm>
          <a:prstGeom prst="rect">
            <a:avLst/>
          </a:prstGeom>
        </p:spPr>
      </p:pic>
    </p:spTree>
    <p:extLst>
      <p:ext uri="{BB962C8B-B14F-4D97-AF65-F5344CB8AC3E}">
        <p14:creationId xmlns:p14="http://schemas.microsoft.com/office/powerpoint/2010/main" val="42280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096141" y="233136"/>
            <a:ext cx="9483368" cy="6397349"/>
          </a:xfrm>
          <a:prstGeom prst="rect">
            <a:avLst/>
          </a:prstGeom>
        </p:spPr>
      </p:pic>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tx1"/>
                </a:solidFill>
              </a:rPr>
              <a:pPr/>
              <a:t>88</a:t>
            </a:fld>
            <a:endParaRPr lang="en-US" altLang="zh-CN" dirty="0">
              <a:solidFill>
                <a:schemeClr val="tx1"/>
              </a:solidFill>
            </a:endParaRPr>
          </a:p>
        </p:txBody>
      </p:sp>
    </p:spTree>
    <p:extLst>
      <p:ext uri="{BB962C8B-B14F-4D97-AF65-F5344CB8AC3E}">
        <p14:creationId xmlns:p14="http://schemas.microsoft.com/office/powerpoint/2010/main" val="3619098644"/>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br>
              <a:rPr lang="en-US" altLang="zh-CN" sz="6400" dirty="0">
                <a:solidFill>
                  <a:schemeClr val="bg1"/>
                </a:solidFill>
              </a:rPr>
            </a:br>
            <a:r>
              <a:rPr lang="zh-CN" altLang="en-US" sz="6400" dirty="0">
                <a:solidFill>
                  <a:schemeClr val="bg1"/>
                </a:solidFill>
              </a:rPr>
              <a:t>文献太多，有点抓狂？</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89</a:t>
            </a:fld>
            <a:endParaRPr lang="en-US" altLang="zh-CN" dirty="0">
              <a:solidFill>
                <a:schemeClr val="bg1"/>
              </a:solidFill>
            </a:endParaRPr>
          </a:p>
        </p:txBody>
      </p:sp>
    </p:spTree>
    <p:extLst>
      <p:ext uri="{BB962C8B-B14F-4D97-AF65-F5344CB8AC3E}">
        <p14:creationId xmlns:p14="http://schemas.microsoft.com/office/powerpoint/2010/main" val="355261739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6776"/>
          <a:stretch/>
        </p:blipFill>
        <p:spPr>
          <a:xfrm>
            <a:off x="2" y="1798441"/>
            <a:ext cx="12191999" cy="3906176"/>
          </a:xfrm>
          <a:prstGeom prst="rect">
            <a:avLst/>
          </a:prstGeom>
        </p:spPr>
      </p:pic>
      <p:sp>
        <p:nvSpPr>
          <p:cNvPr id="6" name="矩形 5"/>
          <p:cNvSpPr/>
          <p:nvPr/>
        </p:nvSpPr>
        <p:spPr>
          <a:xfrm>
            <a:off x="2" y="616288"/>
            <a:ext cx="12191999" cy="748988"/>
          </a:xfrm>
          <a:prstGeom prst="rect">
            <a:avLst/>
          </a:prstGeom>
        </p:spPr>
        <p:txBody>
          <a:bodyPr wrap="square">
            <a:spAutoFit/>
          </a:bodyPr>
          <a:lstStyle/>
          <a:p>
            <a:pPr algn="ctr"/>
            <a:r>
              <a:rPr lang="en-US" altLang="zh-CN" sz="4267" b="1" dirty="0">
                <a:latin typeface="微软雅黑" panose="020B0503020204020204" pitchFamily="34" charset="-122"/>
                <a:ea typeface="微软雅黑" panose="020B0503020204020204" pitchFamily="34" charset="-122"/>
              </a:rPr>
              <a:t>2 </a:t>
            </a:r>
            <a:r>
              <a:rPr lang="zh-CN" altLang="en-US" sz="4267" b="1" dirty="0">
                <a:latin typeface="微软雅黑" panose="020B0503020204020204" pitchFamily="34" charset="-122"/>
                <a:ea typeface="微软雅黑" panose="020B0503020204020204" pitchFamily="34" charset="-122"/>
              </a:rPr>
              <a:t>为什么要用 </a:t>
            </a:r>
            <a:r>
              <a:rPr lang="en-US" altLang="zh-CN" sz="4267" b="1" dirty="0">
                <a:latin typeface="微软雅黑" panose="020B0503020204020204" pitchFamily="34" charset="-122"/>
                <a:ea typeface="微软雅黑" panose="020B0503020204020204" pitchFamily="34" charset="-122"/>
              </a:rPr>
              <a:t>Web of Science</a:t>
            </a:r>
          </a:p>
        </p:txBody>
      </p:sp>
      <p:sp>
        <p:nvSpPr>
          <p:cNvPr id="2" name="Slide Number Placeholder 1"/>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9</a:t>
            </a:fld>
            <a:endParaRPr lang="en-US" altLang="zh-CN" dirty="0"/>
          </a:p>
        </p:txBody>
      </p:sp>
    </p:spTree>
    <p:extLst>
      <p:ext uri="{BB962C8B-B14F-4D97-AF65-F5344CB8AC3E}">
        <p14:creationId xmlns:p14="http://schemas.microsoft.com/office/powerpoint/2010/main" val="22344900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r>
              <a:rPr lang="zh-CN" altLang="en-US" sz="6400" dirty="0">
                <a:solidFill>
                  <a:schemeClr val="bg1"/>
                </a:solidFill>
              </a:rPr>
              <a:t>文献管理神器</a:t>
            </a:r>
            <a:br>
              <a:rPr lang="en-US" altLang="zh-CN" sz="6400" dirty="0">
                <a:solidFill>
                  <a:schemeClr val="bg1"/>
                </a:solidFill>
              </a:rPr>
            </a:br>
            <a:r>
              <a:rPr lang="en-US" altLang="zh-CN" sz="6400" dirty="0">
                <a:solidFill>
                  <a:schemeClr val="bg1"/>
                </a:solidFill>
              </a:rPr>
              <a:t>EndNote online</a:t>
            </a:r>
            <a:r>
              <a:rPr lang="zh-CN" altLang="en-US" sz="6400" dirty="0">
                <a:solidFill>
                  <a:schemeClr val="bg1"/>
                </a:solidFill>
              </a:rPr>
              <a:t>了解一下！</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90</a:t>
            </a:fld>
            <a:endParaRPr lang="en-US" altLang="zh-CN" dirty="0">
              <a:solidFill>
                <a:schemeClr val="bg1"/>
              </a:solidFill>
            </a:endParaRPr>
          </a:p>
        </p:txBody>
      </p:sp>
    </p:spTree>
    <p:extLst>
      <p:ext uri="{BB962C8B-B14F-4D97-AF65-F5344CB8AC3E}">
        <p14:creationId xmlns:p14="http://schemas.microsoft.com/office/powerpoint/2010/main" val="2098455122"/>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23255"/>
            <a:ext cx="12192000" cy="6358508"/>
          </a:xfrm>
          <a:prstGeom prst="rect">
            <a:avLst/>
          </a:prstGeom>
        </p:spPr>
      </p:pic>
      <p:sp>
        <p:nvSpPr>
          <p:cNvPr id="7" name="TextBox 6"/>
          <p:cNvSpPr txBox="1"/>
          <p:nvPr/>
        </p:nvSpPr>
        <p:spPr>
          <a:xfrm>
            <a:off x="1" y="104520"/>
            <a:ext cx="5098127"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文献管理神器</a:t>
            </a:r>
            <a:r>
              <a:rPr lang="en-US" altLang="zh-CN" sz="2400" b="1" dirty="0">
                <a:solidFill>
                  <a:schemeClr val="bg1"/>
                </a:solidFill>
                <a:latin typeface="微软雅黑" panose="020B0503020204020204" pitchFamily="34" charset="-122"/>
                <a:ea typeface="微软雅黑" panose="020B0503020204020204" pitchFamily="34" charset="-122"/>
              </a:rPr>
              <a:t>——EndNote online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Slide Number Placeholder 3"/>
          <p:cNvSpPr>
            <a:spLocks noGrp="1"/>
          </p:cNvSpPr>
          <p:nvPr>
            <p:ph type="sldNum" sz="quarter" idx="4294967295"/>
          </p:nvPr>
        </p:nvSpPr>
        <p:spPr>
          <a:xfrm>
            <a:off x="11233151" y="6394451"/>
            <a:ext cx="609600" cy="231775"/>
          </a:xfrm>
          <a:prstGeom prst="rect">
            <a:avLst/>
          </a:prstGeom>
        </p:spPr>
        <p:txBody>
          <a:bodyPr/>
          <a:lstStyle/>
          <a:p>
            <a:pPr>
              <a:defRPr/>
            </a:pPr>
            <a:fld id="{3B402691-FAED-4A3A-87DA-7EBB84009834}" type="slidenum">
              <a:rPr lang="en-US" altLang="zh-CN" smtClean="0">
                <a:solidFill>
                  <a:schemeClr val="tx1"/>
                </a:solidFill>
                <a:ea typeface="宋体" panose="02010600030101010101" pitchFamily="2" charset="-122"/>
              </a:rPr>
              <a:pPr>
                <a:defRPr/>
              </a:pPr>
              <a:t>91</a:t>
            </a:fld>
            <a:endParaRPr lang="en-US" altLang="zh-CN">
              <a:solidFill>
                <a:schemeClr val="tx1"/>
              </a:solidFill>
              <a:ea typeface="宋体" panose="02010600030101010101" pitchFamily="2" charset="-122"/>
            </a:endParaRPr>
          </a:p>
        </p:txBody>
      </p:sp>
    </p:spTree>
    <p:extLst>
      <p:ext uri="{BB962C8B-B14F-4D97-AF65-F5344CB8AC3E}">
        <p14:creationId xmlns:p14="http://schemas.microsoft.com/office/powerpoint/2010/main" val="2740011681"/>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34003"/>
            <a:ext cx="12192000" cy="6678951"/>
          </a:xfrm>
          <a:prstGeom prst="rect">
            <a:avLst/>
          </a:prstGeom>
        </p:spPr>
      </p:pic>
      <p:sp>
        <p:nvSpPr>
          <p:cNvPr id="4" name="Slide Number Placeholder 3"/>
          <p:cNvSpPr>
            <a:spLocks noGrp="1"/>
          </p:cNvSpPr>
          <p:nvPr>
            <p:ph type="sldNum" sz="quarter" idx="4294967295"/>
          </p:nvPr>
        </p:nvSpPr>
        <p:spPr>
          <a:xfrm>
            <a:off x="11233151" y="6394451"/>
            <a:ext cx="609600" cy="231775"/>
          </a:xfrm>
          <a:prstGeom prst="rect">
            <a:avLst/>
          </a:prstGeom>
        </p:spPr>
        <p:txBody>
          <a:bodyPr/>
          <a:lstStyle/>
          <a:p>
            <a:pPr>
              <a:defRPr/>
            </a:pPr>
            <a:fld id="{3B402691-FAED-4A3A-87DA-7EBB84009834}" type="slidenum">
              <a:rPr lang="en-US" altLang="zh-CN" smtClean="0">
                <a:solidFill>
                  <a:srgbClr val="000000"/>
                </a:solidFill>
                <a:ea typeface="宋体" panose="02010600030101010101" pitchFamily="2" charset="-122"/>
              </a:rPr>
              <a:pPr>
                <a:defRPr/>
              </a:pPr>
              <a:t>92</a:t>
            </a:fld>
            <a:endParaRPr lang="en-US" altLang="zh-CN">
              <a:solidFill>
                <a:srgbClr val="000000"/>
              </a:solidFill>
              <a:ea typeface="宋体" panose="02010600030101010101" pitchFamily="2" charset="-122"/>
            </a:endParaRPr>
          </a:p>
        </p:txBody>
      </p:sp>
      <p:sp>
        <p:nvSpPr>
          <p:cNvPr id="7" name="TextBox 6"/>
          <p:cNvSpPr txBox="1"/>
          <p:nvPr/>
        </p:nvSpPr>
        <p:spPr>
          <a:xfrm>
            <a:off x="0" y="104520"/>
            <a:ext cx="6515438"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保存至</a:t>
            </a:r>
            <a:r>
              <a:rPr lang="en-US" altLang="zh-CN" sz="2400" b="1" dirty="0">
                <a:solidFill>
                  <a:schemeClr val="bg1"/>
                </a:solidFill>
                <a:latin typeface="微软雅黑" panose="020B0503020204020204" pitchFamily="34" charset="-122"/>
                <a:ea typeface="微软雅黑" panose="020B0503020204020204" pitchFamily="34" charset="-122"/>
              </a:rPr>
              <a:t>Endnote online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圆角矩形 15"/>
          <p:cNvSpPr/>
          <p:nvPr/>
        </p:nvSpPr>
        <p:spPr>
          <a:xfrm>
            <a:off x="5004985" y="3191304"/>
            <a:ext cx="2319313" cy="27325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TextBox 5"/>
          <p:cNvSpPr txBox="1"/>
          <p:nvPr/>
        </p:nvSpPr>
        <p:spPr>
          <a:xfrm>
            <a:off x="6584966" y="2195698"/>
            <a:ext cx="3448636"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保存至</a:t>
            </a:r>
            <a:r>
              <a:rPr lang="en-US" altLang="zh-CN" sz="2400" b="1" dirty="0">
                <a:solidFill>
                  <a:schemeClr val="bg1"/>
                </a:solidFill>
                <a:latin typeface="微软雅黑" panose="020B0503020204020204" pitchFamily="34" charset="-122"/>
                <a:ea typeface="微软雅黑" panose="020B0503020204020204" pitchFamily="34" charset="-122"/>
              </a:rPr>
              <a:t>Endnote online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6214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7759"/>
          <a:stretch/>
        </p:blipFill>
        <p:spPr>
          <a:xfrm>
            <a:off x="-1" y="734003"/>
            <a:ext cx="12192001" cy="6123997"/>
          </a:xfrm>
          <a:prstGeom prst="rect">
            <a:avLst/>
          </a:prstGeom>
        </p:spPr>
      </p:pic>
      <p:sp>
        <p:nvSpPr>
          <p:cNvPr id="4" name="Slide Number Placeholder 3"/>
          <p:cNvSpPr>
            <a:spLocks noGrp="1"/>
          </p:cNvSpPr>
          <p:nvPr>
            <p:ph type="sldNum" sz="quarter" idx="4294967295"/>
          </p:nvPr>
        </p:nvSpPr>
        <p:spPr>
          <a:xfrm>
            <a:off x="11233151" y="6394451"/>
            <a:ext cx="609600" cy="231775"/>
          </a:xfrm>
          <a:prstGeom prst="rect">
            <a:avLst/>
          </a:prstGeom>
        </p:spPr>
        <p:txBody>
          <a:bodyPr/>
          <a:lstStyle/>
          <a:p>
            <a:pPr>
              <a:defRPr/>
            </a:pPr>
            <a:fld id="{3B402691-FAED-4A3A-87DA-7EBB84009834}" type="slidenum">
              <a:rPr lang="en-US" altLang="zh-CN" smtClean="0">
                <a:solidFill>
                  <a:srgbClr val="000000"/>
                </a:solidFill>
                <a:ea typeface="宋体" panose="02010600030101010101" pitchFamily="2" charset="-122"/>
              </a:rPr>
              <a:pPr>
                <a:defRPr/>
              </a:pPr>
              <a:t>93</a:t>
            </a:fld>
            <a:endParaRPr lang="en-US" altLang="zh-CN">
              <a:solidFill>
                <a:srgbClr val="000000"/>
              </a:solidFill>
              <a:ea typeface="宋体" panose="02010600030101010101" pitchFamily="2" charset="-122"/>
            </a:endParaRPr>
          </a:p>
        </p:txBody>
      </p:sp>
      <p:sp>
        <p:nvSpPr>
          <p:cNvPr id="7" name="TextBox 6"/>
          <p:cNvSpPr txBox="1"/>
          <p:nvPr/>
        </p:nvSpPr>
        <p:spPr>
          <a:xfrm>
            <a:off x="0" y="104520"/>
            <a:ext cx="6515438"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保存至</a:t>
            </a:r>
            <a:r>
              <a:rPr lang="en-US" altLang="zh-CN" sz="2400" b="1" dirty="0">
                <a:solidFill>
                  <a:schemeClr val="bg1"/>
                </a:solidFill>
                <a:latin typeface="微软雅黑" panose="020B0503020204020204" pitchFamily="34" charset="-122"/>
                <a:ea typeface="微软雅黑" panose="020B0503020204020204" pitchFamily="34" charset="-122"/>
              </a:rPr>
              <a:t>Endnote online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圆角矩形 15"/>
          <p:cNvSpPr/>
          <p:nvPr/>
        </p:nvSpPr>
        <p:spPr>
          <a:xfrm>
            <a:off x="135252" y="2095024"/>
            <a:ext cx="2365993" cy="2316720"/>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254475" y="4548786"/>
            <a:ext cx="4493538"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pPr algn="ctr">
              <a:spcBef>
                <a:spcPct val="50000"/>
              </a:spcBef>
              <a:defRPr/>
            </a:pPr>
            <a:r>
              <a:rPr lang="zh-CN" altLang="en-US" sz="2400" b="1" dirty="0">
                <a:solidFill>
                  <a:srgbClr val="FFFFFF"/>
                </a:solidFill>
                <a:latin typeface="微软雅黑" pitchFamily="34" charset="-122"/>
                <a:ea typeface="微软雅黑" pitchFamily="34" charset="-122"/>
                <a:cs typeface="Arial" pitchFamily="34" charset="0"/>
              </a:rPr>
              <a:t>有效地组织管理自己的参考文献</a:t>
            </a:r>
          </a:p>
        </p:txBody>
      </p:sp>
    </p:spTree>
    <p:extLst>
      <p:ext uri="{BB962C8B-B14F-4D97-AF65-F5344CB8AC3E}">
        <p14:creationId xmlns:p14="http://schemas.microsoft.com/office/powerpoint/2010/main" val="96040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233151" y="6394451"/>
            <a:ext cx="609600" cy="231775"/>
          </a:xfrm>
          <a:prstGeom prst="rect">
            <a:avLst/>
          </a:prstGeom>
        </p:spPr>
        <p:txBody>
          <a:bodyPr/>
          <a:lstStyle/>
          <a:p>
            <a:pPr>
              <a:defRPr/>
            </a:pPr>
            <a:fld id="{3B402691-FAED-4A3A-87DA-7EBB84009834}" type="slidenum">
              <a:rPr lang="en-US" altLang="zh-CN" smtClean="0">
                <a:solidFill>
                  <a:srgbClr val="000000"/>
                </a:solidFill>
                <a:ea typeface="宋体" panose="02010600030101010101" pitchFamily="2" charset="-122"/>
              </a:rPr>
              <a:pPr>
                <a:defRPr/>
              </a:pPr>
              <a:t>94</a:t>
            </a:fld>
            <a:endParaRPr lang="en-US" altLang="zh-CN">
              <a:solidFill>
                <a:srgbClr val="000000"/>
              </a:solidFill>
              <a:ea typeface="宋体" panose="02010600030101010101" pitchFamily="2" charset="-122"/>
            </a:endParaRPr>
          </a:p>
        </p:txBody>
      </p:sp>
      <p:pic>
        <p:nvPicPr>
          <p:cNvPr id="6" name="图片 6" descr="EI标识.jpg"/>
          <p:cNvPicPr>
            <a:picLocks noChangeAspect="1"/>
          </p:cNvPicPr>
          <p:nvPr/>
        </p:nvPicPr>
        <p:blipFill rotWithShape="1">
          <a:blip r:embed="rId2" cstate="print"/>
          <a:srcRect r="52208"/>
          <a:stretch/>
        </p:blipFill>
        <p:spPr bwMode="auto">
          <a:xfrm>
            <a:off x="685847" y="2736659"/>
            <a:ext cx="10594359" cy="1549395"/>
          </a:xfrm>
          <a:prstGeom prst="rect">
            <a:avLst/>
          </a:prstGeom>
          <a:ln>
            <a:noFill/>
          </a:ln>
          <a:effectLst>
            <a:outerShdw blurRad="292100" dist="139700" dir="2700000" algn="tl" rotWithShape="0">
              <a:srgbClr val="333333">
                <a:alpha val="65000"/>
              </a:srgbClr>
            </a:outerShdw>
          </a:effectLst>
        </p:spPr>
      </p:pic>
      <p:pic>
        <p:nvPicPr>
          <p:cNvPr id="8" name="Picture 2"/>
          <p:cNvPicPr>
            <a:picLocks noChangeAspect="1" noChangeArrowheads="1"/>
          </p:cNvPicPr>
          <p:nvPr/>
        </p:nvPicPr>
        <p:blipFill>
          <a:blip r:embed="rId3" cstate="print"/>
          <a:srcRect/>
          <a:stretch>
            <a:fillRect/>
          </a:stretch>
        </p:blipFill>
        <p:spPr bwMode="auto">
          <a:xfrm>
            <a:off x="685846" y="4670451"/>
            <a:ext cx="10594359" cy="89984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0" y="104520"/>
            <a:ext cx="571368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第三方资源的导入</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04" r="25799"/>
          <a:stretch/>
        </p:blipFill>
        <p:spPr>
          <a:xfrm>
            <a:off x="685846" y="981359"/>
            <a:ext cx="10594359" cy="1370903"/>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rot="20821187">
            <a:off x="5741430" y="647966"/>
            <a:ext cx="4956806"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导入并管理文献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2505191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ppt_w</p:attrName>
                                        </p:attrNameLst>
                                      </p:cBhvr>
                                      <p:tavLst>
                                        <p:tav tm="0">
                                          <p:val>
                                            <p:fltVal val="0"/>
                                          </p:val>
                                        </p:tav>
                                        <p:tav tm="100000">
                                          <p:val>
                                            <p:strVal val="#ppt_w"/>
                                          </p:val>
                                        </p:tav>
                                      </p:tavLst>
                                    </p:anim>
                                    <p:anim calcmode="lin" valueType="num">
                                      <p:cBhvr>
                                        <p:cTn id="16" dur="250" fill="hold"/>
                                        <p:tgtEl>
                                          <p:spTgt spid="9"/>
                                        </p:tgtEl>
                                        <p:attrNameLst>
                                          <p:attrName>ppt_h</p:attrName>
                                        </p:attrNameLst>
                                      </p:cBhvr>
                                      <p:tavLst>
                                        <p:tav tm="0">
                                          <p:val>
                                            <p:fltVal val="0"/>
                                          </p:val>
                                        </p:tav>
                                        <p:tav tm="100000">
                                          <p:val>
                                            <p:strVal val="#ppt_h"/>
                                          </p:val>
                                        </p:tav>
                                      </p:tavLst>
                                    </p:anim>
                                    <p:anim calcmode="lin" valueType="num">
                                      <p:cBhvr>
                                        <p:cTn id="17" dur="250" fill="hold"/>
                                        <p:tgtEl>
                                          <p:spTgt spid="9"/>
                                        </p:tgtEl>
                                        <p:attrNameLst>
                                          <p:attrName>style.rotation</p:attrName>
                                        </p:attrNameLst>
                                      </p:cBhvr>
                                      <p:tavLst>
                                        <p:tav tm="0">
                                          <p:val>
                                            <p:fltVal val="90"/>
                                          </p:val>
                                        </p:tav>
                                        <p:tav tm="100000">
                                          <p:val>
                                            <p:fltVal val="0"/>
                                          </p:val>
                                        </p:tav>
                                      </p:tavLst>
                                    </p:anim>
                                    <p:animEffect transition="in" filter="fade">
                                      <p:cBhvr>
                                        <p:cTn id="18"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233151" y="6394451"/>
            <a:ext cx="609600" cy="231775"/>
          </a:xfrm>
          <a:prstGeom prst="rect">
            <a:avLst/>
          </a:prstGeom>
        </p:spPr>
        <p:txBody>
          <a:bodyPr/>
          <a:lstStyle/>
          <a:p>
            <a:pPr>
              <a:defRPr/>
            </a:pPr>
            <a:fld id="{3B402691-FAED-4A3A-87DA-7EBB84009834}" type="slidenum">
              <a:rPr lang="en-US" altLang="zh-CN" smtClean="0">
                <a:solidFill>
                  <a:srgbClr val="000000"/>
                </a:solidFill>
                <a:ea typeface="宋体" panose="02010600030101010101" pitchFamily="2" charset="-122"/>
              </a:rPr>
              <a:pPr>
                <a:defRPr/>
              </a:pPr>
              <a:t>95</a:t>
            </a:fld>
            <a:endParaRPr lang="en-US" altLang="zh-CN">
              <a:solidFill>
                <a:srgbClr val="000000"/>
              </a:solidFill>
              <a:ea typeface="宋体" panose="02010600030101010101" pitchFamily="2" charset="-122"/>
            </a:endParaRPr>
          </a:p>
        </p:txBody>
      </p:sp>
      <p:sp>
        <p:nvSpPr>
          <p:cNvPr id="7" name="TextBox 6"/>
          <p:cNvSpPr txBox="1"/>
          <p:nvPr/>
        </p:nvSpPr>
        <p:spPr>
          <a:xfrm>
            <a:off x="0" y="104520"/>
            <a:ext cx="5713680"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第三方资源的导入</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51376"/>
            <a:ext cx="12192000" cy="6106625"/>
          </a:xfrm>
          <a:prstGeom prst="rect">
            <a:avLst/>
          </a:prstGeom>
        </p:spPr>
      </p:pic>
      <p:sp>
        <p:nvSpPr>
          <p:cNvPr id="10" name="圆角矩形 15"/>
          <p:cNvSpPr/>
          <p:nvPr/>
        </p:nvSpPr>
        <p:spPr>
          <a:xfrm>
            <a:off x="3562265" y="1829794"/>
            <a:ext cx="826856" cy="35715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圆角矩形 15"/>
          <p:cNvSpPr/>
          <p:nvPr/>
        </p:nvSpPr>
        <p:spPr>
          <a:xfrm>
            <a:off x="5980345" y="2421623"/>
            <a:ext cx="1395815" cy="35715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圆角矩形 15"/>
          <p:cNvSpPr/>
          <p:nvPr/>
        </p:nvSpPr>
        <p:spPr>
          <a:xfrm>
            <a:off x="2053264" y="4156434"/>
            <a:ext cx="984576" cy="44604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3" name="TextBox 12"/>
          <p:cNvSpPr txBox="1"/>
          <p:nvPr/>
        </p:nvSpPr>
        <p:spPr>
          <a:xfrm>
            <a:off x="3209387" y="1068759"/>
            <a:ext cx="3039013"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Step1</a:t>
            </a:r>
            <a:r>
              <a:rPr lang="zh-CN" altLang="en-US" sz="2400" b="1" dirty="0">
                <a:solidFill>
                  <a:schemeClr val="bg1"/>
                </a:solidFill>
                <a:latin typeface="微软雅黑" panose="020B0503020204020204" pitchFamily="34" charset="-122"/>
                <a:ea typeface="微软雅黑" panose="020B0503020204020204" pitchFamily="34" charset="-122"/>
              </a:rPr>
              <a:t>：选择“收集”</a:t>
            </a:r>
          </a:p>
        </p:txBody>
      </p:sp>
      <p:sp>
        <p:nvSpPr>
          <p:cNvPr id="14" name="TextBox 13"/>
          <p:cNvSpPr txBox="1"/>
          <p:nvPr/>
        </p:nvSpPr>
        <p:spPr>
          <a:xfrm>
            <a:off x="7468283" y="2879973"/>
            <a:ext cx="4374468"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Step2</a:t>
            </a:r>
            <a:r>
              <a:rPr lang="zh-CN" altLang="en-US" sz="2400" b="1" dirty="0">
                <a:solidFill>
                  <a:schemeClr val="bg1"/>
                </a:solidFill>
                <a:latin typeface="微软雅黑" panose="020B0503020204020204" pitchFamily="34" charset="-122"/>
                <a:ea typeface="微软雅黑" panose="020B0503020204020204" pitchFamily="34" charset="-122"/>
              </a:rPr>
              <a:t>：选择“导入参考文献”</a:t>
            </a:r>
          </a:p>
        </p:txBody>
      </p:sp>
      <p:sp>
        <p:nvSpPr>
          <p:cNvPr id="15" name="TextBox 14"/>
          <p:cNvSpPr txBox="1"/>
          <p:nvPr/>
        </p:nvSpPr>
        <p:spPr>
          <a:xfrm>
            <a:off x="5780558" y="3758489"/>
            <a:ext cx="5252807"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Step3</a:t>
            </a:r>
            <a:r>
              <a:rPr lang="zh-CN" altLang="en-US" sz="2400" b="1" dirty="0">
                <a:solidFill>
                  <a:schemeClr val="bg1"/>
                </a:solidFill>
                <a:latin typeface="微软雅黑" panose="020B0503020204020204" pitchFamily="34" charset="-122"/>
                <a:ea typeface="微软雅黑" panose="020B0503020204020204" pitchFamily="34" charset="-122"/>
              </a:rPr>
              <a:t>：选择已经下载的“</a:t>
            </a:r>
            <a:r>
              <a:rPr lang="en-US" altLang="zh-CN" sz="2400" b="1" dirty="0">
                <a:solidFill>
                  <a:schemeClr val="bg1"/>
                </a:solidFill>
                <a:latin typeface="微软雅黑" panose="020B0503020204020204" pitchFamily="34" charset="-122"/>
                <a:ea typeface="微软雅黑" panose="020B0503020204020204" pitchFamily="34" charset="-122"/>
              </a:rPr>
              <a:t>TXT</a:t>
            </a:r>
            <a:r>
              <a:rPr lang="zh-CN" altLang="en-US" sz="2400" b="1" dirty="0">
                <a:solidFill>
                  <a:schemeClr val="bg1"/>
                </a:solidFill>
                <a:latin typeface="微软雅黑" panose="020B0503020204020204" pitchFamily="34" charset="-122"/>
                <a:ea typeface="微软雅黑" panose="020B0503020204020204" pitchFamily="34" charset="-122"/>
              </a:rPr>
              <a:t>文件”</a:t>
            </a: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7315" y="4637004"/>
            <a:ext cx="3815644" cy="342429"/>
          </a:xfrm>
          <a:prstGeom prst="rect">
            <a:avLst/>
          </a:prstGeom>
        </p:spPr>
      </p:pic>
      <p:sp>
        <p:nvSpPr>
          <p:cNvPr id="17" name="圆角矩形 15"/>
          <p:cNvSpPr/>
          <p:nvPr/>
        </p:nvSpPr>
        <p:spPr>
          <a:xfrm>
            <a:off x="2053263" y="4647166"/>
            <a:ext cx="3849695" cy="323237"/>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TextBox 18"/>
          <p:cNvSpPr txBox="1"/>
          <p:nvPr/>
        </p:nvSpPr>
        <p:spPr>
          <a:xfrm>
            <a:off x="7186834" y="4602481"/>
            <a:ext cx="4937364"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Step4</a:t>
            </a:r>
            <a:r>
              <a:rPr lang="zh-CN" altLang="en-US" sz="2400" b="1" dirty="0">
                <a:solidFill>
                  <a:schemeClr val="bg1"/>
                </a:solidFill>
                <a:latin typeface="微软雅黑" panose="020B0503020204020204" pitchFamily="34" charset="-122"/>
                <a:ea typeface="微软雅黑" panose="020B0503020204020204" pitchFamily="34" charset="-122"/>
              </a:rPr>
              <a:t>：选择“</a:t>
            </a:r>
            <a:r>
              <a:rPr lang="en-US" altLang="zh-CN" sz="2400" b="1" dirty="0">
                <a:solidFill>
                  <a:schemeClr val="bg1"/>
                </a:solidFill>
                <a:latin typeface="微软雅黑" panose="020B0503020204020204" pitchFamily="34" charset="-122"/>
                <a:ea typeface="微软雅黑" panose="020B0503020204020204" pitchFamily="34" charset="-122"/>
              </a:rPr>
              <a:t>EndNote Import</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20" name="TextBox 19"/>
          <p:cNvSpPr txBox="1"/>
          <p:nvPr/>
        </p:nvSpPr>
        <p:spPr>
          <a:xfrm>
            <a:off x="5449474" y="5406309"/>
            <a:ext cx="4937364"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Step5</a:t>
            </a:r>
            <a:r>
              <a:rPr lang="zh-CN" altLang="en-US" sz="2400" b="1" dirty="0">
                <a:solidFill>
                  <a:schemeClr val="bg1"/>
                </a:solidFill>
                <a:latin typeface="微软雅黑" panose="020B0503020204020204" pitchFamily="34" charset="-122"/>
                <a:ea typeface="微软雅黑" panose="020B0503020204020204" pitchFamily="34" charset="-122"/>
              </a:rPr>
              <a:t>：选择已有分组或新建分组</a:t>
            </a:r>
          </a:p>
        </p:txBody>
      </p:sp>
      <p:sp>
        <p:nvSpPr>
          <p:cNvPr id="22" name="圆角矩形 15"/>
          <p:cNvSpPr/>
          <p:nvPr/>
        </p:nvSpPr>
        <p:spPr>
          <a:xfrm>
            <a:off x="2050847" y="5033110"/>
            <a:ext cx="1850595" cy="332396"/>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8"/>
          <p:cNvSpPr txBox="1"/>
          <p:nvPr/>
        </p:nvSpPr>
        <p:spPr>
          <a:xfrm rot="20821187">
            <a:off x="6979383" y="858166"/>
            <a:ext cx="4956806" cy="666786"/>
          </a:xfrm>
          <a:prstGeom prst="rect">
            <a:avLst/>
          </a:prstGeom>
          <a:solidFill>
            <a:schemeClr val="bg1"/>
          </a:solidFill>
          <a:ln>
            <a:solidFill>
              <a:srgbClr val="1AC604"/>
            </a:solidFill>
          </a:ln>
        </p:spPr>
        <p:txBody>
          <a:bodyPr wrap="none" rtlCol="0">
            <a:spAutoFit/>
          </a:bodyPr>
          <a:lstStyle/>
          <a:p>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导入并管理文献 </a:t>
            </a:r>
            <a:r>
              <a:rPr lang="en-US" altLang="zh-CN"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get </a:t>
            </a:r>
            <a:r>
              <a:rPr lang="zh-CN" altLang="en-US" sz="3733" b="1" dirty="0">
                <a:ln w="0"/>
                <a:solidFill>
                  <a:srgbClr val="1AC604"/>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73913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out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par>
                                <p:cTn id="32" presetID="1"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16" presetClass="entr" presetSubtype="37"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outVertical)">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 calcmode="lin" valueType="num">
                                      <p:cBhvr>
                                        <p:cTn id="51" dur="250" fill="hold"/>
                                        <p:tgtEl>
                                          <p:spTgt spid="9"/>
                                        </p:tgtEl>
                                        <p:attrNameLst>
                                          <p:attrName>style.rotation</p:attrName>
                                        </p:attrNameLst>
                                      </p:cBhvr>
                                      <p:tavLst>
                                        <p:tav tm="0">
                                          <p:val>
                                            <p:fltVal val="90"/>
                                          </p:val>
                                        </p:tav>
                                        <p:tav tm="100000">
                                          <p:val>
                                            <p:fltVal val="0"/>
                                          </p:val>
                                        </p:tav>
                                      </p:tavLst>
                                    </p:anim>
                                    <p:animEffect transition="in" filter="fade">
                                      <p:cBhvr>
                                        <p:cTn id="52"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P spid="19" grpId="0" animBg="1"/>
      <p:bldP spid="20" grpId="0" animBg="1"/>
      <p:bldP spid="22" grpId="0" animBg="1"/>
      <p:bldP spid="9"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6030"/>
          <a:stretch/>
        </p:blipFill>
        <p:spPr>
          <a:xfrm>
            <a:off x="0" y="0"/>
            <a:ext cx="12195048" cy="6876336"/>
          </a:xfrm>
          <a:prstGeom prst="rect">
            <a:avLst/>
          </a:prstGeom>
        </p:spPr>
      </p:pic>
      <p:sp>
        <p:nvSpPr>
          <p:cNvPr id="2" name="标题 1"/>
          <p:cNvSpPr>
            <a:spLocks noGrp="1"/>
          </p:cNvSpPr>
          <p:nvPr>
            <p:ph type="title"/>
          </p:nvPr>
        </p:nvSpPr>
        <p:spPr>
          <a:xfrm>
            <a:off x="-3048" y="11954"/>
            <a:ext cx="12195048" cy="6846047"/>
          </a:xfrm>
          <a:solidFill>
            <a:schemeClr val="tx1">
              <a:alpha val="70000"/>
            </a:schemeClr>
          </a:solidFill>
        </p:spPr>
        <p:txBody>
          <a:bodyPr/>
          <a:lstStyle/>
          <a:p>
            <a:pPr algn="ctr">
              <a:lnSpc>
                <a:spcPct val="200000"/>
              </a:lnSpc>
            </a:pPr>
            <a:br>
              <a:rPr lang="en-US" altLang="zh-CN" sz="6400" dirty="0">
                <a:solidFill>
                  <a:schemeClr val="bg1"/>
                </a:solidFill>
              </a:rPr>
            </a:br>
            <a:r>
              <a:rPr lang="zh-CN" altLang="en-US" sz="6400" dirty="0">
                <a:solidFill>
                  <a:schemeClr val="bg1"/>
                </a:solidFill>
              </a:rPr>
              <a:t>胸有成竹，开始写作？</a:t>
            </a:r>
          </a:p>
        </p:txBody>
      </p:sp>
      <p:sp>
        <p:nvSpPr>
          <p:cNvPr id="5" name="Slide Number Placeholder 4"/>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solidFill>
                  <a:schemeClr val="bg1"/>
                </a:solidFill>
              </a:rPr>
              <a:pPr/>
              <a:t>96</a:t>
            </a:fld>
            <a:endParaRPr lang="en-US" altLang="zh-CN" dirty="0">
              <a:solidFill>
                <a:schemeClr val="bg1"/>
              </a:solidFill>
            </a:endParaRPr>
          </a:p>
        </p:txBody>
      </p:sp>
    </p:spTree>
    <p:extLst>
      <p:ext uri="{BB962C8B-B14F-4D97-AF65-F5344CB8AC3E}">
        <p14:creationId xmlns:p14="http://schemas.microsoft.com/office/powerpoint/2010/main" val="1053401359"/>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 y="104520"/>
            <a:ext cx="3085845" cy="461665"/>
          </a:xfrm>
          <a:prstGeom prst="rect">
            <a:avLst/>
          </a:prstGeom>
          <a:solidFill>
            <a:srgbClr val="6817FF"/>
          </a:solid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参考文献</a:t>
            </a:r>
            <a:r>
              <a:rPr lang="en-US" altLang="zh-CN" sz="2400" b="1" dirty="0">
                <a:solidFill>
                  <a:schemeClr val="bg1"/>
                </a:solidFill>
                <a:latin typeface="微软雅黑" panose="020B0503020204020204" pitchFamily="34" charset="-122"/>
                <a:ea typeface="微软雅黑" panose="020B0503020204020204" pitchFamily="34" charset="-122"/>
              </a:rPr>
              <a:t>-Reference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97</a:t>
            </a:fld>
            <a:endParaRPr lang="en-US" altLang="zh-CN" dirty="0"/>
          </a:p>
        </p:txBody>
      </p:sp>
      <p:grpSp>
        <p:nvGrpSpPr>
          <p:cNvPr id="12" name="Group 7"/>
          <p:cNvGrpSpPr>
            <a:grpSpLocks/>
          </p:cNvGrpSpPr>
          <p:nvPr/>
        </p:nvGrpSpPr>
        <p:grpSpPr bwMode="auto">
          <a:xfrm>
            <a:off x="509898" y="2711415"/>
            <a:ext cx="3336783" cy="2970645"/>
            <a:chOff x="989921" y="2358561"/>
            <a:chExt cx="3770765" cy="3316523"/>
          </a:xfrm>
        </p:grpSpPr>
        <p:pic>
          <p:nvPicPr>
            <p:cNvPr id="13" name="Picture 4"/>
            <p:cNvPicPr>
              <a:picLocks noChangeAspect="1" noChangeArrowheads="1"/>
            </p:cNvPicPr>
            <p:nvPr/>
          </p:nvPicPr>
          <p:blipFill>
            <a:blip r:embed="rId2" cstate="print"/>
            <a:srcRect/>
            <a:stretch>
              <a:fillRect/>
            </a:stretch>
          </p:blipFill>
          <p:spPr bwMode="auto">
            <a:xfrm rot="410416">
              <a:off x="2930074" y="2358561"/>
              <a:ext cx="1830612" cy="2430741"/>
            </a:xfrm>
            <a:prstGeom prst="rect">
              <a:avLst/>
            </a:prstGeom>
            <a:ln>
              <a:noFill/>
            </a:ln>
            <a:effectLst>
              <a:outerShdw blurRad="292100" dist="139700" dir="2700000" algn="tl" rotWithShape="0">
                <a:srgbClr val="333333">
                  <a:alpha val="65000"/>
                </a:srgbClr>
              </a:outerShdw>
            </a:effectLst>
          </p:spPr>
        </p:pic>
        <p:pic>
          <p:nvPicPr>
            <p:cNvPr id="14" name="Picture 5"/>
            <p:cNvPicPr>
              <a:picLocks noChangeAspect="1" noChangeArrowheads="1"/>
            </p:cNvPicPr>
            <p:nvPr/>
          </p:nvPicPr>
          <p:blipFill>
            <a:blip r:embed="rId3" cstate="print"/>
            <a:srcRect/>
            <a:stretch>
              <a:fillRect/>
            </a:stretch>
          </p:blipFill>
          <p:spPr bwMode="auto">
            <a:xfrm rot="-388974">
              <a:off x="989921" y="2450645"/>
              <a:ext cx="1891638" cy="2513239"/>
            </a:xfrm>
            <a:prstGeom prst="rect">
              <a:avLst/>
            </a:prstGeom>
            <a:ln>
              <a:noFill/>
            </a:ln>
            <a:effectLst>
              <a:outerShdw blurRad="292100" dist="139700" dir="2700000" algn="tl" rotWithShape="0">
                <a:srgbClr val="333333">
                  <a:alpha val="65000"/>
                </a:srgbClr>
              </a:outerShdw>
            </a:effectLst>
          </p:spPr>
        </p:pic>
        <p:pic>
          <p:nvPicPr>
            <p:cNvPr id="17" name="Picture 3"/>
            <p:cNvPicPr>
              <a:picLocks noChangeAspect="1" noChangeArrowheads="1"/>
            </p:cNvPicPr>
            <p:nvPr/>
          </p:nvPicPr>
          <p:blipFill>
            <a:blip r:embed="rId4" cstate="print"/>
            <a:srcRect/>
            <a:stretch>
              <a:fillRect/>
            </a:stretch>
          </p:blipFill>
          <p:spPr bwMode="auto">
            <a:xfrm>
              <a:off x="1953307" y="3219902"/>
              <a:ext cx="1882889" cy="2455182"/>
            </a:xfrm>
            <a:prstGeom prst="rect">
              <a:avLst/>
            </a:prstGeom>
            <a:ln>
              <a:noFill/>
            </a:ln>
            <a:effectLst>
              <a:outerShdw blurRad="292100" dist="139700" dir="2700000" algn="tl" rotWithShape="0">
                <a:srgbClr val="333333">
                  <a:alpha val="65000"/>
                </a:srgbClr>
              </a:outerShdw>
            </a:effectLst>
          </p:spPr>
        </p:pic>
      </p:grpSp>
      <p:sp>
        <p:nvSpPr>
          <p:cNvPr id="18" name="Rectangle 3"/>
          <p:cNvSpPr txBox="1">
            <a:spLocks noChangeArrowheads="1"/>
          </p:cNvSpPr>
          <p:nvPr/>
        </p:nvSpPr>
        <p:spPr bwMode="auto">
          <a:xfrm>
            <a:off x="4608648" y="2915598"/>
            <a:ext cx="6640672" cy="2534909"/>
          </a:xfrm>
          <a:prstGeom prst="rect">
            <a:avLst/>
          </a:prstGeom>
          <a:noFill/>
          <a:ln w="9525">
            <a:noFill/>
            <a:miter lim="800000"/>
            <a:headEnd/>
            <a:tailEnd/>
          </a:ln>
        </p:spPr>
        <p:txBody>
          <a:bodyPr lIns="0" tIns="0" rIns="243840" bIns="0"/>
          <a:lstStyle/>
          <a:p>
            <a:pPr indent="-304784" algn="just" eaLnBrk="0" hangingPunct="0">
              <a:lnSpc>
                <a:spcPct val="125000"/>
              </a:lnSpc>
              <a:spcBef>
                <a:spcPct val="50000"/>
              </a:spcBef>
              <a:buClr>
                <a:schemeClr val="tx2"/>
              </a:buClr>
              <a:defRPr/>
            </a:pPr>
            <a:r>
              <a:rPr lang="zh-CN" altLang="en-US" sz="2400" dirty="0">
                <a:solidFill>
                  <a:srgbClr val="004363"/>
                </a:solidFill>
                <a:latin typeface="微软雅黑" pitchFamily="34" charset="-122"/>
                <a:ea typeface="微软雅黑" pitchFamily="34" charset="-122"/>
                <a:cs typeface="Arial" pitchFamily="34" charset="0"/>
              </a:rPr>
              <a:t>未经编委审查，在期刊初审阶段就退稿，很大一部分是格式问题，特别是</a:t>
            </a:r>
            <a:r>
              <a:rPr lang="zh-CN" altLang="en-US" sz="2400" b="1" dirty="0">
                <a:solidFill>
                  <a:srgbClr val="6817FF"/>
                </a:solidFill>
                <a:effectLst>
                  <a:outerShdw blurRad="38100" dist="38100" dir="2700000" algn="tl">
                    <a:srgbClr val="C0C0C0"/>
                  </a:outerShdw>
                </a:effectLst>
                <a:latin typeface="微软雅黑" pitchFamily="34" charset="-122"/>
                <a:ea typeface="微软雅黑" pitchFamily="34" charset="-122"/>
                <a:cs typeface="Arial" pitchFamily="34" charset="0"/>
              </a:rPr>
              <a:t>参考文献格式</a:t>
            </a:r>
            <a:r>
              <a:rPr lang="zh-CN" altLang="en-US" sz="2400" dirty="0">
                <a:effectLst>
                  <a:outerShdw blurRad="38100" dist="38100" dir="2700000" algn="tl">
                    <a:srgbClr val="C0C0C0"/>
                  </a:outerShdw>
                </a:effectLst>
                <a:latin typeface="微软雅黑" pitchFamily="34" charset="-122"/>
                <a:ea typeface="微软雅黑" pitchFamily="34" charset="-122"/>
                <a:cs typeface="Arial" pitchFamily="34" charset="0"/>
              </a:rPr>
              <a:t>。</a:t>
            </a:r>
          </a:p>
          <a:p>
            <a:pPr indent="-304784" algn="just" eaLnBrk="0" hangingPunct="0">
              <a:lnSpc>
                <a:spcPct val="125000"/>
              </a:lnSpc>
              <a:spcBef>
                <a:spcPct val="50000"/>
              </a:spcBef>
              <a:buClr>
                <a:schemeClr val="tx2"/>
              </a:buClr>
              <a:defRPr/>
            </a:pPr>
            <a:r>
              <a:rPr lang="zh-CN" altLang="en-US" sz="2400" dirty="0">
                <a:solidFill>
                  <a:srgbClr val="004363"/>
                </a:solidFill>
                <a:latin typeface="微软雅黑" pitchFamily="34" charset="-122"/>
                <a:ea typeface="微软雅黑" pitchFamily="34" charset="-122"/>
                <a:cs typeface="Arial" pitchFamily="34" charset="0"/>
              </a:rPr>
              <a:t>即使是最高水平的期刊，其中也有</a:t>
            </a:r>
            <a:r>
              <a:rPr lang="en-US" altLang="zh-CN" sz="2400" dirty="0">
                <a:solidFill>
                  <a:srgbClr val="004363"/>
                </a:solidFill>
                <a:latin typeface="微软雅黑" pitchFamily="34" charset="-122"/>
                <a:ea typeface="微软雅黑" pitchFamily="34" charset="-122"/>
                <a:cs typeface="Arial" pitchFamily="34" charset="0"/>
              </a:rPr>
              <a:t>30</a:t>
            </a:r>
            <a:r>
              <a:rPr lang="zh-CN" altLang="en-US" sz="2400" dirty="0">
                <a:solidFill>
                  <a:srgbClr val="004363"/>
                </a:solidFill>
                <a:latin typeface="微软雅黑" pitchFamily="34" charset="-122"/>
                <a:ea typeface="微软雅黑" pitchFamily="34" charset="-122"/>
                <a:cs typeface="Arial" pitchFamily="34" charset="0"/>
              </a:rPr>
              <a:t>％的文章有参考文献的错误，这大大降低了文章被引用次数的统计。</a:t>
            </a:r>
          </a:p>
        </p:txBody>
      </p:sp>
      <p:sp>
        <p:nvSpPr>
          <p:cNvPr id="5" name="TextBox 4"/>
          <p:cNvSpPr txBox="1"/>
          <p:nvPr/>
        </p:nvSpPr>
        <p:spPr>
          <a:xfrm>
            <a:off x="388164" y="969022"/>
            <a:ext cx="10861157" cy="1135054"/>
          </a:xfrm>
          <a:prstGeom prst="rect">
            <a:avLst/>
          </a:prstGeom>
          <a:noFill/>
          <a:ln w="28575">
            <a:solidFill>
              <a:srgbClr val="6817FF"/>
            </a:solidFill>
            <a:prstDash val="lgDash"/>
          </a:ln>
        </p:spPr>
        <p:txBody>
          <a:bodyPr wrap="square" rtlCol="0">
            <a:spAutoFit/>
          </a:bodyPr>
          <a:lstStyle/>
          <a:p>
            <a:pPr algn="ctr">
              <a:lnSpc>
                <a:spcPct val="150000"/>
              </a:lnSpc>
            </a:pPr>
            <a:r>
              <a:rPr lang="zh-CN" altLang="en-US" sz="2400" b="1" dirty="0">
                <a:solidFill>
                  <a:srgbClr val="1AC604"/>
                </a:solidFill>
                <a:latin typeface="微软雅黑" panose="020B0503020204020204" pitchFamily="34" charset="-122"/>
                <a:ea typeface="微软雅黑" panose="020B0503020204020204" pitchFamily="34" charset="-122"/>
                <a:cs typeface="华文仿宋"/>
              </a:rPr>
              <a:t>不同领域、不同期刊</a:t>
            </a:r>
            <a:r>
              <a:rPr lang="zh-CN" altLang="en-US" sz="2400" b="1" dirty="0">
                <a:solidFill>
                  <a:srgbClr val="6817FF"/>
                </a:solidFill>
                <a:latin typeface="微软雅黑" panose="020B0503020204020204" pitchFamily="34" charset="-122"/>
                <a:ea typeface="微软雅黑" panose="020B0503020204020204" pitchFamily="34" charset="-122"/>
                <a:cs typeface="华文仿宋"/>
              </a:rPr>
              <a:t>的</a:t>
            </a:r>
            <a:r>
              <a:rPr lang="zh-CN" altLang="en-US" sz="2400" b="1" dirty="0">
                <a:solidFill>
                  <a:srgbClr val="6817FF"/>
                </a:solidFill>
                <a:latin typeface="微软雅黑" pitchFamily="34" charset="-122"/>
                <a:ea typeface="微软雅黑" pitchFamily="34" charset="-122"/>
              </a:rPr>
              <a:t>参考文献格式不尽相同</a:t>
            </a:r>
            <a:endParaRPr lang="en-US" altLang="zh-CN" sz="2400" b="1" dirty="0">
              <a:solidFill>
                <a:srgbClr val="6817FF"/>
              </a:solidFill>
              <a:latin typeface="微软雅黑" pitchFamily="34" charset="-122"/>
              <a:ea typeface="微软雅黑" pitchFamily="34" charset="-122"/>
            </a:endParaRPr>
          </a:p>
          <a:p>
            <a:pPr algn="ctr">
              <a:lnSpc>
                <a:spcPct val="150000"/>
              </a:lnSpc>
            </a:pPr>
            <a:r>
              <a:rPr lang="zh-CN" altLang="en-US" sz="2400" b="1" dirty="0">
                <a:solidFill>
                  <a:srgbClr val="6817FF"/>
                </a:solidFill>
                <a:latin typeface="微软雅黑" pitchFamily="34" charset="-122"/>
                <a:ea typeface="微软雅黑" pitchFamily="34" charset="-122"/>
              </a:rPr>
              <a:t>参考文献格式正确与否直接关系着我们文章投稿的成功率</a:t>
            </a:r>
            <a:endParaRPr lang="en-US" altLang="zh-CN" sz="2400" b="1" dirty="0">
              <a:solidFill>
                <a:srgbClr val="6817FF"/>
              </a:solidFill>
              <a:latin typeface="微软雅黑" pitchFamily="34" charset="-122"/>
              <a:ea typeface="微软雅黑" pitchFamily="34" charset="-122"/>
            </a:endParaRPr>
          </a:p>
        </p:txBody>
      </p:sp>
    </p:spTree>
    <p:extLst>
      <p:ext uri="{BB962C8B-B14F-4D97-AF65-F5344CB8AC3E}">
        <p14:creationId xmlns:p14="http://schemas.microsoft.com/office/powerpoint/2010/main" val="1900566247"/>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a:extLst>
              <a:ext uri="{FF2B5EF4-FFF2-40B4-BE49-F238E27FC236}">
                <a16:creationId xmlns:a16="http://schemas.microsoft.com/office/drawing/2014/main" id="{E819E1A3-706D-4E3A-A2B1-73C84EC5F3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 y="1107541"/>
            <a:ext cx="12193475" cy="517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6"/>
          <p:cNvSpPr>
            <a:spLocks noChangeArrowheads="1"/>
          </p:cNvSpPr>
          <p:nvPr/>
        </p:nvSpPr>
        <p:spPr bwMode="auto">
          <a:xfrm>
            <a:off x="5448304" y="4067264"/>
            <a:ext cx="1584325" cy="287337"/>
          </a:xfrm>
          <a:prstGeom prst="roundRect">
            <a:avLst>
              <a:gd name="adj" fmla="val 16667"/>
            </a:avLst>
          </a:prstGeom>
          <a:noFill/>
          <a:ln w="9525" algn="ctr">
            <a:noFill/>
            <a:round/>
            <a:headEnd/>
            <a:tailEnd/>
          </a:ln>
        </p:spPr>
        <p:txBody>
          <a:bodyPr lIns="0" tIns="0" rIns="182880" bIns="0"/>
          <a:lstStyle/>
          <a:p>
            <a:pPr defTabSz="457189">
              <a:spcBef>
                <a:spcPct val="50000"/>
              </a:spcBef>
              <a:defRPr/>
            </a:pPr>
            <a:endParaRPr lang="en-US" sz="2400">
              <a:solidFill>
                <a:srgbClr val="000000"/>
              </a:solidFill>
              <a:latin typeface="Arial"/>
            </a:endParaRPr>
          </a:p>
        </p:txBody>
      </p:sp>
      <p:sp>
        <p:nvSpPr>
          <p:cNvPr id="8" name="TextBox 7"/>
          <p:cNvSpPr txBox="1"/>
          <p:nvPr/>
        </p:nvSpPr>
        <p:spPr>
          <a:xfrm>
            <a:off x="1" y="104520"/>
            <a:ext cx="8851269"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实现</a:t>
            </a:r>
            <a:r>
              <a:rPr lang="en-US" altLang="zh-CN" sz="2400" b="1" dirty="0">
                <a:solidFill>
                  <a:schemeClr val="bg1"/>
                </a:solidFill>
                <a:latin typeface="微软雅黑" panose="020B0503020204020204" pitchFamily="34" charset="-122"/>
                <a:ea typeface="微软雅黑" panose="020B0503020204020204" pitchFamily="34" charset="-122"/>
              </a:rPr>
              <a:t>word</a:t>
            </a:r>
            <a:r>
              <a:rPr lang="zh-CN" altLang="en-US" sz="2400" b="1" dirty="0">
                <a:solidFill>
                  <a:schemeClr val="bg1"/>
                </a:solidFill>
                <a:latin typeface="微软雅黑" panose="020B0503020204020204" pitchFamily="34" charset="-122"/>
                <a:ea typeface="微软雅黑" panose="020B0503020204020204" pitchFamily="34" charset="-122"/>
              </a:rPr>
              <a:t>与</a:t>
            </a:r>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之间的对接</a:t>
            </a:r>
          </a:p>
        </p:txBody>
      </p:sp>
      <p:sp>
        <p:nvSpPr>
          <p:cNvPr id="10" name="圆角矩形 15"/>
          <p:cNvSpPr/>
          <p:nvPr/>
        </p:nvSpPr>
        <p:spPr>
          <a:xfrm>
            <a:off x="3264037" y="1603602"/>
            <a:ext cx="694308" cy="330223"/>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圆角矩形 15"/>
          <p:cNvSpPr/>
          <p:nvPr/>
        </p:nvSpPr>
        <p:spPr>
          <a:xfrm>
            <a:off x="3744669" y="2024002"/>
            <a:ext cx="1471496" cy="330223"/>
          </a:xfrm>
          <a:prstGeom prst="roundRect">
            <a:avLst/>
          </a:prstGeom>
          <a:noFill/>
          <a:ln>
            <a:solidFill>
              <a:srgbClr val="681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15"/>
          <p:cNvSpPr txBox="1"/>
          <p:nvPr/>
        </p:nvSpPr>
        <p:spPr>
          <a:xfrm>
            <a:off x="4033160" y="2580529"/>
            <a:ext cx="2031325"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none" rtlCol="0">
            <a:spAutoFit/>
          </a:bodyPr>
          <a:lstStyle/>
          <a:p>
            <a:pPr algn="ctr">
              <a:spcBef>
                <a:spcPct val="50000"/>
              </a:spcBef>
              <a:defRPr/>
            </a:pPr>
            <a:r>
              <a:rPr lang="zh-CN" altLang="en-US" sz="2400" b="1" dirty="0">
                <a:solidFill>
                  <a:srgbClr val="FFFFFF"/>
                </a:solidFill>
                <a:latin typeface="微软雅黑" pitchFamily="34" charset="-122"/>
                <a:ea typeface="微软雅黑" pitchFamily="34" charset="-122"/>
                <a:cs typeface="Arial" pitchFamily="34" charset="0"/>
              </a:rPr>
              <a:t>边写作边引用</a:t>
            </a:r>
          </a:p>
        </p:txBody>
      </p:sp>
      <p:sp>
        <p:nvSpPr>
          <p:cNvPr id="3" name="Slide Number Placeholder 2"/>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98</a:t>
            </a:fld>
            <a:endParaRPr lang="en-US" altLang="zh-CN" dirty="0"/>
          </a:p>
        </p:txBody>
      </p:sp>
    </p:spTree>
    <p:extLst>
      <p:ext uri="{BB962C8B-B14F-4D97-AF65-F5344CB8AC3E}">
        <p14:creationId xmlns:p14="http://schemas.microsoft.com/office/powerpoint/2010/main" val="42441302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a:extLst>
              <a:ext uri="{FF2B5EF4-FFF2-40B4-BE49-F238E27FC236}">
                <a16:creationId xmlns:a16="http://schemas.microsoft.com/office/drawing/2014/main" id="{35C97511-B0D4-45F0-B88F-1BBB0264435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296"/>
          <a:stretch/>
        </p:blipFill>
        <p:spPr bwMode="auto">
          <a:xfrm>
            <a:off x="16505" y="674618"/>
            <a:ext cx="12175495" cy="61833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图片 1">
            <a:extLst>
              <a:ext uri="{FF2B5EF4-FFF2-40B4-BE49-F238E27FC236}">
                <a16:creationId xmlns:a16="http://schemas.microsoft.com/office/drawing/2014/main" id="{ADCE75AC-4410-4320-BFB3-4F72A7F39F0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81809" y="2855047"/>
            <a:ext cx="4652392" cy="343893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 y="104520"/>
            <a:ext cx="6021457" cy="461665"/>
          </a:xfrm>
          <a:prstGeom prst="rect">
            <a:avLst/>
          </a:prstGeom>
          <a:solidFill>
            <a:srgbClr val="6817FF"/>
          </a:solid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EndNote online——</a:t>
            </a:r>
            <a:r>
              <a:rPr lang="zh-CN" altLang="en-US" sz="2400" b="1" dirty="0">
                <a:solidFill>
                  <a:schemeClr val="bg1"/>
                </a:solidFill>
                <a:latin typeface="微软雅黑" panose="020B0503020204020204" pitchFamily="34" charset="-122"/>
                <a:ea typeface="微软雅黑" panose="020B0503020204020204" pitchFamily="34" charset="-122"/>
              </a:rPr>
              <a:t>如何插入参考文献？</a:t>
            </a:r>
          </a:p>
        </p:txBody>
      </p:sp>
      <p:sp>
        <p:nvSpPr>
          <p:cNvPr id="13" name="圆角矩形 15"/>
          <p:cNvSpPr/>
          <p:nvPr/>
        </p:nvSpPr>
        <p:spPr>
          <a:xfrm>
            <a:off x="4988618" y="866523"/>
            <a:ext cx="628453" cy="1780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圆角矩形 15"/>
          <p:cNvSpPr/>
          <p:nvPr/>
        </p:nvSpPr>
        <p:spPr>
          <a:xfrm>
            <a:off x="16505" y="1059125"/>
            <a:ext cx="416560" cy="55631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圆角矩形 15"/>
          <p:cNvSpPr/>
          <p:nvPr/>
        </p:nvSpPr>
        <p:spPr>
          <a:xfrm>
            <a:off x="4281810" y="3036185"/>
            <a:ext cx="2769231" cy="21347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6" name="圆角矩形 15"/>
          <p:cNvSpPr/>
          <p:nvPr/>
        </p:nvSpPr>
        <p:spPr>
          <a:xfrm>
            <a:off x="7491168" y="5862110"/>
            <a:ext cx="443793" cy="20110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 name="Slide Number Placeholder 9"/>
          <p:cNvSpPr>
            <a:spLocks noGrp="1"/>
          </p:cNvSpPr>
          <p:nvPr>
            <p:ph type="sldNum" sz="quarter" idx="4294967295"/>
          </p:nvPr>
        </p:nvSpPr>
        <p:spPr>
          <a:xfrm>
            <a:off x="11249321" y="6359952"/>
            <a:ext cx="833836" cy="383749"/>
          </a:xfrm>
        </p:spPr>
        <p:txBody>
          <a:bodyPr/>
          <a:lstStyle/>
          <a:p>
            <a:fld id="{82598BD9-0299-4302-ACC3-992343A4DCDE}" type="slidenum">
              <a:rPr lang="en-US" altLang="zh-CN" smtClean="0"/>
              <a:pPr/>
              <a:t>99</a:t>
            </a:fld>
            <a:endParaRPr lang="en-US" altLang="zh-CN" dirty="0"/>
          </a:p>
        </p:txBody>
      </p:sp>
      <p:sp>
        <p:nvSpPr>
          <p:cNvPr id="17" name="TextBox 16"/>
          <p:cNvSpPr txBox="1"/>
          <p:nvPr/>
        </p:nvSpPr>
        <p:spPr>
          <a:xfrm>
            <a:off x="5105851" y="1343395"/>
            <a:ext cx="6232709"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Step1</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Word</a:t>
            </a:r>
            <a:r>
              <a:rPr lang="zh-CN" altLang="en-US" sz="2400" b="1" dirty="0">
                <a:solidFill>
                  <a:schemeClr val="bg1"/>
                </a:solidFill>
                <a:latin typeface="微软雅黑" panose="020B0503020204020204" pitchFamily="34" charset="-122"/>
                <a:ea typeface="微软雅黑" panose="020B0503020204020204" pitchFamily="34" charset="-122"/>
              </a:rPr>
              <a:t>上方工具栏选择“</a:t>
            </a:r>
            <a:r>
              <a:rPr lang="en-US" altLang="zh-CN" sz="2400" b="1" dirty="0">
                <a:solidFill>
                  <a:schemeClr val="bg1"/>
                </a:solidFill>
                <a:latin typeface="微软雅黑" panose="020B0503020204020204" pitchFamily="34" charset="-122"/>
                <a:ea typeface="微软雅黑" panose="020B0503020204020204" pitchFamily="34" charset="-122"/>
              </a:rPr>
              <a:t>EndNote</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18" name="TextBox 17"/>
          <p:cNvSpPr txBox="1"/>
          <p:nvPr/>
        </p:nvSpPr>
        <p:spPr>
          <a:xfrm>
            <a:off x="67306" y="2271819"/>
            <a:ext cx="6021028"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Step2</a:t>
            </a:r>
            <a:r>
              <a:rPr lang="zh-CN" altLang="en-US" sz="2400" b="1" dirty="0">
                <a:solidFill>
                  <a:schemeClr val="bg1"/>
                </a:solidFill>
                <a:latin typeface="微软雅黑" panose="020B0503020204020204" pitchFamily="34" charset="-122"/>
                <a:ea typeface="微软雅黑" panose="020B0503020204020204" pitchFamily="34" charset="-122"/>
              </a:rPr>
              <a:t>：最左侧选择“</a:t>
            </a:r>
            <a:r>
              <a:rPr lang="en-US" altLang="zh-CN" sz="2400" b="1" dirty="0">
                <a:solidFill>
                  <a:schemeClr val="bg1"/>
                </a:solidFill>
                <a:latin typeface="微软雅黑" panose="020B0503020204020204" pitchFamily="34" charset="-122"/>
                <a:ea typeface="微软雅黑" panose="020B0503020204020204" pitchFamily="34" charset="-122"/>
              </a:rPr>
              <a:t>Insert Citations</a:t>
            </a:r>
            <a:r>
              <a:rPr lang="zh-CN" altLang="en-US" sz="2400" b="1" dirty="0">
                <a:solidFill>
                  <a:schemeClr val="bg1"/>
                </a:solidFill>
                <a:latin typeface="微软雅黑" panose="020B0503020204020204" pitchFamily="34" charset="-122"/>
                <a:ea typeface="微软雅黑" panose="020B0503020204020204" pitchFamily="34" charset="-122"/>
              </a:rPr>
              <a:t>”</a:t>
            </a:r>
          </a:p>
        </p:txBody>
      </p:sp>
      <p:sp>
        <p:nvSpPr>
          <p:cNvPr id="19" name="TextBox 18"/>
          <p:cNvSpPr txBox="1"/>
          <p:nvPr/>
        </p:nvSpPr>
        <p:spPr>
          <a:xfrm>
            <a:off x="3444956" y="4084697"/>
            <a:ext cx="8638200"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Step3</a:t>
            </a:r>
            <a:r>
              <a:rPr lang="zh-CN" altLang="en-US" sz="2400" b="1" dirty="0">
                <a:solidFill>
                  <a:schemeClr val="bg1"/>
                </a:solidFill>
                <a:latin typeface="微软雅黑" panose="020B0503020204020204" pitchFamily="34" charset="-122"/>
                <a:ea typeface="微软雅黑" panose="020B0503020204020204" pitchFamily="34" charset="-122"/>
              </a:rPr>
              <a:t>：在弹出窗口中检索已经导入</a:t>
            </a:r>
            <a:r>
              <a:rPr lang="en-US" altLang="zh-CN" sz="2400" b="1" dirty="0">
                <a:solidFill>
                  <a:schemeClr val="bg1"/>
                </a:solidFill>
                <a:latin typeface="微软雅黑" panose="020B0503020204020204" pitchFamily="34" charset="-122"/>
                <a:ea typeface="微软雅黑" panose="020B0503020204020204" pitchFamily="34" charset="-122"/>
              </a:rPr>
              <a:t>EndNote</a:t>
            </a:r>
            <a:r>
              <a:rPr lang="zh-CN" altLang="en-US" sz="2400" b="1" dirty="0">
                <a:solidFill>
                  <a:schemeClr val="bg1"/>
                </a:solidFill>
                <a:latin typeface="微软雅黑" panose="020B0503020204020204" pitchFamily="34" charset="-122"/>
                <a:ea typeface="微软雅黑" panose="020B0503020204020204" pitchFamily="34" charset="-122"/>
              </a:rPr>
              <a:t>的目标参考文献</a:t>
            </a:r>
          </a:p>
        </p:txBody>
      </p:sp>
      <p:sp>
        <p:nvSpPr>
          <p:cNvPr id="20" name="TextBox 19"/>
          <p:cNvSpPr txBox="1"/>
          <p:nvPr/>
        </p:nvSpPr>
        <p:spPr>
          <a:xfrm>
            <a:off x="8079086" y="5184185"/>
            <a:ext cx="3383941" cy="46166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Step4</a:t>
            </a:r>
            <a:r>
              <a:rPr lang="zh-CN" altLang="en-US" sz="2400" b="1" dirty="0">
                <a:solidFill>
                  <a:schemeClr val="bg1"/>
                </a:solidFill>
                <a:latin typeface="微软雅黑" panose="020B0503020204020204" pitchFamily="34" charset="-122"/>
                <a:ea typeface="微软雅黑" panose="020B0503020204020204" pitchFamily="34" charset="-122"/>
              </a:rPr>
              <a:t>：点击</a:t>
            </a:r>
            <a:r>
              <a:rPr lang="en-US" altLang="zh-CN" sz="2400" b="1" dirty="0">
                <a:solidFill>
                  <a:schemeClr val="bg1"/>
                </a:solidFill>
                <a:latin typeface="微软雅黑" panose="020B0503020204020204" pitchFamily="34" charset="-122"/>
                <a:ea typeface="微软雅黑" panose="020B0503020204020204" pitchFamily="34" charset="-122"/>
              </a:rPr>
              <a:t>”Insert”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131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outVertical)">
                                      <p:cBhvr>
                                        <p:cTn id="18" dur="500"/>
                                        <p:tgtEl>
                                          <p:spTgt spid="18"/>
                                        </p:tgtEl>
                                      </p:cBhvr>
                                    </p:animEffect>
                                  </p:childTnLst>
                                </p:cTn>
                              </p:par>
                            </p:childTnLst>
                          </p:cTn>
                        </p:par>
                        <p:par>
                          <p:cTn id="19" fill="hold">
                            <p:stCondLst>
                              <p:cond delay="500"/>
                            </p:stCondLst>
                            <p:childTnLst>
                              <p:par>
                                <p:cTn id="20" presetID="1" presetClass="entr" presetSubtype="0" fill="hold" nodeType="afterEffect">
                                  <p:stCondLst>
                                    <p:cond delay="25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outVertic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Lst>
  </p:timing>
</p:sld>
</file>

<file path=ppt/theme/theme1.xml><?xml version="1.0" encoding="utf-8"?>
<a:theme xmlns:a="http://schemas.openxmlformats.org/drawingml/2006/main" name="Office 主题​​">
  <a:themeElements>
    <a:clrScheme name="Cortelis">
      <a:dk1>
        <a:srgbClr val="000000"/>
      </a:dk1>
      <a:lt1>
        <a:srgbClr val="FFFFFF"/>
      </a:lt1>
      <a:dk2>
        <a:srgbClr val="FFFFFF"/>
      </a:dk2>
      <a:lt2>
        <a:srgbClr val="000000"/>
      </a:lt2>
      <a:accent1>
        <a:srgbClr val="5E33BF"/>
      </a:accent1>
      <a:accent2>
        <a:srgbClr val="CF005B"/>
      </a:accent2>
      <a:accent3>
        <a:srgbClr val="FF4E3E"/>
      </a:accent3>
      <a:accent4>
        <a:srgbClr val="00C2F2"/>
      </a:accent4>
      <a:accent5>
        <a:srgbClr val="00B19C"/>
      </a:accent5>
      <a:accent6>
        <a:srgbClr val="85F0AD"/>
      </a:accent6>
      <a:hlink>
        <a:srgbClr val="000000"/>
      </a:hlink>
      <a:folHlink>
        <a:srgbClr val="000000"/>
      </a:folHlink>
    </a:clrScheme>
    <a:fontScheme name="Calibri">
      <a:majorFont>
        <a:latin typeface="Calibri" panose="020F0502020204030204"/>
        <a:ea typeface=""/>
        <a:cs typeface=""/>
        <a:font script="Jpan"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 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Å¡Ãƒâ€šÃ‚Â¢ÃƒÆ’Ã†â€™Ãƒâ€šÃ‚Â¢ÃƒÆ’Ã‚Â¢ÃƒÂ¢Ã¢â€šÂ¬Ã…Â¡Ãƒâ€šÃ‚Â¬ÃƒÆ’Ã¢â‚¬Â¦Ãƒâ€šÃ‚Â¾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 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Å¡Ãƒâ€šÃ‚Â¢ÃƒÆ’Ã†â€™Ãƒâ€šÃ‚Â¢ÃƒÆ’Ã‚Â¢ÃƒÂ¢Ã¢â€šÂ¬Ã…Â¡Ãƒâ€šÃ‚Â¬ÃƒÆ’Ã¢â‚¬Â¦Ãƒâ€šÃ‚Â¾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ª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ª"/>
        <a:font script="Hang"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¹ÃƒÆ’Ã†â€™Ãƒâ€ Ã¢â‚¬â„¢ÃƒÆ’Ã‚Â¢ÃƒÂ¢Ã¢â‚¬Å¡Ã‚Â¬Ãƒâ€šÃ‚Â¦ÃƒÆ’Ã†â€™Ãƒâ€šÃ‚Â¢ÃƒÆ’Ã‚Â¢ÃƒÂ¢Ã¢â€šÂ¬Ã…Â¡Ãƒâ€šÃ‚Â¬ÃƒÆ’Ã¢â‚¬Â¦ÃƒÂ¢Ã¢â€šÂ¬Ã…â€œ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ÃƒÂ¢Ã¢â‚¬Å¡Ã‚Â¬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ª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³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a:font script="Hans"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¹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½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Å¡Ãƒâ€šÃ‚Â¢ÃƒÆ’Ã†â€™Ãƒâ€šÃ‚Â¢ÃƒÆ’Ã‚Â¢ÃƒÂ¢Ã¢â‚¬Å¡Ã‚Â¬Ãƒâ€¦Ã‚Â¡ÃƒÆ’Ã¢â‚¬Å¡Ãƒâ€šÃ‚Â¬ÃƒÆ’Ã†â€™ÃƒÂ¢Ã¢â€šÂ¬Ã‚Â¦ÃƒÆ’Ã‚Â¢ÃƒÂ¢Ã¢â‚¬Å¡Ã‚Â¬Ãƒâ€¦Ã¢â‚¬Å“"/>
        <a:font script="Hant"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ÃƒÂ¢Ã¢â‚¬Å¡Ã‚Â¬Ãƒâ€šÃ‚Â¦ÃƒÆ’Ã†â€™Ãƒâ€šÃ‚Â¢ÃƒÆ’Ã‚Â¢ÃƒÂ¢Ã¢â€šÂ¬Ã…Â¡Ãƒâ€šÃ‚Â¬ÃƒÆ’Ã¢â‚¬Â¦ÃƒÂ¢Ã¢â€šÂ¬Ã…â€œ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¹ÃƒÆ’Ã†â€™Ãƒâ€ Ã¢â‚¬â„¢ÃƒÆ’Ã¢â‚¬Â ÃƒÂ¢Ã¢â€šÂ¬Ã¢â€žÂ¢ÃƒÆ’Ã†â€™Ãƒâ€šÃ‚Â¢ÃƒÆ’Ã‚Â¢ÃƒÂ¢Ã¢â€šÂ¬Ã…Â¡Ãƒâ€šÃ‚Â¬ÃƒÆ’Ã¢â‚¬Å¡Ãƒâ€šÃ‚Â¦ÃƒÆ’Ã†â€™Ãƒâ€ Ã¢â‚¬â„¢ÃƒÆ’Ã¢â‚¬Å¡Ãƒâ€šÃ‚Â¢ÃƒÆ’Ã†â€™Ãƒâ€šÃ‚Â¢ÃƒÆ’Ã‚Â¢ÃƒÂ¢Ã¢â‚¬Å¡Ã‚Â¬Ãƒâ€¦Ã‚Â¡ÃƒÆ’Ã¢â‚¬Å¡Ãƒâ€šÃ‚Â¬ÃƒÆ’Ã†â€™ÃƒÂ¢Ã¢â€šÂ¬Ã‚Â¦ÃƒÆ’Ã‚Â¢ÃƒÂ¢Ã¢â‚¬Å¡Ã‚Â¬Ãƒâ€¦Ã¢â‚¬Å“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½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 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Å¡Ãƒâ€šÃ‚Â¢ÃƒÆ’Ã†â€™Ãƒâ€šÃ‚Â¢ÃƒÆ’Ã‚Â¢ÃƒÂ¢Ã¢â€šÂ¬Ã…Â¡Ãƒâ€šÃ‚Â¬ÃƒÆ’Ã¢â‚¬Â¦Ãƒâ€šÃ‚Â¾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 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Å¡Ãƒâ€šÃ‚Â¢ÃƒÆ’Ã†â€™Ãƒâ€šÃ‚Â¢ÃƒÆ’Ã‚Â¢ÃƒÂ¢Ã¢â€šÂ¬Ã…Â¡Ãƒâ€šÃ‚Â¬ÃƒÆ’Ã¢â‚¬Â¦Ãƒâ€šÃ‚Â¾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ª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ª"/>
        <a:font script="Hang"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¹ÃƒÆ’Ã†â€™Ãƒâ€ Ã¢â‚¬â„¢ÃƒÆ’Ã‚Â¢ÃƒÂ¢Ã¢â‚¬Å¡Ã‚Â¬Ãƒâ€šÃ‚Â¦ÃƒÆ’Ã†â€™Ãƒâ€šÃ‚Â¢ÃƒÆ’Ã‚Â¢ÃƒÂ¢Ã¢â€šÂ¬Ã…Â¡Ãƒâ€šÃ‚Â¬ÃƒÆ’Ã¢â‚¬Â¦ÃƒÂ¢Ã¢â€šÂ¬Ã…â€œ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ÃƒÂ¢Ã¢â‚¬Å¡Ã‚Â¬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ª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³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
        <a:font script="Hans"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¹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½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Å¡Ãƒâ€šÃ‚Â¢ÃƒÆ’Ã†â€™Ãƒâ€šÃ‚Â¢ÃƒÆ’Ã‚Â¢ÃƒÂ¢Ã¢â‚¬Å¡Ã‚Â¬Ãƒâ€¦Ã‚Â¡ÃƒÆ’Ã¢â‚¬Å¡Ãƒâ€šÃ‚Â¬ÃƒÆ’Ã†â€™ÃƒÂ¢Ã¢â€šÂ¬Ã‚Â¦ÃƒÆ’Ã‚Â¢ÃƒÂ¢Ã¢â‚¬Å¡Ã‚Â¬Ãƒâ€¦Ã¢â‚¬Å“"/>
        <a:font script="Hant" typeface="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šÂ¬Ã…Â¡Ãƒâ€šÃ‚Â¬ÃƒÆ’Ã¢â‚¬Â¦Ãƒâ€šÃ‚Â¡ÃƒÆ’Ã†â€™ÃƒÂ¢Ã¢â€šÂ¬Ã…Â¡ÃƒÆ’Ã¢â‚¬Å¡Ãƒâ€šÃ‚Â¬ÃƒÆ’Ã†â€™Ãƒâ€ Ã¢â‚¬â„¢ÃƒÆ’Ã‚Â¢ÃƒÂ¢Ã¢â‚¬Å¡Ã‚Â¬Ãƒâ€šÃ‚Â¦ÃƒÆ’Ã†â€™Ãƒâ€šÃ‚Â¢ÃƒÆ’Ã‚Â¢ÃƒÂ¢Ã¢â€šÂ¬Ã…Â¡Ãƒâ€šÃ‚Â¬ÃƒÆ’Ã¢â‚¬Â¦ÃƒÂ¢Ã¢â€šÂ¬Ã…â€œ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¹ÃƒÆ’Ã†â€™Ãƒâ€ Ã¢â‚¬â„¢ÃƒÆ’Ã¢â‚¬Â ÃƒÂ¢Ã¢â€šÂ¬Ã¢â€žÂ¢ÃƒÆ’Ã†â€™Ãƒâ€šÃ‚Â¢ÃƒÆ’Ã‚Â¢ÃƒÂ¢Ã¢â€šÂ¬Ã…Â¡Ãƒâ€šÃ‚Â¬ÃƒÆ’Ã¢â‚¬Å¡Ãƒâ€šÃ‚Â¦ÃƒÆ’Ã†â€™Ãƒâ€ Ã¢â‚¬â„¢ÃƒÆ’Ã¢â‚¬Å¡Ãƒâ€šÃ‚Â¢ÃƒÆ’Ã†â€™Ãƒâ€šÃ‚Â¢ÃƒÆ’Ã‚Â¢ÃƒÂ¢Ã¢â‚¬Å¡Ã‚Â¬Ãƒâ€¦Ã‚Â¡ÃƒÆ’Ã¢â‚¬Å¡Ãƒâ€šÃ‚Â¬ÃƒÆ’Ã†â€™ÃƒÂ¢Ã¢â€šÂ¬Ã‚Â¦ÃƒÆ’Ã‚Â¢ÃƒÂ¢Ã¢â‚¬Å¡Ã‚Â¬Ãƒâ€¦Ã¢â‚¬Å“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½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Turquoise">
      <a:srgbClr val="12CAC9"/>
    </a:custClr>
    <a:custClr name="Ocean Blue">
      <a:srgbClr val="004AFF"/>
    </a:custClr>
    <a:custClr name="Midnight Blue">
      <a:srgbClr val="001750"/>
    </a:custClr>
    <a:custClr name="Dark Grey">
      <a:srgbClr val="646363"/>
    </a:custClr>
    <a:custClr name="Medium Grey">
      <a:srgbClr val="9D9D9C"/>
    </a:custClr>
    <a:custClr name="Regular Grey">
      <a:srgbClr val="DADADA"/>
    </a:custClr>
    <a:custClr name="Light Grey">
      <a:srgbClr val="F0F0EB"/>
    </a:custClr>
  </a:custClrLst>
  <a:extLst>
    <a:ext uri="{05A4C25C-085E-4340-85A3-A5531E510DB2}">
      <thm15:themeFamily xmlns:thm15="http://schemas.microsoft.com/office/thememl/2012/main" name="Presentation6" id="{389072AA-6C29-5545-9695-010168A144BF}" vid="{19B1513F-E12C-644C-A7DB-FDB8916600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1708A631F035A4794C2755577321521" ma:contentTypeVersion="9" ma:contentTypeDescription="Create a new document." ma:contentTypeScope="" ma:versionID="109bd229b2c202e5f201b505e1367b56">
  <xsd:schema xmlns:xsd="http://www.w3.org/2001/XMLSchema" xmlns:xs="http://www.w3.org/2001/XMLSchema" xmlns:p="http://schemas.microsoft.com/office/2006/metadata/properties" xmlns:ns2="829f7586-1667-427f-97f2-bb34a80f5985" xmlns:ns3="cce1c3a6-a7b0-4461-92ab-84d2e02c6d2c" targetNamespace="http://schemas.microsoft.com/office/2006/metadata/properties" ma:root="true" ma:fieldsID="54284fdb5f220a1d4fe3a2c77fb7e2fe" ns2:_="" ns3:_="">
    <xsd:import namespace="829f7586-1667-427f-97f2-bb34a80f5985"/>
    <xsd:import namespace="cce1c3a6-a7b0-4461-92ab-84d2e02c6d2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9f7586-1667-427f-97f2-bb34a80f5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e1c3a6-a7b0-4461-92ab-84d2e02c6d2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473499-B16A-42FB-9665-BEF20D0BBE33}">
  <ds:schemaRefs>
    <ds:schemaRef ds:uri="http://schemas.microsoft.com/sharepoint/v3/contenttype/forms"/>
  </ds:schemaRefs>
</ds:datastoreItem>
</file>

<file path=customXml/itemProps2.xml><?xml version="1.0" encoding="utf-8"?>
<ds:datastoreItem xmlns:ds="http://schemas.openxmlformats.org/officeDocument/2006/customXml" ds:itemID="{42A90414-E47A-408C-9E40-067F83B27DF6}">
  <ds:schemaRefs>
    <ds:schemaRef ds:uri="http://purl.org/dc/dcmitype/"/>
    <ds:schemaRef ds:uri="http://schemas.microsoft.com/office/2006/documentManagement/types"/>
    <ds:schemaRef ds:uri="http://purl.org/dc/elements/1.1/"/>
    <ds:schemaRef ds:uri="http://purl.org/dc/terms/"/>
    <ds:schemaRef ds:uri="http://schemas.microsoft.com/office/infopath/2007/PartnerControls"/>
    <ds:schemaRef ds:uri="cce1c3a6-a7b0-4461-92ab-84d2e02c6d2c"/>
    <ds:schemaRef ds:uri="http://www.w3.org/XML/1998/namespace"/>
    <ds:schemaRef ds:uri="http://schemas.openxmlformats.org/package/2006/metadata/core-properties"/>
    <ds:schemaRef ds:uri="829f7586-1667-427f-97f2-bb34a80f5985"/>
    <ds:schemaRef ds:uri="http://schemas.microsoft.com/office/2006/metadata/properties"/>
  </ds:schemaRefs>
</ds:datastoreItem>
</file>

<file path=customXml/itemProps3.xml><?xml version="1.0" encoding="utf-8"?>
<ds:datastoreItem xmlns:ds="http://schemas.openxmlformats.org/officeDocument/2006/customXml" ds:itemID="{C84EE45B-F3DB-4099-8711-9FBC52750F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9f7586-1667-427f-97f2-bb34a80f5985"/>
    <ds:schemaRef ds:uri="cce1c3a6-a7b0-4461-92ab-84d2e02c6d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【20190926】Web of Science 助力创新性科学研究-内蒙古科技大学-仅供交流学习使用</Template>
  <TotalTime>82</TotalTime>
  <Words>4238</Words>
  <Application>Microsoft Office PowerPoint</Application>
  <PresentationFormat>宽屏</PresentationFormat>
  <Paragraphs>709</Paragraphs>
  <Slides>117</Slides>
  <Notes>66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117</vt:i4>
      </vt:variant>
    </vt:vector>
  </HeadingPairs>
  <TitlesOfParts>
    <vt:vector size="130" baseType="lpstr">
      <vt:lpstr>黑体</vt:lpstr>
      <vt:lpstr>System Font</vt:lpstr>
      <vt:lpstr>微软雅黑</vt:lpstr>
      <vt:lpstr>Courier New</vt:lpstr>
      <vt:lpstr>Times New Roman</vt:lpstr>
      <vt:lpstr>Calibri</vt:lpstr>
      <vt:lpstr>微软雅黑</vt:lpstr>
      <vt:lpstr>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Ã¢â‚¬â„¢ÃƒÆ’Ã‚Â¢ÃƒÂ¢Ã¢â‚¬Å¡Ã‚Â¬Ãƒâ€¦Ã‚Â¡ÃƒÆ’Ã†â€™ÃƒÂ¢Ã¢â€šÂ¬Ã…Â¡ÃƒÆ’Ã¢â‚¬Å¡Ãƒâ€šÃ‚Â¹ÃƒÆ’Ã†â€™Ãƒâ€ Ã¢â‚¬â„¢ÃƒÆ’Ã¢â‚¬Â ÃƒÂ¢Ã¢â€šÂ¬Ã¢â€žÂ¢ÃƒÆ’Ã†â€™ÃƒÂ¢Ã¢â€šÂ¬Ã‚Â ÃƒÆ’Ã‚Â¢ÃƒÂ¢Ã¢â‚¬Å¡Ã‚Â¬ÃƒÂ¢Ã¢â‚¬Å¾Ã‚Â¢ÃƒÆ’Ã†â€™Ãƒâ€ Ã¢â‚¬â„¢ÃƒÆ’Ã‚Â¢ÃƒÂ¢Ã¢â‚¬Å¡Ã‚Â¬Ãƒâ€šÃ‚Â ÃƒÆ’Ã†â€™Ãƒâ€šÃ‚Â¢ÃƒÆ’Ã‚Â¢ÃƒÂ¢Ã¢â€šÂ¬Ã…Â¡Ãƒâ€šÃ‚Â¬ÃƒÆ’Ã‚Â¢ÃƒÂ¢Ã¢â€šÂ¬Ã…Â¾Ãƒâ€šÃ‚Â¢ÃƒÆ’Ã†â€™Ãƒâ€ Ã¢â‚¬â„¢ÃƒÆ’Ã¢â‚¬Â ÃƒÂ¢Ã¢â€šÂ¬Ã¢â€žÂ¢ÃƒÆ’Ã†â€™Ãƒâ€šÃ‚Â¢ÃƒÆ’Ã‚Â¢ÃƒÂ¢Ã¢â€šÂ¬Ã…Â¡Ãƒâ€šÃ‚Â¬ÃƒÆ’Ã¢â‚¬Â¦Ãƒâ€šÃ‚Â¡ÃƒÆ’Ã†â€™Ãƒâ€ Ã¢â‚¬â„¢ÃƒÆ’Ã‚Â¢ÃƒÂ¢Ã¢â‚¬Å¡Ã‚Â¬Ãƒâ€¦Ã‚Â¡ÃƒÆ’Ã†â€™ÃƒÂ¢Ã¢â€šÂ¬Ã…Â¡ÃƒÆ’Ã¢â‚¬Å¡Ãƒâ€šÃ‚Â¤ÃƒÆ’Ã†â€™Ãƒâ€ Ã¢â‚¬â„¢ÃƒÆ’Ã¢â‚¬Â ÃƒÂ¢Ã¢â€šÂ¬Ã¢â€žÂ¢ÃƒÆ’Ã†â€™ÃƒÂ¢Ã¢â€šÂ¬Ã‚Â ÃƒÆ’Ã‚Â¢ÃƒÂ¢Ã¢â‚¬Å¡Ã‚Â¬ÃƒÂ¢Ã¢â‚¬Å¾Ã‚Â¢ÃƒÆ’Ã†â€™Ãƒâ€ Ã¢â‚¬â„¢ÃƒÆ’Ã¢â‚¬Å¡Ãƒâ€šÃ‚Â¢ÃƒÆ’Ã†â€™Ãƒâ€šÃ‚Â¢ÃƒÆ’Ã‚Â¢ÃƒÂ¢Ã¢â‚¬Å¡Ã‚Â¬Ãƒâ€¦Ã‚Â¡ÃƒÆ’Ã¢â‚¬Å¡Ãƒâ€šÃ‚Â¬ÃƒÆ’Ã†â€™ÃƒÂ¢Ã¢â€šÂ¬Ã‚Â¦ÃƒÆ’Ã¢â‚¬Å¡Ãƒâ€šÃ‚Â¡ÃƒÆ’Ã†â€™Ãƒâ€ Ã¢â‚¬â„¢ÃƒÆ’Ã¢â‚¬Â ÃƒÂ¢Ã¢â€šÂ¬Ã¢â€žÂ¢ÃƒÆ’Ã†â€™Ãƒâ€šÃ‚Â¢ÃƒÆ’Ã‚Â¢ÃƒÂ¢Ã¢â€šÂ¬Ã…Â¡Ãƒâ€šÃ‚Â¬ÃƒÆ’Ã¢â‚¬Â¦Ãƒâ€šÃ‚Â¡ÃƒÆ’Ã†â€™Ãƒâ€ Ã¢â‚¬â„¢ÃƒÆ’Ã‚Â¢ÃƒÂ¢Ã¢â‚¬Å¡Ã‚Â¬Ãƒâ€¦Ã‚Â¡ÃƒÆ’Ã†â€™ÃƒÂ¢Ã¢â€šÂ¬Ã…Â¡ÃƒÆ’Ã¢â‚¬Å¡Ãƒâ€šÃ‚Â½ÃƒÆ’Ã†â€™Ãƒâ€ Ã¢â‚¬â„¢ÃƒÆ’Ã¢â‚¬Â ÃƒÂ¢Ã¢â€šÂ¬Ã¢â€žÂ¢ÃƒÆ’Ã†â€™ÃƒÂ¢Ã¢â€šÂ¬Ã‚Â ÃƒÆ’Ã‚Â¢ÃƒÂ¢Ã¢â‚¬Å¡Ã‚Â¬ÃƒÂ¢Ã¢â‚¬Å¾Ã‚Â¢ÃƒÆ’Ã†â€™Ãƒâ€ Ã¢â‚¬â„¢ÃƒÆ’Ã‚Â¢ÃƒÂ¢Ã¢â‚¬Å¡Ã‚Â¬Ãƒâ€¦Ã‚Â¡ÃƒÆ’Ã†â€™ÃƒÂ¢Ã¢â€šÂ¬Ã…Â¡ÃƒÆ’Ã¢â‚¬Å¡Ãƒâ€šÃ‚Â¢ÃƒÆ’Ã†â€™Ãƒâ€ Ã¢â‚¬â„¢ÃƒÆ’Ã¢â‚¬Â ÃƒÂ¢Ã¢â€šÂ¬Ã¢â€žÂ¢ÃƒÆ’Ã†â€™ÃƒÂ¢Ã¢â€šÂ¬Ã…Â¡ÃƒÆ’Ã¢â‚¬Å¡Ãƒâ€šÃ‚Â¢ÃƒÆ’Ã†â€™Ãƒâ€ Ã¢â‚¬â„¢ÃƒÆ’Ã¢â‚¬Å¡Ãƒâ€šÃ‚Â¢ÃƒÆ’Ã†â€™Ãƒâ€šÃ‚Â¢ÃƒÆ’Ã‚Â¢ÃƒÂ¢Ã¢â‚¬Å¡Ã‚Â¬Ãƒâ€¦Ã‚Â¡ÃƒÆ’Ã¢â‚¬Å¡Ãƒâ€šÃ‚Â¬ÃƒÆ’Ã†â€™ÃƒÂ¢Ã¢â€šÂ¬Ã‚Â¦ÃƒÆ’Ã¢â‚¬Å¡Ãƒâ€šÃ‚Â¡ÃƒÆ’Ã†â€™Ãƒâ€ Ã¢â‚¬â„¢ÃƒÆ’Ã‚Â¢ÃƒÂ¢Ã¢â‚¬Å¡Ã‚Â¬Ãƒâ€¦Ã‚Â¡ÃƒÆ’Ã†â€™ÃƒÂ¢Ã¢â€šÂ¬Ã…Â¡ÃƒÆ’Ã¢â‚¬Å¡Ãƒâ€šÃ‚Â¬ÃƒÆ’Ã†â€™Ãƒâ€ Ã¢â‚¬â„¢ÃƒÆ’Ã¢â‚¬Â ÃƒÂ¢Ã¢â€šÂ¬Ã¢â€žÂ¢ÃƒÆ’Ã†â€™Ãƒâ€šÃ‚Â¢ÃƒÆ’Ã‚Â¢ÃƒÂ¢Ã¢â€šÂ¬Ã…Â¡Ãƒâ€šÃ‚Â¬ÃƒÆ’Ã¢â‚¬Å¡Ãƒâ€šÃ‚Â¦ÃƒÆ’Ã†â€™Ãƒâ€ Ã¢â‚¬â„¢ÃƒÆ’Ã¢â‚¬Å¡Ãƒâ€šÃ‚Â¢ÃƒÆ’Ã†â€™Ãƒâ€šÃ‚Â¢ÃƒÆ’Ã‚Â¢ÃƒÂ¢Ã¢â‚¬Å¡Ã‚Â¬Ãƒâ€¦Ã‚Â¡ÃƒÆ’Ã¢â‚¬Å¡Ãƒâ€šÃ‚Â¬ÃƒÆ’Ã†â€™ÃƒÂ¢Ã¢â€šÂ¬Ã‚Â¦ÃƒÆ’Ã‚Â¢ÃƒÂ¢Ã¢â‚¬Å¡Ã‚Â¬Ãƒâ€¦Ã¢â‚¬Å“</vt:lpstr>
      <vt:lpstr>Calibri Light</vt:lpstr>
      <vt:lpstr>.AppleSystemUIFont</vt:lpstr>
      <vt:lpstr>Wingdings</vt:lpstr>
      <vt:lpstr>Arial</vt:lpstr>
      <vt:lpstr>Office 主题​​</vt:lpstr>
      <vt:lpstr>PowerPoint 演示文稿</vt:lpstr>
      <vt:lpstr>PowerPoint 演示文稿</vt:lpstr>
      <vt:lpstr>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Web of Science可以帮你在 海量文献中快速高效地获取 最有价值的文献！</vt:lpstr>
      <vt:lpstr>PowerPoint 演示文稿</vt:lpstr>
      <vt:lpstr>研究前沿报告</vt:lpstr>
      <vt:lpstr>国家自然基金委项目指南与ESI研究前沿</vt:lpstr>
      <vt:lpstr>国家自然基金委项目指南与ESI研究前沿</vt:lpstr>
      <vt:lpstr>生物科学领域Top10热点前沿</vt:lpstr>
      <vt:lpstr>经济学、心理学及其他社会科学领域Top10热点前沿</vt:lpstr>
      <vt:lpstr>化学与材料科学领域Top10热点前沿</vt:lpstr>
      <vt:lpstr>2018年研究前沿报告发布现场（附报告下载二维码）</vt:lpstr>
      <vt:lpstr>PowerPoint 演示文稿</vt:lpstr>
      <vt:lpstr>PowerPoint 演示文稿</vt:lpstr>
      <vt:lpstr> 这个领域值得研究吗？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初步结论： 高熵合金相关研究，靠谱！</vt:lpstr>
      <vt:lpstr>那么问题来了 高熵合金相关领域 已经做了哪些研究，进展如何？</vt:lpstr>
      <vt:lpstr> 看综述（REVIEW）！</vt:lpstr>
      <vt:lpstr>PowerPoint 演示文稿</vt:lpstr>
      <vt:lpstr>PowerPoint 演示文稿</vt:lpstr>
      <vt:lpstr>PowerPoint 演示文稿</vt:lpstr>
      <vt:lpstr> 初步了解研究进展后， 如何选择自己感兴趣的方向 进行研究？</vt:lpstr>
      <vt:lpstr>PowerPoint 演示文稿</vt:lpstr>
      <vt:lpstr>PowerPoint 演示文稿</vt:lpstr>
      <vt:lpstr>PowerPoint 演示文稿</vt:lpstr>
      <vt:lpstr>PowerPoint 演示文稿</vt:lpstr>
      <vt:lpstr>2190篇？？？！！！！ 我应该先读哪些文献？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高影响力的经典文献有了 想看最新前沿研究文献怎么办？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Web of Science每天都在更新 难道需要天天检索？</vt:lpstr>
      <vt:lpstr>PowerPoint 演示文稿</vt:lpstr>
      <vt:lpstr>PowerPoint 演示文稿</vt:lpstr>
      <vt:lpstr>PowerPoint 演示文稿</vt:lpstr>
      <vt:lpstr>PowerPoint 演示文稿</vt:lpstr>
      <vt:lpstr>PowerPoint 演示文稿</vt:lpstr>
      <vt:lpstr>PowerPoint 演示文稿</vt:lpstr>
      <vt:lpstr>找对了文献， 是不是要开始研读文献全文了？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文献太多，有点抓狂？</vt:lpstr>
      <vt:lpstr>文献管理神器 EndNote online了解一下！</vt:lpstr>
      <vt:lpstr>PowerPoint 演示文稿</vt:lpstr>
      <vt:lpstr>PowerPoint 演示文稿</vt:lpstr>
      <vt:lpstr>PowerPoint 演示文稿</vt:lpstr>
      <vt:lpstr>PowerPoint 演示文稿</vt:lpstr>
      <vt:lpstr>PowerPoint 演示文稿</vt:lpstr>
      <vt:lpstr> 胸有成竹，开始写作？</vt:lpstr>
      <vt:lpstr>PowerPoint 演示文稿</vt:lpstr>
      <vt:lpstr>PowerPoint 演示文稿</vt:lpstr>
      <vt:lpstr>PowerPoint 演示文稿</vt:lpstr>
      <vt:lpstr>PowerPoint 演示文稿</vt:lpstr>
      <vt:lpstr>PowerPoint 演示文稿</vt:lpstr>
      <vt:lpstr> 大功告成，准备投稿？</vt:lpstr>
      <vt:lpstr>PowerPoint 演示文稿</vt:lpstr>
      <vt:lpstr>JCR期刊引证报告——期刊基本信息</vt:lpstr>
      <vt:lpstr>JCR期刊引证报告——影响因子趋势</vt:lpstr>
      <vt:lpstr>JCR期刊引证报告——主要贡献地区分布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Typography</dc:title>
  <dc:creator>Wang, Zhen</dc:creator>
  <cp:lastModifiedBy>Wang, Zhen</cp:lastModifiedBy>
  <cp:revision>15</cp:revision>
  <cp:lastPrinted>2019-05-28T10:19:52Z</cp:lastPrinted>
  <dcterms:created xsi:type="dcterms:W3CDTF">2019-09-25T14:00:27Z</dcterms:created>
  <dcterms:modified xsi:type="dcterms:W3CDTF">2019-10-29T05:04:06Z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0x010100D1708A631F035A4794C2755577321521</vt:lpwstr>
  </property>
</Properties>
</file>